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1" r:id="rId4"/>
    <p:sldMasterId id="2147483829" r:id="rId5"/>
    <p:sldMasterId id="2147483855" r:id="rId6"/>
    <p:sldMasterId id="2147483880" r:id="rId7"/>
    <p:sldMasterId id="2147483895" r:id="rId8"/>
    <p:sldMasterId id="2147483909" r:id="rId9"/>
    <p:sldMasterId id="2147483924" r:id="rId10"/>
  </p:sldMasterIdLst>
  <p:notesMasterIdLst>
    <p:notesMasterId r:id="rId24"/>
  </p:notesMasterIdLst>
  <p:sldIdLst>
    <p:sldId id="2147482319" r:id="rId11"/>
    <p:sldId id="2147482360" r:id="rId12"/>
    <p:sldId id="2147482325" r:id="rId13"/>
    <p:sldId id="2147482368" r:id="rId14"/>
    <p:sldId id="2147482362" r:id="rId15"/>
    <p:sldId id="2147482365" r:id="rId16"/>
    <p:sldId id="2147482371" r:id="rId17"/>
    <p:sldId id="2147482370" r:id="rId18"/>
    <p:sldId id="2147482366" r:id="rId19"/>
    <p:sldId id="2147482367" r:id="rId20"/>
    <p:sldId id="2147482339" r:id="rId21"/>
    <p:sldId id="2147482359" r:id="rId22"/>
    <p:sldId id="2147482372" r:id="rId23"/>
  </p:sldIdLst>
  <p:sldSz cx="12193588"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userDrawn="1">
          <p15:clr>
            <a:srgbClr val="A4A3A4"/>
          </p15:clr>
        </p15:guide>
        <p15:guide id="2" orient="horz" pos="3816" userDrawn="1">
          <p15:clr>
            <a:srgbClr val="A4A3A4"/>
          </p15:clr>
        </p15:guide>
        <p15:guide id="3" pos="3841" userDrawn="1">
          <p15:clr>
            <a:srgbClr val="A4A3A4"/>
          </p15:clr>
        </p15:guide>
        <p15:guide id="4" pos="263" userDrawn="1">
          <p15:clr>
            <a:srgbClr val="A4A3A4"/>
          </p15:clr>
        </p15:guide>
        <p15:guide id="6" pos="7409" userDrawn="1">
          <p15:clr>
            <a:srgbClr val="A4A3A4"/>
          </p15:clr>
        </p15:guide>
        <p15:guide id="7" orient="horz" pos="3052" userDrawn="1">
          <p15:clr>
            <a:srgbClr val="A4A3A4"/>
          </p15:clr>
        </p15:guide>
        <p15:guide id="8" orient="horz" pos="3000" userDrawn="1">
          <p15:clr>
            <a:srgbClr val="A4A3A4"/>
          </p15:clr>
        </p15:guide>
        <p15:guide id="9" orient="horz" pos="270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97B20F-1CB4-A014-AE4D-D594F38E3AE5}" name="Rana Pratap" initials="RP" userId="S::rana.inturi@affine.ai::adb9c1dd-a03a-4d49-bc2e-8cbc9fc88192" providerId="AD"/>
  <p188:author id="{19C19017-96FC-7E81-4490-8594926583D6}" name="Ramkumar Ravichandran" initials="" userId="S::ramkumar@affine.ai::04d9252c-98e0-45d2-a98f-441bee535a73" providerId="AD"/>
  <p188:author id="{99592283-E116-D259-6026-BCDEFAC25C0B}" name="Param Jeet" initials="" userId="S::param.jeet@affine.ai::f9c4c771-ca07-45f4-83fd-c856d6073d5c" providerId="AD"/>
  <p188:author id="{C9D8D6D6-7B00-2428-C4B8-81D8806CC23B}" name="Venugopala S" initials="VS" userId="S::venugopala.s@affine.ai::f16b191f-969f-42f2-987a-58c621897de2" providerId="AD"/>
  <p188:author id="{D9FF3AFC-3642-6B96-1BBA-60A7D82A6A93}" name="Parthasarathi S" initials="PS" userId="S::parthasarathi.s@affine.ai::e6d74750-f4b3-4dd1-a826-65ddd285e67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vi Melwyn Aranha" initials="RMA" lastIdx="2" clrIdx="0">
    <p:extLst>
      <p:ext uri="{19B8F6BF-5375-455C-9EA6-DF929625EA0E}">
        <p15:presenceInfo xmlns:p15="http://schemas.microsoft.com/office/powerpoint/2012/main" userId="S::ravi.aranha@affineanalytics.com::86881e21-076e-4a71-a647-cf4986bd07bc" providerId="AD"/>
      </p:ext>
    </p:extLst>
  </p:cmAuthor>
  <p:cmAuthor id="2" name="Arvind Jayakumar" initials="AJ" lastIdx="1" clrIdx="1">
    <p:extLst>
      <p:ext uri="{19B8F6BF-5375-455C-9EA6-DF929625EA0E}">
        <p15:presenceInfo xmlns:p15="http://schemas.microsoft.com/office/powerpoint/2012/main" userId="S::arvind.jayakumar@affineanalytics.com::32eea9af-aed6-4ff1-a4a6-6efa771980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101314"/>
    <a:srgbClr val="99FFCC"/>
    <a:srgbClr val="D9D9D9"/>
    <a:srgbClr val="000000"/>
    <a:srgbClr val="5D3379"/>
    <a:srgbClr val="DEEAEF"/>
    <a:srgbClr val="165B6A"/>
    <a:srgbClr val="103A46"/>
    <a:srgbClr val="D5F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72C0DE-F65D-4B0B-B52E-1DFABFC2C78A}" v="6" dt="2025-03-25T06:41:31.0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969" autoAdjust="0"/>
  </p:normalViewPr>
  <p:slideViewPr>
    <p:cSldViewPr snapToGrid="0">
      <p:cViewPr varScale="1">
        <p:scale>
          <a:sx n="111" d="100"/>
          <a:sy n="111" d="100"/>
        </p:scale>
        <p:origin x="552" y="78"/>
      </p:cViewPr>
      <p:guideLst>
        <p:guide orient="horz" pos="777"/>
        <p:guide orient="horz" pos="3816"/>
        <p:guide pos="3841"/>
        <p:guide pos="263"/>
        <p:guide pos="7409"/>
        <p:guide orient="horz" pos="3052"/>
        <p:guide orient="horz" pos="3000"/>
        <p:guide orient="horz" pos="27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asarathi S" userId="e6d74750-f4b3-4dd1-a826-65ddd285e67b" providerId="ADAL" clId="{4872C0DE-F65D-4B0B-B52E-1DFABFC2C78A}"/>
    <pc:docChg chg="custSel modSld">
      <pc:chgData name="Parthasarathi S" userId="e6d74750-f4b3-4dd1-a826-65ddd285e67b" providerId="ADAL" clId="{4872C0DE-F65D-4B0B-B52E-1DFABFC2C78A}" dt="2025-03-25T06:42:19.168" v="13" actId="1037"/>
      <pc:docMkLst>
        <pc:docMk/>
      </pc:docMkLst>
      <pc:sldChg chg="addSp delSp modSp mod">
        <pc:chgData name="Parthasarathi S" userId="e6d74750-f4b3-4dd1-a826-65ddd285e67b" providerId="ADAL" clId="{4872C0DE-F65D-4B0B-B52E-1DFABFC2C78A}" dt="2025-03-25T06:42:19.168" v="13" actId="1037"/>
        <pc:sldMkLst>
          <pc:docMk/>
          <pc:sldMk cId="3160818066" sldId="2147482359"/>
        </pc:sldMkLst>
        <pc:spChg chg="del">
          <ac:chgData name="Parthasarathi S" userId="e6d74750-f4b3-4dd1-a826-65ddd285e67b" providerId="ADAL" clId="{4872C0DE-F65D-4B0B-B52E-1DFABFC2C78A}" dt="2025-03-25T06:41:23.409" v="0" actId="478"/>
          <ac:spMkLst>
            <pc:docMk/>
            <pc:sldMk cId="3160818066" sldId="2147482359"/>
            <ac:spMk id="3" creationId="{B56B38E3-CA2F-5768-751D-8D6BC7325550}"/>
          </ac:spMkLst>
        </pc:spChg>
        <pc:spChg chg="mod">
          <ac:chgData name="Parthasarathi S" userId="e6d74750-f4b3-4dd1-a826-65ddd285e67b" providerId="ADAL" clId="{4872C0DE-F65D-4B0B-B52E-1DFABFC2C78A}" dt="2025-03-25T06:42:10.564" v="7" actId="3064"/>
          <ac:spMkLst>
            <pc:docMk/>
            <pc:sldMk cId="3160818066" sldId="2147482359"/>
            <ac:spMk id="14" creationId="{AA255347-5473-3F0A-3B3F-1A35CC63E7A3}"/>
          </ac:spMkLst>
        </pc:spChg>
        <pc:spChg chg="mod">
          <ac:chgData name="Parthasarathi S" userId="e6d74750-f4b3-4dd1-a826-65ddd285e67b" providerId="ADAL" clId="{4872C0DE-F65D-4B0B-B52E-1DFABFC2C78A}" dt="2025-03-25T06:42:19.168" v="13" actId="1037"/>
          <ac:spMkLst>
            <pc:docMk/>
            <pc:sldMk cId="3160818066" sldId="2147482359"/>
            <ac:spMk id="16" creationId="{0F09D629-BC01-5845-2E6C-63DD10BA750B}"/>
          </ac:spMkLst>
        </pc:spChg>
        <pc:spChg chg="mod">
          <ac:chgData name="Parthasarathi S" userId="e6d74750-f4b3-4dd1-a826-65ddd285e67b" providerId="ADAL" clId="{4872C0DE-F65D-4B0B-B52E-1DFABFC2C78A}" dt="2025-03-25T06:42:10.564" v="7" actId="3064"/>
          <ac:spMkLst>
            <pc:docMk/>
            <pc:sldMk cId="3160818066" sldId="2147482359"/>
            <ac:spMk id="20" creationId="{F9B51CAC-FBFD-AFD8-7ED5-519C827D01D3}"/>
          </ac:spMkLst>
        </pc:spChg>
        <pc:spChg chg="mod">
          <ac:chgData name="Parthasarathi S" userId="e6d74750-f4b3-4dd1-a826-65ddd285e67b" providerId="ADAL" clId="{4872C0DE-F65D-4B0B-B52E-1DFABFC2C78A}" dt="2025-03-25T06:42:19.168" v="13" actId="1037"/>
          <ac:spMkLst>
            <pc:docMk/>
            <pc:sldMk cId="3160818066" sldId="2147482359"/>
            <ac:spMk id="22" creationId="{DEACE10F-96FC-E229-ADE0-F005164B4727}"/>
          </ac:spMkLst>
        </pc:spChg>
        <pc:spChg chg="mod">
          <ac:chgData name="Parthasarathi S" userId="e6d74750-f4b3-4dd1-a826-65ddd285e67b" providerId="ADAL" clId="{4872C0DE-F65D-4B0B-B52E-1DFABFC2C78A}" dt="2025-03-25T06:42:10.564" v="7" actId="3064"/>
          <ac:spMkLst>
            <pc:docMk/>
            <pc:sldMk cId="3160818066" sldId="2147482359"/>
            <ac:spMk id="24" creationId="{C173C579-9622-8093-84D6-5C45BD90D93E}"/>
          </ac:spMkLst>
        </pc:spChg>
        <pc:spChg chg="mod">
          <ac:chgData name="Parthasarathi S" userId="e6d74750-f4b3-4dd1-a826-65ddd285e67b" providerId="ADAL" clId="{4872C0DE-F65D-4B0B-B52E-1DFABFC2C78A}" dt="2025-03-25T06:42:19.168" v="13" actId="1037"/>
          <ac:spMkLst>
            <pc:docMk/>
            <pc:sldMk cId="3160818066" sldId="2147482359"/>
            <ac:spMk id="25" creationId="{4FFC8FC2-C7CD-FB92-1DD4-89755F823C53}"/>
          </ac:spMkLst>
        </pc:spChg>
        <pc:spChg chg="mod">
          <ac:chgData name="Parthasarathi S" userId="e6d74750-f4b3-4dd1-a826-65ddd285e67b" providerId="ADAL" clId="{4872C0DE-F65D-4B0B-B52E-1DFABFC2C78A}" dt="2025-03-25T06:42:10.564" v="7" actId="3064"/>
          <ac:spMkLst>
            <pc:docMk/>
            <pc:sldMk cId="3160818066" sldId="2147482359"/>
            <ac:spMk id="27" creationId="{AC6E8FF6-E081-6027-0E5D-6CEE30145531}"/>
          </ac:spMkLst>
        </pc:spChg>
        <pc:spChg chg="mod">
          <ac:chgData name="Parthasarathi S" userId="e6d74750-f4b3-4dd1-a826-65ddd285e67b" providerId="ADAL" clId="{4872C0DE-F65D-4B0B-B52E-1DFABFC2C78A}" dt="2025-03-25T06:42:19.168" v="13" actId="1037"/>
          <ac:spMkLst>
            <pc:docMk/>
            <pc:sldMk cId="3160818066" sldId="2147482359"/>
            <ac:spMk id="28" creationId="{86DB4334-1D5C-D0A5-3F10-3EFC6192F2A3}"/>
          </ac:spMkLst>
        </pc:spChg>
        <pc:spChg chg="mod">
          <ac:chgData name="Parthasarathi S" userId="e6d74750-f4b3-4dd1-a826-65ddd285e67b" providerId="ADAL" clId="{4872C0DE-F65D-4B0B-B52E-1DFABFC2C78A}" dt="2025-03-25T06:41:31.097" v="6" actId="12788"/>
          <ac:spMkLst>
            <pc:docMk/>
            <pc:sldMk cId="3160818066" sldId="2147482359"/>
            <ac:spMk id="29" creationId="{8B58294F-B57E-6981-82A0-A08A50399858}"/>
          </ac:spMkLst>
        </pc:spChg>
        <pc:spChg chg="mod">
          <ac:chgData name="Parthasarathi S" userId="e6d74750-f4b3-4dd1-a826-65ddd285e67b" providerId="ADAL" clId="{4872C0DE-F65D-4B0B-B52E-1DFABFC2C78A}" dt="2025-03-25T06:42:10.564" v="7" actId="3064"/>
          <ac:spMkLst>
            <pc:docMk/>
            <pc:sldMk cId="3160818066" sldId="2147482359"/>
            <ac:spMk id="30" creationId="{7D3DDBDD-B222-A6A7-4A4F-91E8AFFDD944}"/>
          </ac:spMkLst>
        </pc:spChg>
        <pc:spChg chg="mod">
          <ac:chgData name="Parthasarathi S" userId="e6d74750-f4b3-4dd1-a826-65ddd285e67b" providerId="ADAL" clId="{4872C0DE-F65D-4B0B-B52E-1DFABFC2C78A}" dt="2025-03-25T06:42:19.168" v="13" actId="1037"/>
          <ac:spMkLst>
            <pc:docMk/>
            <pc:sldMk cId="3160818066" sldId="2147482359"/>
            <ac:spMk id="31" creationId="{2F9D8F09-FC62-CB89-8503-928FAA02EAE8}"/>
          </ac:spMkLst>
        </pc:spChg>
        <pc:spChg chg="mod">
          <ac:chgData name="Parthasarathi S" userId="e6d74750-f4b3-4dd1-a826-65ddd285e67b" providerId="ADAL" clId="{4872C0DE-F65D-4B0B-B52E-1DFABFC2C78A}" dt="2025-03-25T06:42:10.564" v="7" actId="3064"/>
          <ac:spMkLst>
            <pc:docMk/>
            <pc:sldMk cId="3160818066" sldId="2147482359"/>
            <ac:spMk id="33" creationId="{6E35CCB6-CFD3-2744-A027-73CD68108A06}"/>
          </ac:spMkLst>
        </pc:spChg>
        <pc:spChg chg="mod">
          <ac:chgData name="Parthasarathi S" userId="e6d74750-f4b3-4dd1-a826-65ddd285e67b" providerId="ADAL" clId="{4872C0DE-F65D-4B0B-B52E-1DFABFC2C78A}" dt="2025-03-25T06:42:19.168" v="13" actId="1037"/>
          <ac:spMkLst>
            <pc:docMk/>
            <pc:sldMk cId="3160818066" sldId="2147482359"/>
            <ac:spMk id="34" creationId="{215378EF-1F11-9587-D238-508952FF98C9}"/>
          </ac:spMkLst>
        </pc:spChg>
        <pc:spChg chg="mod">
          <ac:chgData name="Parthasarathi S" userId="e6d74750-f4b3-4dd1-a826-65ddd285e67b" providerId="ADAL" clId="{4872C0DE-F65D-4B0B-B52E-1DFABFC2C78A}" dt="2025-03-25T06:41:31.097" v="6" actId="12788"/>
          <ac:spMkLst>
            <pc:docMk/>
            <pc:sldMk cId="3160818066" sldId="2147482359"/>
            <ac:spMk id="35" creationId="{DC6852EE-C1AC-8183-5621-D0CEA34DB225}"/>
          </ac:spMkLst>
        </pc:spChg>
        <pc:spChg chg="mod">
          <ac:chgData name="Parthasarathi S" userId="e6d74750-f4b3-4dd1-a826-65ddd285e67b" providerId="ADAL" clId="{4872C0DE-F65D-4B0B-B52E-1DFABFC2C78A}" dt="2025-03-25T06:42:10.564" v="7" actId="3064"/>
          <ac:spMkLst>
            <pc:docMk/>
            <pc:sldMk cId="3160818066" sldId="2147482359"/>
            <ac:spMk id="38" creationId="{9DB5FA2D-52C3-3B2C-4BC6-23A42DE18F32}"/>
          </ac:spMkLst>
        </pc:spChg>
        <pc:spChg chg="mod">
          <ac:chgData name="Parthasarathi S" userId="e6d74750-f4b3-4dd1-a826-65ddd285e67b" providerId="ADAL" clId="{4872C0DE-F65D-4B0B-B52E-1DFABFC2C78A}" dt="2025-03-25T06:42:19.168" v="13" actId="1037"/>
          <ac:spMkLst>
            <pc:docMk/>
            <pc:sldMk cId="3160818066" sldId="2147482359"/>
            <ac:spMk id="39" creationId="{1BE5CDF0-CF45-840B-128E-BA588149732A}"/>
          </ac:spMkLst>
        </pc:spChg>
        <pc:spChg chg="mod">
          <ac:chgData name="Parthasarathi S" userId="e6d74750-f4b3-4dd1-a826-65ddd285e67b" providerId="ADAL" clId="{4872C0DE-F65D-4B0B-B52E-1DFABFC2C78A}" dt="2025-03-25T06:41:31.097" v="6" actId="12788"/>
          <ac:spMkLst>
            <pc:docMk/>
            <pc:sldMk cId="3160818066" sldId="2147482359"/>
            <ac:spMk id="42" creationId="{6EEE46AF-3F8A-D6A0-9F03-0F071AD6A2A9}"/>
          </ac:spMkLst>
        </pc:spChg>
        <pc:picChg chg="del">
          <ac:chgData name="Parthasarathi S" userId="e6d74750-f4b3-4dd1-a826-65ddd285e67b" providerId="ADAL" clId="{4872C0DE-F65D-4B0B-B52E-1DFABFC2C78A}" dt="2025-03-25T06:41:23.409" v="0" actId="478"/>
          <ac:picMkLst>
            <pc:docMk/>
            <pc:sldMk cId="3160818066" sldId="2147482359"/>
            <ac:picMk id="7" creationId="{D7F79677-B943-0BFA-7FAF-B886F71B9A63}"/>
          </ac:picMkLst>
        </pc:picChg>
        <pc:picChg chg="del">
          <ac:chgData name="Parthasarathi S" userId="e6d74750-f4b3-4dd1-a826-65ddd285e67b" providerId="ADAL" clId="{4872C0DE-F65D-4B0B-B52E-1DFABFC2C78A}" dt="2025-03-25T06:41:23.409" v="0" actId="478"/>
          <ac:picMkLst>
            <pc:docMk/>
            <pc:sldMk cId="3160818066" sldId="2147482359"/>
            <ac:picMk id="9" creationId="{C9919035-8918-FB48-6F89-0CA1F7EF8EDD}"/>
          </ac:picMkLst>
        </pc:picChg>
        <pc:picChg chg="del">
          <ac:chgData name="Parthasarathi S" userId="e6d74750-f4b3-4dd1-a826-65ddd285e67b" providerId="ADAL" clId="{4872C0DE-F65D-4B0B-B52E-1DFABFC2C78A}" dt="2025-03-25T06:41:23.409" v="0" actId="478"/>
          <ac:picMkLst>
            <pc:docMk/>
            <pc:sldMk cId="3160818066" sldId="2147482359"/>
            <ac:picMk id="13" creationId="{C121638C-C0D5-A2B8-7F75-A14685676B61}"/>
          </ac:picMkLst>
        </pc:picChg>
        <pc:picChg chg="del">
          <ac:chgData name="Parthasarathi S" userId="e6d74750-f4b3-4dd1-a826-65ddd285e67b" providerId="ADAL" clId="{4872C0DE-F65D-4B0B-B52E-1DFABFC2C78A}" dt="2025-03-25T06:41:23.409" v="0" actId="478"/>
          <ac:picMkLst>
            <pc:docMk/>
            <pc:sldMk cId="3160818066" sldId="2147482359"/>
            <ac:picMk id="15" creationId="{CFAED8DC-6068-5851-BF63-A29627D79B93}"/>
          </ac:picMkLst>
        </pc:picChg>
        <pc:picChg chg="del">
          <ac:chgData name="Parthasarathi S" userId="e6d74750-f4b3-4dd1-a826-65ddd285e67b" providerId="ADAL" clId="{4872C0DE-F65D-4B0B-B52E-1DFABFC2C78A}" dt="2025-03-25T06:41:23.409" v="0" actId="478"/>
          <ac:picMkLst>
            <pc:docMk/>
            <pc:sldMk cId="3160818066" sldId="2147482359"/>
            <ac:picMk id="17" creationId="{49A1D960-2532-4A90-2186-47304FBC8917}"/>
          </ac:picMkLst>
        </pc:picChg>
        <pc:picChg chg="del">
          <ac:chgData name="Parthasarathi S" userId="e6d74750-f4b3-4dd1-a826-65ddd285e67b" providerId="ADAL" clId="{4872C0DE-F65D-4B0B-B52E-1DFABFC2C78A}" dt="2025-03-25T06:41:23.409" v="0" actId="478"/>
          <ac:picMkLst>
            <pc:docMk/>
            <pc:sldMk cId="3160818066" sldId="2147482359"/>
            <ac:picMk id="19" creationId="{AB384861-A999-A98B-4343-8912D3699D50}"/>
          </ac:picMkLst>
        </pc:picChg>
        <pc:picChg chg="del">
          <ac:chgData name="Parthasarathi S" userId="e6d74750-f4b3-4dd1-a826-65ddd285e67b" providerId="ADAL" clId="{4872C0DE-F65D-4B0B-B52E-1DFABFC2C78A}" dt="2025-03-25T06:41:23.409" v="0" actId="478"/>
          <ac:picMkLst>
            <pc:docMk/>
            <pc:sldMk cId="3160818066" sldId="2147482359"/>
            <ac:picMk id="21" creationId="{9513A954-6960-B28C-36F8-1A289E7AFE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panose="020B0604020202020204" pitchFamily="34" charset="0"/>
        <a:ea typeface="Arial" panose="020B0604020202020204" pitchFamily="34"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D6A4ECA8-13FD-E143-A3D0-9C0F681D30A6}" type="slidenum">
              <a:rPr kumimoji="0" lang="en-US"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64664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A7D9-6727-93C8-AF55-956CD6092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D9F6D8-C467-C927-D119-C81D91ED8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2297D-78C0-ED9A-EEE6-8E97474EA7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518052-1458-F771-DA7F-52E6D176AE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D6A4ECA8-13FD-E143-A3D0-9C0F681D30A6}" type="slidenum">
              <a:rPr kumimoji="0" lang="en-US" sz="12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2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133948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E537D-D8DB-4B3C-AE43-852B0AB38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2BD01-7AB8-D8E3-A004-136577722D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B85631-E81F-D3B8-84E7-36F3737038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6690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780A1-CDCF-9FEA-EF2E-FACA151CAE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8AD61-80EF-97BE-4726-68E03338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94529-80A1-DFD4-2EB5-3A2A15DB36D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33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CD944-D3E0-FBA1-23A5-710B21CE56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8FD93-71F4-6249-5B96-F07B55F55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DF39F-31E5-1ECC-A5B3-8BA952CFF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20788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54A9C-A90F-8F62-168B-13BFB8E54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10808-F9A4-D8FF-379C-6C97801BF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C7D0B-1F22-A21F-CF06-195924C1A3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3458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EBAB9-440B-38B7-ABC0-EAE0A99D2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44BAD8-627B-61E7-6DC4-293061483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51D218-BAD2-840A-293C-ABC0B9BA96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56138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FD2D8-5A37-7FD9-CC43-9A9640719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3F21A-C382-33F3-01DA-198BF2A0E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23CCA-41EC-FF39-9582-36C2D50CB3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4E2FA4-B369-4B4B-EBD2-7BFE9A5061D5}"/>
              </a:ext>
            </a:extLst>
          </p:cNvPr>
          <p:cNvSpPr>
            <a:spLocks noGrp="1"/>
          </p:cNvSpPr>
          <p:nvPr>
            <p:ph type="sldNum" sz="quarter" idx="5"/>
          </p:nvPr>
        </p:nvSpPr>
        <p:spPr/>
        <p:txBody>
          <a:bodyPr/>
          <a:lstStyle/>
          <a:p>
            <a:fld id="{D6A4ECA8-13FD-E143-A3D0-9C0F681D30A6}" type="slidenum">
              <a:rPr lang="en-US" smtClean="0"/>
              <a:t>11</a:t>
            </a:fld>
            <a:endParaRPr lang="en-US"/>
          </a:p>
        </p:txBody>
      </p:sp>
    </p:spTree>
    <p:extLst>
      <p:ext uri="{BB962C8B-B14F-4D97-AF65-F5344CB8AC3E}">
        <p14:creationId xmlns:p14="http://schemas.microsoft.com/office/powerpoint/2010/main" val="2908747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7.xml"/><Relationship Id="rId4" Type="http://schemas.openxmlformats.org/officeDocument/2006/relationships/image" Target="../media/image3.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3.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3.sv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6" descr="A city lights in the dark&#10;&#10;Description automatically generated">
            <a:extLst>
              <a:ext uri="{FF2B5EF4-FFF2-40B4-BE49-F238E27FC236}">
                <a16:creationId xmlns:a16="http://schemas.microsoft.com/office/drawing/2014/main" id="{62E630D4-2E2B-1731-8797-0B59E934BDA9}"/>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C8DE84CC-C972-C8FF-F831-05D3F976C8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25" name="Rectangle: Rounded Corners 24">
            <a:extLst>
              <a:ext uri="{FF2B5EF4-FFF2-40B4-BE49-F238E27FC236}">
                <a16:creationId xmlns:a16="http://schemas.microsoft.com/office/drawing/2014/main" id="{779A43CF-E6A8-501D-5973-519D60F8FE16}"/>
              </a:ext>
            </a:extLst>
          </p:cNvPr>
          <p:cNvSpPr/>
          <p:nvPr userDrawn="1"/>
        </p:nvSpPr>
        <p:spPr>
          <a:xfrm>
            <a:off x="9115596" y="5014632"/>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
        <p:nvSpPr>
          <p:cNvPr id="26" name="Title 1">
            <a:extLst>
              <a:ext uri="{FF2B5EF4-FFF2-40B4-BE49-F238E27FC236}">
                <a16:creationId xmlns:a16="http://schemas.microsoft.com/office/drawing/2014/main" id="{0F59F43C-BF3F-4DF5-725F-1B34775AC151}"/>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7" name="Text Placeholder 23">
            <a:extLst>
              <a:ext uri="{FF2B5EF4-FFF2-40B4-BE49-F238E27FC236}">
                <a16:creationId xmlns:a16="http://schemas.microsoft.com/office/drawing/2014/main" id="{91386958-5077-6F7F-02D3-F23F697E71B8}"/>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Tree>
    <p:extLst>
      <p:ext uri="{BB962C8B-B14F-4D97-AF65-F5344CB8AC3E}">
        <p14:creationId xmlns:p14="http://schemas.microsoft.com/office/powerpoint/2010/main" val="1026750449"/>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grpSp>
        <p:nvGrpSpPr>
          <p:cNvPr id="3" name="Group 2">
            <a:extLst>
              <a:ext uri="{FF2B5EF4-FFF2-40B4-BE49-F238E27FC236}">
                <a16:creationId xmlns:a16="http://schemas.microsoft.com/office/drawing/2014/main" id="{1F49CA20-F1BA-549E-2251-FFFEA0650CDE}"/>
              </a:ext>
            </a:extLst>
          </p:cNvPr>
          <p:cNvGrpSpPr/>
          <p:nvPr userDrawn="1"/>
        </p:nvGrpSpPr>
        <p:grpSpPr>
          <a:xfrm>
            <a:off x="475897" y="1053663"/>
            <a:ext cx="5402429" cy="5222555"/>
            <a:chOff x="450435" y="1204371"/>
            <a:chExt cx="5401725" cy="5222555"/>
          </a:xfrm>
        </p:grpSpPr>
        <p:sp>
          <p:nvSpPr>
            <p:cNvPr id="18" name="Rectangle 17">
              <a:hlinkClick r:id="" action="ppaction://noaction"/>
              <a:extLst>
                <a:ext uri="{FF2B5EF4-FFF2-40B4-BE49-F238E27FC236}">
                  <a16:creationId xmlns:a16="http://schemas.microsoft.com/office/drawing/2014/main" id="{D8C1A99A-0036-D929-7C5E-0F47AE994D6F}"/>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19" name="Straight Connector 18">
              <a:hlinkClick r:id="" action="ppaction://noaction"/>
              <a:extLst>
                <a:ext uri="{FF2B5EF4-FFF2-40B4-BE49-F238E27FC236}">
                  <a16:creationId xmlns:a16="http://schemas.microsoft.com/office/drawing/2014/main" id="{D965431D-88EF-5759-D2BB-4D8B89B75478}"/>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hlinkClick r:id="" action="ppaction://noaction"/>
              <a:extLst>
                <a:ext uri="{FF2B5EF4-FFF2-40B4-BE49-F238E27FC236}">
                  <a16:creationId xmlns:a16="http://schemas.microsoft.com/office/drawing/2014/main" id="{D5CABACD-C0E2-173F-49EF-DE580FF10778}"/>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cxnSp>
        <p:nvCxnSpPr>
          <p:cNvPr id="21" name="Straight Connector 20">
            <a:extLst>
              <a:ext uri="{FF2B5EF4-FFF2-40B4-BE49-F238E27FC236}">
                <a16:creationId xmlns:a16="http://schemas.microsoft.com/office/drawing/2014/main" id="{E40706E6-FFC5-00E8-89FF-18BA56EAA49D}"/>
              </a:ext>
            </a:extLst>
          </p:cNvPr>
          <p:cNvCxnSpPr>
            <a:cxnSpLocks/>
          </p:cNvCxnSpPr>
          <p:nvPr userDrawn="1"/>
        </p:nvCxnSpPr>
        <p:spPr>
          <a:xfrm flipV="1">
            <a:off x="3183928" y="444127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8397B6-26BC-B342-A77F-C98B4A7602CC}"/>
              </a:ext>
            </a:extLst>
          </p:cNvPr>
          <p:cNvCxnSpPr>
            <a:cxnSpLocks/>
          </p:cNvCxnSpPr>
          <p:nvPr userDrawn="1"/>
        </p:nvCxnSpPr>
        <p:spPr>
          <a:xfrm>
            <a:off x="482714" y="4135886"/>
            <a:ext cx="533804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EA81BD71-0FC4-B30E-32B9-15A133F64E95}"/>
              </a:ext>
            </a:extLst>
          </p:cNvPr>
          <p:cNvSpPr>
            <a:spLocks noGrp="1"/>
          </p:cNvSpPr>
          <p:nvPr>
            <p:ph type="body" sz="quarter" idx="10" hasCustomPrompt="1"/>
          </p:nvPr>
        </p:nvSpPr>
        <p:spPr>
          <a:xfrm>
            <a:off x="482714" y="1220156"/>
            <a:ext cx="4366935"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24" name="Text Placeholder 15">
            <a:extLst>
              <a:ext uri="{FF2B5EF4-FFF2-40B4-BE49-F238E27FC236}">
                <a16:creationId xmlns:a16="http://schemas.microsoft.com/office/drawing/2014/main" id="{95472B5E-7C4D-0AF1-3480-8F46A6E090B6}"/>
              </a:ext>
            </a:extLst>
          </p:cNvPr>
          <p:cNvSpPr>
            <a:spLocks noGrp="1"/>
          </p:cNvSpPr>
          <p:nvPr>
            <p:ph type="body" sz="quarter" idx="11" hasCustomPrompt="1"/>
          </p:nvPr>
        </p:nvSpPr>
        <p:spPr>
          <a:xfrm>
            <a:off x="482714"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5" name="Text Placeholder 15">
            <a:extLst>
              <a:ext uri="{FF2B5EF4-FFF2-40B4-BE49-F238E27FC236}">
                <a16:creationId xmlns:a16="http://schemas.microsoft.com/office/drawing/2014/main" id="{76CAA67E-4C33-B1B4-CAA1-8F385384B722}"/>
              </a:ext>
            </a:extLst>
          </p:cNvPr>
          <p:cNvSpPr>
            <a:spLocks noGrp="1"/>
          </p:cNvSpPr>
          <p:nvPr>
            <p:ph type="body" sz="quarter" idx="13" hasCustomPrompt="1"/>
          </p:nvPr>
        </p:nvSpPr>
        <p:spPr>
          <a:xfrm>
            <a:off x="482714"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6" name="Text Placeholder 15">
            <a:extLst>
              <a:ext uri="{FF2B5EF4-FFF2-40B4-BE49-F238E27FC236}">
                <a16:creationId xmlns:a16="http://schemas.microsoft.com/office/drawing/2014/main" id="{D9FBFA8C-7406-ECF1-56FF-E0F26D6882BD}"/>
              </a:ext>
            </a:extLst>
          </p:cNvPr>
          <p:cNvSpPr>
            <a:spLocks noGrp="1"/>
          </p:cNvSpPr>
          <p:nvPr>
            <p:ph type="body" sz="quarter" idx="14" hasCustomPrompt="1"/>
          </p:nvPr>
        </p:nvSpPr>
        <p:spPr>
          <a:xfrm>
            <a:off x="3538137"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7" name="Text Placeholder 15">
            <a:extLst>
              <a:ext uri="{FF2B5EF4-FFF2-40B4-BE49-F238E27FC236}">
                <a16:creationId xmlns:a16="http://schemas.microsoft.com/office/drawing/2014/main" id="{41ED3422-0896-CADF-2972-B0185DD4CCCE}"/>
              </a:ext>
            </a:extLst>
          </p:cNvPr>
          <p:cNvSpPr>
            <a:spLocks noGrp="1"/>
          </p:cNvSpPr>
          <p:nvPr>
            <p:ph type="body" sz="quarter" idx="15" hasCustomPrompt="1"/>
          </p:nvPr>
        </p:nvSpPr>
        <p:spPr>
          <a:xfrm>
            <a:off x="482713" y="5921776"/>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grpSp>
        <p:nvGrpSpPr>
          <p:cNvPr id="28" name="Group 27">
            <a:extLst>
              <a:ext uri="{FF2B5EF4-FFF2-40B4-BE49-F238E27FC236}">
                <a16:creationId xmlns:a16="http://schemas.microsoft.com/office/drawing/2014/main" id="{AD69B6FD-CCAF-39A4-6A6B-810BDB28D624}"/>
              </a:ext>
            </a:extLst>
          </p:cNvPr>
          <p:cNvGrpSpPr/>
          <p:nvPr userDrawn="1"/>
        </p:nvGrpSpPr>
        <p:grpSpPr>
          <a:xfrm>
            <a:off x="6333900" y="1053663"/>
            <a:ext cx="5402429" cy="5222555"/>
            <a:chOff x="450435" y="1204371"/>
            <a:chExt cx="5401725" cy="5222555"/>
          </a:xfrm>
        </p:grpSpPr>
        <p:sp>
          <p:nvSpPr>
            <p:cNvPr id="29" name="Rectangle 28">
              <a:hlinkClick r:id="" action="ppaction://noaction"/>
              <a:extLst>
                <a:ext uri="{FF2B5EF4-FFF2-40B4-BE49-F238E27FC236}">
                  <a16:creationId xmlns:a16="http://schemas.microsoft.com/office/drawing/2014/main" id="{70AAA6B5-AB00-28BC-040D-0EB95FDBF60A}"/>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30" name="Straight Connector 29">
              <a:hlinkClick r:id="" action="ppaction://noaction"/>
              <a:extLst>
                <a:ext uri="{FF2B5EF4-FFF2-40B4-BE49-F238E27FC236}">
                  <a16:creationId xmlns:a16="http://schemas.microsoft.com/office/drawing/2014/main" id="{AB168FAA-F1EB-743D-B840-D04ECB570266}"/>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a:hlinkClick r:id="" action="ppaction://noaction"/>
              <a:extLst>
                <a:ext uri="{FF2B5EF4-FFF2-40B4-BE49-F238E27FC236}">
                  <a16:creationId xmlns:a16="http://schemas.microsoft.com/office/drawing/2014/main" id="{AB1C7A1B-1998-D094-647A-66E4C6654F4D}"/>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32" name="Straight Connector 31">
            <a:extLst>
              <a:ext uri="{FF2B5EF4-FFF2-40B4-BE49-F238E27FC236}">
                <a16:creationId xmlns:a16="http://schemas.microsoft.com/office/drawing/2014/main" id="{B0CADAB2-D495-07A1-5A7D-67730688A433}"/>
              </a:ext>
            </a:extLst>
          </p:cNvPr>
          <p:cNvCxnSpPr>
            <a:cxnSpLocks/>
          </p:cNvCxnSpPr>
          <p:nvPr userDrawn="1"/>
        </p:nvCxnSpPr>
        <p:spPr>
          <a:xfrm flipV="1">
            <a:off x="9041931" y="444127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E4443A-A5F4-E18C-DE9D-DD395BCDFBD1}"/>
              </a:ext>
            </a:extLst>
          </p:cNvPr>
          <p:cNvCxnSpPr>
            <a:cxnSpLocks/>
          </p:cNvCxnSpPr>
          <p:nvPr userDrawn="1"/>
        </p:nvCxnSpPr>
        <p:spPr>
          <a:xfrm>
            <a:off x="6340717" y="4135886"/>
            <a:ext cx="533804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Text Placeholder 15">
            <a:extLst>
              <a:ext uri="{FF2B5EF4-FFF2-40B4-BE49-F238E27FC236}">
                <a16:creationId xmlns:a16="http://schemas.microsoft.com/office/drawing/2014/main" id="{0985BE30-D4B7-E5A8-2DB6-F7A567528771}"/>
              </a:ext>
            </a:extLst>
          </p:cNvPr>
          <p:cNvSpPr>
            <a:spLocks noGrp="1"/>
          </p:cNvSpPr>
          <p:nvPr>
            <p:ph type="body" sz="quarter" idx="16" hasCustomPrompt="1"/>
          </p:nvPr>
        </p:nvSpPr>
        <p:spPr>
          <a:xfrm>
            <a:off x="6340717" y="1220156"/>
            <a:ext cx="4366935"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35" name="Text Placeholder 15">
            <a:extLst>
              <a:ext uri="{FF2B5EF4-FFF2-40B4-BE49-F238E27FC236}">
                <a16:creationId xmlns:a16="http://schemas.microsoft.com/office/drawing/2014/main" id="{B8A217BF-8816-4066-9380-372C76466A22}"/>
              </a:ext>
            </a:extLst>
          </p:cNvPr>
          <p:cNvSpPr>
            <a:spLocks noGrp="1"/>
          </p:cNvSpPr>
          <p:nvPr>
            <p:ph type="body" sz="quarter" idx="17" hasCustomPrompt="1"/>
          </p:nvPr>
        </p:nvSpPr>
        <p:spPr>
          <a:xfrm>
            <a:off x="6340716"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6" name="Text Placeholder 15">
            <a:extLst>
              <a:ext uri="{FF2B5EF4-FFF2-40B4-BE49-F238E27FC236}">
                <a16:creationId xmlns:a16="http://schemas.microsoft.com/office/drawing/2014/main" id="{ACD73E7B-C765-343D-EF65-8C90F666EB77}"/>
              </a:ext>
            </a:extLst>
          </p:cNvPr>
          <p:cNvSpPr>
            <a:spLocks noGrp="1"/>
          </p:cNvSpPr>
          <p:nvPr>
            <p:ph type="body" sz="quarter" idx="18" hasCustomPrompt="1"/>
          </p:nvPr>
        </p:nvSpPr>
        <p:spPr>
          <a:xfrm>
            <a:off x="6340717"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7" name="Text Placeholder 15">
            <a:extLst>
              <a:ext uri="{FF2B5EF4-FFF2-40B4-BE49-F238E27FC236}">
                <a16:creationId xmlns:a16="http://schemas.microsoft.com/office/drawing/2014/main" id="{A87BFA18-F970-217E-4377-DA84F082D3C4}"/>
              </a:ext>
            </a:extLst>
          </p:cNvPr>
          <p:cNvSpPr>
            <a:spLocks noGrp="1"/>
          </p:cNvSpPr>
          <p:nvPr>
            <p:ph type="body" sz="quarter" idx="19" hasCustomPrompt="1"/>
          </p:nvPr>
        </p:nvSpPr>
        <p:spPr>
          <a:xfrm>
            <a:off x="9396140"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8" name="Text Placeholder 15">
            <a:extLst>
              <a:ext uri="{FF2B5EF4-FFF2-40B4-BE49-F238E27FC236}">
                <a16:creationId xmlns:a16="http://schemas.microsoft.com/office/drawing/2014/main" id="{9986DC24-1109-6E21-C8FC-C4C41FF48D13}"/>
              </a:ext>
            </a:extLst>
          </p:cNvPr>
          <p:cNvSpPr>
            <a:spLocks noGrp="1"/>
          </p:cNvSpPr>
          <p:nvPr>
            <p:ph type="body" sz="quarter" idx="20" hasCustomPrompt="1"/>
          </p:nvPr>
        </p:nvSpPr>
        <p:spPr>
          <a:xfrm>
            <a:off x="6340716" y="5921776"/>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47" name="TextBox 46">
            <a:extLst>
              <a:ext uri="{FF2B5EF4-FFF2-40B4-BE49-F238E27FC236}">
                <a16:creationId xmlns:a16="http://schemas.microsoft.com/office/drawing/2014/main" id="{1A67A85C-7B86-C827-4688-0846938CC78E}"/>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8329259"/>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2"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7"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8" y="660537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47" name="Rectangle 46">
            <a:hlinkClick r:id="" action="ppaction://noaction"/>
            <a:extLst>
              <a:ext uri="{FF2B5EF4-FFF2-40B4-BE49-F238E27FC236}">
                <a16:creationId xmlns:a16="http://schemas.microsoft.com/office/drawing/2014/main" id="{5372C8D9-B941-822E-AF81-4F8AFC9BA6D1}"/>
              </a:ext>
            </a:extLst>
          </p:cNvPr>
          <p:cNvSpPr/>
          <p:nvPr userDrawn="1"/>
        </p:nvSpPr>
        <p:spPr>
          <a:xfrm>
            <a:off x="475899"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51" name="Straight Connector 50">
            <a:hlinkClick r:id="" action="ppaction://noaction"/>
            <a:extLst>
              <a:ext uri="{FF2B5EF4-FFF2-40B4-BE49-F238E27FC236}">
                <a16:creationId xmlns:a16="http://schemas.microsoft.com/office/drawing/2014/main" id="{E92D9251-4384-8DF9-0007-89D54026AF51}"/>
              </a:ext>
            </a:extLst>
          </p:cNvPr>
          <p:cNvCxnSpPr>
            <a:cxnSpLocks/>
          </p:cNvCxnSpPr>
          <p:nvPr userDrawn="1"/>
        </p:nvCxnSpPr>
        <p:spPr>
          <a:xfrm>
            <a:off x="607278"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2" name="Text Placeholder 15">
            <a:extLst>
              <a:ext uri="{FF2B5EF4-FFF2-40B4-BE49-F238E27FC236}">
                <a16:creationId xmlns:a16="http://schemas.microsoft.com/office/drawing/2014/main" id="{4AEE9D65-BF71-CF74-144E-08ECDBF2C869}"/>
              </a:ext>
            </a:extLst>
          </p:cNvPr>
          <p:cNvSpPr>
            <a:spLocks noGrp="1"/>
          </p:cNvSpPr>
          <p:nvPr>
            <p:ph type="body" sz="quarter" idx="10" hasCustomPrompt="1"/>
          </p:nvPr>
        </p:nvSpPr>
        <p:spPr>
          <a:xfrm>
            <a:off x="475903" y="1167584"/>
            <a:ext cx="4935010"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53" name="Straight Connector 52">
            <a:hlinkClick r:id="" action="ppaction://noaction"/>
            <a:extLst>
              <a:ext uri="{FF2B5EF4-FFF2-40B4-BE49-F238E27FC236}">
                <a16:creationId xmlns:a16="http://schemas.microsoft.com/office/drawing/2014/main" id="{49CAEB61-22F8-FBF2-9B58-EB44D309CB13}"/>
              </a:ext>
            </a:extLst>
          </p:cNvPr>
          <p:cNvCxnSpPr>
            <a:cxnSpLocks/>
          </p:cNvCxnSpPr>
          <p:nvPr userDrawn="1"/>
        </p:nvCxnSpPr>
        <p:spPr>
          <a:xfrm>
            <a:off x="5500548"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4" name="Text Placeholder 15">
            <a:extLst>
              <a:ext uri="{FF2B5EF4-FFF2-40B4-BE49-F238E27FC236}">
                <a16:creationId xmlns:a16="http://schemas.microsoft.com/office/drawing/2014/main" id="{8A487E80-A982-9B5F-8F98-A21E92EA3955}"/>
              </a:ext>
            </a:extLst>
          </p:cNvPr>
          <p:cNvSpPr>
            <a:spLocks noGrp="1"/>
          </p:cNvSpPr>
          <p:nvPr>
            <p:ph type="body" sz="quarter" idx="11" hasCustomPrompt="1"/>
          </p:nvPr>
        </p:nvSpPr>
        <p:spPr>
          <a:xfrm>
            <a:off x="475901" y="1868725"/>
            <a:ext cx="5205757"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5" name="Text Placeholder 15">
            <a:extLst>
              <a:ext uri="{FF2B5EF4-FFF2-40B4-BE49-F238E27FC236}">
                <a16:creationId xmlns:a16="http://schemas.microsoft.com/office/drawing/2014/main" id="{9D13A525-5350-6FEB-9199-62E7D711F725}"/>
              </a:ext>
            </a:extLst>
          </p:cNvPr>
          <p:cNvSpPr>
            <a:spLocks noGrp="1"/>
          </p:cNvSpPr>
          <p:nvPr>
            <p:ph type="body" sz="quarter" idx="15" hasCustomPrompt="1"/>
          </p:nvPr>
        </p:nvSpPr>
        <p:spPr>
          <a:xfrm>
            <a:off x="475901" y="3195839"/>
            <a:ext cx="5205757"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62" name="Rectangle 61">
            <a:hlinkClick r:id="" action="ppaction://noaction"/>
            <a:extLst>
              <a:ext uri="{FF2B5EF4-FFF2-40B4-BE49-F238E27FC236}">
                <a16:creationId xmlns:a16="http://schemas.microsoft.com/office/drawing/2014/main" id="{270AB9B7-11B7-6818-4811-33CA89B1C711}"/>
              </a:ext>
            </a:extLst>
          </p:cNvPr>
          <p:cNvSpPr/>
          <p:nvPr userDrawn="1"/>
        </p:nvSpPr>
        <p:spPr>
          <a:xfrm>
            <a:off x="6365939"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63" name="Straight Connector 62">
            <a:hlinkClick r:id="" action="ppaction://noaction"/>
            <a:extLst>
              <a:ext uri="{FF2B5EF4-FFF2-40B4-BE49-F238E27FC236}">
                <a16:creationId xmlns:a16="http://schemas.microsoft.com/office/drawing/2014/main" id="{A2255C79-5A05-333F-345F-C2E2AD8F50CB}"/>
              </a:ext>
            </a:extLst>
          </p:cNvPr>
          <p:cNvCxnSpPr>
            <a:cxnSpLocks/>
          </p:cNvCxnSpPr>
          <p:nvPr userDrawn="1"/>
        </p:nvCxnSpPr>
        <p:spPr>
          <a:xfrm>
            <a:off x="6497317"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4" name="Text Placeholder 15">
            <a:extLst>
              <a:ext uri="{FF2B5EF4-FFF2-40B4-BE49-F238E27FC236}">
                <a16:creationId xmlns:a16="http://schemas.microsoft.com/office/drawing/2014/main" id="{5B481FA8-CC5F-7635-85AA-32C405836357}"/>
              </a:ext>
            </a:extLst>
          </p:cNvPr>
          <p:cNvSpPr>
            <a:spLocks noGrp="1"/>
          </p:cNvSpPr>
          <p:nvPr>
            <p:ph type="body" sz="quarter" idx="16" hasCustomPrompt="1"/>
          </p:nvPr>
        </p:nvSpPr>
        <p:spPr>
          <a:xfrm>
            <a:off x="6365942" y="1167584"/>
            <a:ext cx="4935010"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65" name="Straight Connector 64">
            <a:hlinkClick r:id="" action="ppaction://noaction"/>
            <a:extLst>
              <a:ext uri="{FF2B5EF4-FFF2-40B4-BE49-F238E27FC236}">
                <a16:creationId xmlns:a16="http://schemas.microsoft.com/office/drawing/2014/main" id="{F066AB8A-BB96-5D3D-C225-CBCB51ABE298}"/>
              </a:ext>
            </a:extLst>
          </p:cNvPr>
          <p:cNvCxnSpPr>
            <a:cxnSpLocks/>
          </p:cNvCxnSpPr>
          <p:nvPr userDrawn="1"/>
        </p:nvCxnSpPr>
        <p:spPr>
          <a:xfrm>
            <a:off x="11390587"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6" name="Text Placeholder 15">
            <a:extLst>
              <a:ext uri="{FF2B5EF4-FFF2-40B4-BE49-F238E27FC236}">
                <a16:creationId xmlns:a16="http://schemas.microsoft.com/office/drawing/2014/main" id="{FA319A8F-251A-2C8F-9F1F-6F3BA1AE21D1}"/>
              </a:ext>
            </a:extLst>
          </p:cNvPr>
          <p:cNvSpPr>
            <a:spLocks noGrp="1"/>
          </p:cNvSpPr>
          <p:nvPr>
            <p:ph type="body" sz="quarter" idx="17" hasCustomPrompt="1"/>
          </p:nvPr>
        </p:nvSpPr>
        <p:spPr>
          <a:xfrm>
            <a:off x="6365941" y="1868725"/>
            <a:ext cx="5205757"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7" name="Text Placeholder 15">
            <a:extLst>
              <a:ext uri="{FF2B5EF4-FFF2-40B4-BE49-F238E27FC236}">
                <a16:creationId xmlns:a16="http://schemas.microsoft.com/office/drawing/2014/main" id="{F3B1CD36-5D94-CB5D-0186-E15565E02A09}"/>
              </a:ext>
            </a:extLst>
          </p:cNvPr>
          <p:cNvSpPr>
            <a:spLocks noGrp="1"/>
          </p:cNvSpPr>
          <p:nvPr>
            <p:ph type="body" sz="quarter" idx="18" hasCustomPrompt="1"/>
          </p:nvPr>
        </p:nvSpPr>
        <p:spPr>
          <a:xfrm>
            <a:off x="6365941" y="3195839"/>
            <a:ext cx="5205757"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5" name="Rectangle 74">
            <a:hlinkClick r:id="" action="ppaction://noaction"/>
            <a:extLst>
              <a:ext uri="{FF2B5EF4-FFF2-40B4-BE49-F238E27FC236}">
                <a16:creationId xmlns:a16="http://schemas.microsoft.com/office/drawing/2014/main" id="{2D0036E9-667F-6942-157B-5924044C5A7D}"/>
              </a:ext>
            </a:extLst>
          </p:cNvPr>
          <p:cNvSpPr/>
          <p:nvPr userDrawn="1"/>
        </p:nvSpPr>
        <p:spPr>
          <a:xfrm>
            <a:off x="475899"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76" name="Straight Connector 75">
            <a:hlinkClick r:id="" action="ppaction://noaction"/>
            <a:extLst>
              <a:ext uri="{FF2B5EF4-FFF2-40B4-BE49-F238E27FC236}">
                <a16:creationId xmlns:a16="http://schemas.microsoft.com/office/drawing/2014/main" id="{914EEB76-0FEA-054B-643D-F314E7C6B784}"/>
              </a:ext>
            </a:extLst>
          </p:cNvPr>
          <p:cNvCxnSpPr>
            <a:cxnSpLocks/>
          </p:cNvCxnSpPr>
          <p:nvPr userDrawn="1"/>
        </p:nvCxnSpPr>
        <p:spPr>
          <a:xfrm>
            <a:off x="607278"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7" name="Text Placeholder 15">
            <a:extLst>
              <a:ext uri="{FF2B5EF4-FFF2-40B4-BE49-F238E27FC236}">
                <a16:creationId xmlns:a16="http://schemas.microsoft.com/office/drawing/2014/main" id="{59EEA8D9-F4B5-B672-B3F5-81A783775E88}"/>
              </a:ext>
            </a:extLst>
          </p:cNvPr>
          <p:cNvSpPr>
            <a:spLocks noGrp="1"/>
          </p:cNvSpPr>
          <p:nvPr>
            <p:ph type="body" sz="quarter" idx="19" hasCustomPrompt="1"/>
          </p:nvPr>
        </p:nvSpPr>
        <p:spPr>
          <a:xfrm>
            <a:off x="475903" y="4121560"/>
            <a:ext cx="4935010"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78" name="Straight Connector 77">
            <a:hlinkClick r:id="" action="ppaction://noaction"/>
            <a:extLst>
              <a:ext uri="{FF2B5EF4-FFF2-40B4-BE49-F238E27FC236}">
                <a16:creationId xmlns:a16="http://schemas.microsoft.com/office/drawing/2014/main" id="{4988B12F-D6DD-2D8E-F0BB-8911E7C8FEC6}"/>
              </a:ext>
            </a:extLst>
          </p:cNvPr>
          <p:cNvCxnSpPr>
            <a:cxnSpLocks/>
          </p:cNvCxnSpPr>
          <p:nvPr userDrawn="1"/>
        </p:nvCxnSpPr>
        <p:spPr>
          <a:xfrm>
            <a:off x="5500548"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9" name="Text Placeholder 15">
            <a:extLst>
              <a:ext uri="{FF2B5EF4-FFF2-40B4-BE49-F238E27FC236}">
                <a16:creationId xmlns:a16="http://schemas.microsoft.com/office/drawing/2014/main" id="{6EA6E1E3-122F-F9A5-6447-E3A595838124}"/>
              </a:ext>
            </a:extLst>
          </p:cNvPr>
          <p:cNvSpPr>
            <a:spLocks noGrp="1"/>
          </p:cNvSpPr>
          <p:nvPr>
            <p:ph type="body" sz="quarter" idx="20" hasCustomPrompt="1"/>
          </p:nvPr>
        </p:nvSpPr>
        <p:spPr>
          <a:xfrm>
            <a:off x="475901" y="4822701"/>
            <a:ext cx="5205757"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0" name="Text Placeholder 15">
            <a:extLst>
              <a:ext uri="{FF2B5EF4-FFF2-40B4-BE49-F238E27FC236}">
                <a16:creationId xmlns:a16="http://schemas.microsoft.com/office/drawing/2014/main" id="{A24EFEC7-DA74-6EAE-6950-5CE8205A3A28}"/>
              </a:ext>
            </a:extLst>
          </p:cNvPr>
          <p:cNvSpPr>
            <a:spLocks noGrp="1"/>
          </p:cNvSpPr>
          <p:nvPr>
            <p:ph type="body" sz="quarter" idx="21" hasCustomPrompt="1"/>
          </p:nvPr>
        </p:nvSpPr>
        <p:spPr>
          <a:xfrm>
            <a:off x="475901" y="6149815"/>
            <a:ext cx="5205757"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1" name="Rectangle 80">
            <a:hlinkClick r:id="" action="ppaction://noaction"/>
            <a:extLst>
              <a:ext uri="{FF2B5EF4-FFF2-40B4-BE49-F238E27FC236}">
                <a16:creationId xmlns:a16="http://schemas.microsoft.com/office/drawing/2014/main" id="{09C0183C-539C-49E6-360A-96394C83E0B0}"/>
              </a:ext>
            </a:extLst>
          </p:cNvPr>
          <p:cNvSpPr/>
          <p:nvPr userDrawn="1"/>
        </p:nvSpPr>
        <p:spPr>
          <a:xfrm>
            <a:off x="6365939"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82" name="Straight Connector 81">
            <a:hlinkClick r:id="" action="ppaction://noaction"/>
            <a:extLst>
              <a:ext uri="{FF2B5EF4-FFF2-40B4-BE49-F238E27FC236}">
                <a16:creationId xmlns:a16="http://schemas.microsoft.com/office/drawing/2014/main" id="{9C6EFF7A-7546-B7E6-9EC3-8090613D1704}"/>
              </a:ext>
            </a:extLst>
          </p:cNvPr>
          <p:cNvCxnSpPr>
            <a:cxnSpLocks/>
          </p:cNvCxnSpPr>
          <p:nvPr userDrawn="1"/>
        </p:nvCxnSpPr>
        <p:spPr>
          <a:xfrm>
            <a:off x="6497317"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3" name="Text Placeholder 15">
            <a:extLst>
              <a:ext uri="{FF2B5EF4-FFF2-40B4-BE49-F238E27FC236}">
                <a16:creationId xmlns:a16="http://schemas.microsoft.com/office/drawing/2014/main" id="{322099DD-20F0-08A8-2B08-0E52BFECFFA9}"/>
              </a:ext>
            </a:extLst>
          </p:cNvPr>
          <p:cNvSpPr>
            <a:spLocks noGrp="1"/>
          </p:cNvSpPr>
          <p:nvPr>
            <p:ph type="body" sz="quarter" idx="22" hasCustomPrompt="1"/>
          </p:nvPr>
        </p:nvSpPr>
        <p:spPr>
          <a:xfrm>
            <a:off x="6365942" y="4121560"/>
            <a:ext cx="4935010"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84" name="Straight Connector 83">
            <a:hlinkClick r:id="" action="ppaction://noaction"/>
            <a:extLst>
              <a:ext uri="{FF2B5EF4-FFF2-40B4-BE49-F238E27FC236}">
                <a16:creationId xmlns:a16="http://schemas.microsoft.com/office/drawing/2014/main" id="{092B38F3-8830-2937-7DF3-BDA7DE54973B}"/>
              </a:ext>
            </a:extLst>
          </p:cNvPr>
          <p:cNvCxnSpPr>
            <a:cxnSpLocks/>
          </p:cNvCxnSpPr>
          <p:nvPr userDrawn="1"/>
        </p:nvCxnSpPr>
        <p:spPr>
          <a:xfrm>
            <a:off x="11390587"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15">
            <a:extLst>
              <a:ext uri="{FF2B5EF4-FFF2-40B4-BE49-F238E27FC236}">
                <a16:creationId xmlns:a16="http://schemas.microsoft.com/office/drawing/2014/main" id="{C09B2C35-30E8-B879-1566-251E20225044}"/>
              </a:ext>
            </a:extLst>
          </p:cNvPr>
          <p:cNvSpPr>
            <a:spLocks noGrp="1"/>
          </p:cNvSpPr>
          <p:nvPr>
            <p:ph type="body" sz="quarter" idx="23" hasCustomPrompt="1"/>
          </p:nvPr>
        </p:nvSpPr>
        <p:spPr>
          <a:xfrm>
            <a:off x="6365941" y="4822701"/>
            <a:ext cx="5205757"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5DA0331-D5B2-F86D-7575-7F518FF1CA40}"/>
              </a:ext>
            </a:extLst>
          </p:cNvPr>
          <p:cNvSpPr>
            <a:spLocks noGrp="1"/>
          </p:cNvSpPr>
          <p:nvPr>
            <p:ph type="body" sz="quarter" idx="24" hasCustomPrompt="1"/>
          </p:nvPr>
        </p:nvSpPr>
        <p:spPr>
          <a:xfrm>
            <a:off x="6365941" y="6149815"/>
            <a:ext cx="5205757"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7" name="TextBox 86">
            <a:extLst>
              <a:ext uri="{FF2B5EF4-FFF2-40B4-BE49-F238E27FC236}">
                <a16:creationId xmlns:a16="http://schemas.microsoft.com/office/drawing/2014/main" id="{A3C4A93C-C5BD-0426-020D-078982431714}"/>
              </a:ext>
            </a:extLst>
          </p:cNvPr>
          <p:cNvSpPr txBox="1"/>
          <p:nvPr userDrawn="1"/>
        </p:nvSpPr>
        <p:spPr>
          <a:xfrm>
            <a:off x="450496" y="6611026"/>
            <a:ext cx="1769121"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4080901"/>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2"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7"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8" y="660537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7" name="Rectangle 6">
            <a:hlinkClick r:id="" action="ppaction://noaction"/>
            <a:extLst>
              <a:ext uri="{FF2B5EF4-FFF2-40B4-BE49-F238E27FC236}">
                <a16:creationId xmlns:a16="http://schemas.microsoft.com/office/drawing/2014/main" id="{E2BF8D13-2687-5DCF-A1D3-95D48F2DC72E}"/>
              </a:ext>
            </a:extLst>
          </p:cNvPr>
          <p:cNvSpPr/>
          <p:nvPr userDrawn="1"/>
        </p:nvSpPr>
        <p:spPr>
          <a:xfrm>
            <a:off x="475900" y="1053662"/>
            <a:ext cx="3626739"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8" name="Straight Connector 7">
            <a:hlinkClick r:id="" action="ppaction://noaction"/>
            <a:extLst>
              <a:ext uri="{FF2B5EF4-FFF2-40B4-BE49-F238E27FC236}">
                <a16:creationId xmlns:a16="http://schemas.microsoft.com/office/drawing/2014/main" id="{528392BA-FB6D-9039-1C1A-DC428062661F}"/>
              </a:ext>
            </a:extLst>
          </p:cNvPr>
          <p:cNvCxnSpPr>
            <a:cxnSpLocks/>
          </p:cNvCxnSpPr>
          <p:nvPr userDrawn="1"/>
        </p:nvCxnSpPr>
        <p:spPr>
          <a:xfrm>
            <a:off x="607278"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hlinkClick r:id="" action="ppaction://noaction"/>
            <a:extLst>
              <a:ext uri="{FF2B5EF4-FFF2-40B4-BE49-F238E27FC236}">
                <a16:creationId xmlns:a16="http://schemas.microsoft.com/office/drawing/2014/main" id="{39C21B4B-2A7C-F6A1-9828-EDAA936C3215}"/>
              </a:ext>
            </a:extLst>
          </p:cNvPr>
          <p:cNvCxnSpPr>
            <a:cxnSpLocks/>
          </p:cNvCxnSpPr>
          <p:nvPr userDrawn="1"/>
        </p:nvCxnSpPr>
        <p:spPr>
          <a:xfrm>
            <a:off x="3795500"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D9CA7F49-5960-217A-FD61-23F44BE708E8}"/>
              </a:ext>
            </a:extLst>
          </p:cNvPr>
          <p:cNvCxnSpPr>
            <a:cxnSpLocks/>
          </p:cNvCxnSpPr>
          <p:nvPr userDrawn="1"/>
        </p:nvCxnSpPr>
        <p:spPr>
          <a:xfrm flipV="1">
            <a:off x="2289266" y="446219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CD6B9C-0FAC-9AE1-CE31-F10D497DD4E9}"/>
              </a:ext>
            </a:extLst>
          </p:cNvPr>
          <p:cNvCxnSpPr>
            <a:cxnSpLocks/>
          </p:cNvCxnSpPr>
          <p:nvPr userDrawn="1"/>
        </p:nvCxnSpPr>
        <p:spPr>
          <a:xfrm>
            <a:off x="475902" y="4156794"/>
            <a:ext cx="362673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0C462E2E-3A55-7A58-F5FF-8A472E800967}"/>
              </a:ext>
            </a:extLst>
          </p:cNvPr>
          <p:cNvSpPr>
            <a:spLocks noGrp="1"/>
          </p:cNvSpPr>
          <p:nvPr>
            <p:ph type="body" sz="quarter" idx="10" hasCustomPrompt="1"/>
          </p:nvPr>
        </p:nvSpPr>
        <p:spPr>
          <a:xfrm>
            <a:off x="475895" y="1241064"/>
            <a:ext cx="3063874"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14" name="Text Placeholder 15">
            <a:extLst>
              <a:ext uri="{FF2B5EF4-FFF2-40B4-BE49-F238E27FC236}">
                <a16:creationId xmlns:a16="http://schemas.microsoft.com/office/drawing/2014/main" id="{9EADC304-5EA9-6BC9-F32D-D141EEB8000F}"/>
              </a:ext>
            </a:extLst>
          </p:cNvPr>
          <p:cNvSpPr>
            <a:spLocks noGrp="1"/>
          </p:cNvSpPr>
          <p:nvPr>
            <p:ph type="body" sz="quarter" idx="11" hasCustomPrompt="1"/>
          </p:nvPr>
        </p:nvSpPr>
        <p:spPr>
          <a:xfrm>
            <a:off x="475899"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5" name="Text Placeholder 15">
            <a:extLst>
              <a:ext uri="{FF2B5EF4-FFF2-40B4-BE49-F238E27FC236}">
                <a16:creationId xmlns:a16="http://schemas.microsoft.com/office/drawing/2014/main" id="{68E6A255-7B36-6472-33B2-FB5CC6EDCB0D}"/>
              </a:ext>
            </a:extLst>
          </p:cNvPr>
          <p:cNvSpPr>
            <a:spLocks noGrp="1"/>
          </p:cNvSpPr>
          <p:nvPr>
            <p:ph type="body" sz="quarter" idx="13" hasCustomPrompt="1"/>
          </p:nvPr>
        </p:nvSpPr>
        <p:spPr>
          <a:xfrm>
            <a:off x="475897" y="446050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6" name="Text Placeholder 15">
            <a:extLst>
              <a:ext uri="{FF2B5EF4-FFF2-40B4-BE49-F238E27FC236}">
                <a16:creationId xmlns:a16="http://schemas.microsoft.com/office/drawing/2014/main" id="{B0789C20-76E3-B0DC-5735-5344B85FDC73}"/>
              </a:ext>
            </a:extLst>
          </p:cNvPr>
          <p:cNvSpPr>
            <a:spLocks noGrp="1"/>
          </p:cNvSpPr>
          <p:nvPr>
            <p:ph type="body" sz="quarter" idx="14" hasCustomPrompt="1"/>
          </p:nvPr>
        </p:nvSpPr>
        <p:spPr>
          <a:xfrm>
            <a:off x="2454175" y="446050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7" name="Text Placeholder 15">
            <a:extLst>
              <a:ext uri="{FF2B5EF4-FFF2-40B4-BE49-F238E27FC236}">
                <a16:creationId xmlns:a16="http://schemas.microsoft.com/office/drawing/2014/main" id="{A46FD934-6DAC-0868-5457-44C625C4F172}"/>
              </a:ext>
            </a:extLst>
          </p:cNvPr>
          <p:cNvSpPr>
            <a:spLocks noGrp="1"/>
          </p:cNvSpPr>
          <p:nvPr>
            <p:ph type="body" sz="quarter" idx="15" hasCustomPrompt="1"/>
          </p:nvPr>
        </p:nvSpPr>
        <p:spPr>
          <a:xfrm>
            <a:off x="475902" y="5942694"/>
            <a:ext cx="3626735"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39" name="Rectangle 38">
            <a:hlinkClick r:id="" action="ppaction://noaction"/>
            <a:extLst>
              <a:ext uri="{FF2B5EF4-FFF2-40B4-BE49-F238E27FC236}">
                <a16:creationId xmlns:a16="http://schemas.microsoft.com/office/drawing/2014/main" id="{6590C8D0-9E44-EDD7-7852-D59E95BE9622}"/>
              </a:ext>
            </a:extLst>
          </p:cNvPr>
          <p:cNvSpPr/>
          <p:nvPr userDrawn="1"/>
        </p:nvSpPr>
        <p:spPr>
          <a:xfrm>
            <a:off x="4296813" y="1053662"/>
            <a:ext cx="3626739"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40" name="Straight Connector 39">
            <a:hlinkClick r:id="" action="ppaction://noaction"/>
            <a:extLst>
              <a:ext uri="{FF2B5EF4-FFF2-40B4-BE49-F238E27FC236}">
                <a16:creationId xmlns:a16="http://schemas.microsoft.com/office/drawing/2014/main" id="{A7A0DC79-6817-5065-27BF-16C75EEBB2AB}"/>
              </a:ext>
            </a:extLst>
          </p:cNvPr>
          <p:cNvCxnSpPr>
            <a:cxnSpLocks/>
          </p:cNvCxnSpPr>
          <p:nvPr userDrawn="1"/>
        </p:nvCxnSpPr>
        <p:spPr>
          <a:xfrm>
            <a:off x="4428195"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hlinkClick r:id="" action="ppaction://noaction"/>
            <a:extLst>
              <a:ext uri="{FF2B5EF4-FFF2-40B4-BE49-F238E27FC236}">
                <a16:creationId xmlns:a16="http://schemas.microsoft.com/office/drawing/2014/main" id="{4B2609DE-7F8D-8253-E5C7-B10076E9028A}"/>
              </a:ext>
            </a:extLst>
          </p:cNvPr>
          <p:cNvCxnSpPr>
            <a:cxnSpLocks/>
          </p:cNvCxnSpPr>
          <p:nvPr userDrawn="1"/>
        </p:nvCxnSpPr>
        <p:spPr>
          <a:xfrm>
            <a:off x="7616415"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B5AADCD7-455C-6248-4047-C61CB94A0529}"/>
              </a:ext>
            </a:extLst>
          </p:cNvPr>
          <p:cNvCxnSpPr>
            <a:cxnSpLocks/>
          </p:cNvCxnSpPr>
          <p:nvPr userDrawn="1"/>
        </p:nvCxnSpPr>
        <p:spPr>
          <a:xfrm flipV="1">
            <a:off x="6110183" y="446219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9C9C9-0A6A-973E-A198-0EDA649E562C}"/>
              </a:ext>
            </a:extLst>
          </p:cNvPr>
          <p:cNvCxnSpPr>
            <a:cxnSpLocks/>
          </p:cNvCxnSpPr>
          <p:nvPr userDrawn="1"/>
        </p:nvCxnSpPr>
        <p:spPr>
          <a:xfrm>
            <a:off x="4296819" y="4156794"/>
            <a:ext cx="362673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4" name="Text Placeholder 15">
            <a:extLst>
              <a:ext uri="{FF2B5EF4-FFF2-40B4-BE49-F238E27FC236}">
                <a16:creationId xmlns:a16="http://schemas.microsoft.com/office/drawing/2014/main" id="{CE95128C-105A-09F0-03FE-E8E8BFC51FA0}"/>
              </a:ext>
            </a:extLst>
          </p:cNvPr>
          <p:cNvSpPr>
            <a:spLocks noGrp="1"/>
          </p:cNvSpPr>
          <p:nvPr>
            <p:ph type="body" sz="quarter" idx="16" hasCustomPrompt="1"/>
          </p:nvPr>
        </p:nvSpPr>
        <p:spPr>
          <a:xfrm>
            <a:off x="4296813" y="1241064"/>
            <a:ext cx="3063874"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45" name="Text Placeholder 15">
            <a:extLst>
              <a:ext uri="{FF2B5EF4-FFF2-40B4-BE49-F238E27FC236}">
                <a16:creationId xmlns:a16="http://schemas.microsoft.com/office/drawing/2014/main" id="{05508B03-5EAD-B379-A6A4-9AEDBFE4217F}"/>
              </a:ext>
            </a:extLst>
          </p:cNvPr>
          <p:cNvSpPr>
            <a:spLocks noGrp="1"/>
          </p:cNvSpPr>
          <p:nvPr>
            <p:ph type="body" sz="quarter" idx="17" hasCustomPrompt="1"/>
          </p:nvPr>
        </p:nvSpPr>
        <p:spPr>
          <a:xfrm>
            <a:off x="4296813"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6" name="Text Placeholder 15">
            <a:extLst>
              <a:ext uri="{FF2B5EF4-FFF2-40B4-BE49-F238E27FC236}">
                <a16:creationId xmlns:a16="http://schemas.microsoft.com/office/drawing/2014/main" id="{1681FB62-2F34-13BF-0183-521CC1A85C24}"/>
              </a:ext>
            </a:extLst>
          </p:cNvPr>
          <p:cNvSpPr>
            <a:spLocks noGrp="1"/>
          </p:cNvSpPr>
          <p:nvPr>
            <p:ph type="body" sz="quarter" idx="18" hasCustomPrompt="1"/>
          </p:nvPr>
        </p:nvSpPr>
        <p:spPr>
          <a:xfrm>
            <a:off x="4296813" y="446050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185684D6-8EF0-F685-6FCF-5C4EBD1AF00C}"/>
              </a:ext>
            </a:extLst>
          </p:cNvPr>
          <p:cNvSpPr>
            <a:spLocks noGrp="1"/>
          </p:cNvSpPr>
          <p:nvPr>
            <p:ph type="body" sz="quarter" idx="19" hasCustomPrompt="1"/>
          </p:nvPr>
        </p:nvSpPr>
        <p:spPr>
          <a:xfrm>
            <a:off x="6275092" y="446050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C141D06C-B7BA-A7D4-F964-B8E909A555AB}"/>
              </a:ext>
            </a:extLst>
          </p:cNvPr>
          <p:cNvSpPr>
            <a:spLocks noGrp="1"/>
          </p:cNvSpPr>
          <p:nvPr>
            <p:ph type="body" sz="quarter" idx="20" hasCustomPrompt="1"/>
          </p:nvPr>
        </p:nvSpPr>
        <p:spPr>
          <a:xfrm>
            <a:off x="4296819" y="5942694"/>
            <a:ext cx="3626735"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50" name="Rectangle 49">
            <a:hlinkClick r:id="" action="ppaction://noaction"/>
            <a:extLst>
              <a:ext uri="{FF2B5EF4-FFF2-40B4-BE49-F238E27FC236}">
                <a16:creationId xmlns:a16="http://schemas.microsoft.com/office/drawing/2014/main" id="{A9DF9E88-3A7D-AA4B-4DC8-7D54B83F854A}"/>
              </a:ext>
            </a:extLst>
          </p:cNvPr>
          <p:cNvSpPr/>
          <p:nvPr userDrawn="1"/>
        </p:nvSpPr>
        <p:spPr>
          <a:xfrm>
            <a:off x="8109590" y="1053662"/>
            <a:ext cx="3626739"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56" name="Straight Connector 55">
            <a:hlinkClick r:id="" action="ppaction://noaction"/>
            <a:extLst>
              <a:ext uri="{FF2B5EF4-FFF2-40B4-BE49-F238E27FC236}">
                <a16:creationId xmlns:a16="http://schemas.microsoft.com/office/drawing/2014/main" id="{728831B9-24F8-3324-774C-981E7954B8FE}"/>
              </a:ext>
            </a:extLst>
          </p:cNvPr>
          <p:cNvCxnSpPr>
            <a:cxnSpLocks/>
          </p:cNvCxnSpPr>
          <p:nvPr userDrawn="1"/>
        </p:nvCxnSpPr>
        <p:spPr>
          <a:xfrm>
            <a:off x="8240972"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hlinkClick r:id="" action="ppaction://noaction"/>
            <a:extLst>
              <a:ext uri="{FF2B5EF4-FFF2-40B4-BE49-F238E27FC236}">
                <a16:creationId xmlns:a16="http://schemas.microsoft.com/office/drawing/2014/main" id="{9240E7A0-FB0A-D6D2-5565-16A498D40F75}"/>
              </a:ext>
            </a:extLst>
          </p:cNvPr>
          <p:cNvCxnSpPr>
            <a:cxnSpLocks/>
          </p:cNvCxnSpPr>
          <p:nvPr userDrawn="1"/>
        </p:nvCxnSpPr>
        <p:spPr>
          <a:xfrm>
            <a:off x="11429192"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E362D66D-4D3B-77DC-61A3-F795E2ED5E22}"/>
              </a:ext>
            </a:extLst>
          </p:cNvPr>
          <p:cNvCxnSpPr>
            <a:cxnSpLocks/>
          </p:cNvCxnSpPr>
          <p:nvPr userDrawn="1"/>
        </p:nvCxnSpPr>
        <p:spPr>
          <a:xfrm flipV="1">
            <a:off x="9922959" y="446219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0231966-813B-54E1-5A0D-B64050F6AEEF}"/>
              </a:ext>
            </a:extLst>
          </p:cNvPr>
          <p:cNvCxnSpPr>
            <a:cxnSpLocks/>
          </p:cNvCxnSpPr>
          <p:nvPr userDrawn="1"/>
        </p:nvCxnSpPr>
        <p:spPr>
          <a:xfrm>
            <a:off x="8109595" y="4156794"/>
            <a:ext cx="362673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Text Placeholder 15">
            <a:extLst>
              <a:ext uri="{FF2B5EF4-FFF2-40B4-BE49-F238E27FC236}">
                <a16:creationId xmlns:a16="http://schemas.microsoft.com/office/drawing/2014/main" id="{A65E9596-3F5B-C2F5-6353-0262805757B4}"/>
              </a:ext>
            </a:extLst>
          </p:cNvPr>
          <p:cNvSpPr>
            <a:spLocks noGrp="1"/>
          </p:cNvSpPr>
          <p:nvPr>
            <p:ph type="body" sz="quarter" idx="21" hasCustomPrompt="1"/>
          </p:nvPr>
        </p:nvSpPr>
        <p:spPr>
          <a:xfrm>
            <a:off x="8109590" y="1241064"/>
            <a:ext cx="3063874"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61" name="Text Placeholder 15">
            <a:extLst>
              <a:ext uri="{FF2B5EF4-FFF2-40B4-BE49-F238E27FC236}">
                <a16:creationId xmlns:a16="http://schemas.microsoft.com/office/drawing/2014/main" id="{A38A3238-2C55-8005-CF92-DB06EE43CE3B}"/>
              </a:ext>
            </a:extLst>
          </p:cNvPr>
          <p:cNvSpPr>
            <a:spLocks noGrp="1"/>
          </p:cNvSpPr>
          <p:nvPr>
            <p:ph type="body" sz="quarter" idx="22" hasCustomPrompt="1"/>
          </p:nvPr>
        </p:nvSpPr>
        <p:spPr>
          <a:xfrm>
            <a:off x="8109594"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8" name="Text Placeholder 15">
            <a:extLst>
              <a:ext uri="{FF2B5EF4-FFF2-40B4-BE49-F238E27FC236}">
                <a16:creationId xmlns:a16="http://schemas.microsoft.com/office/drawing/2014/main" id="{A1DB89C1-57FA-B034-817A-460372B2AA64}"/>
              </a:ext>
            </a:extLst>
          </p:cNvPr>
          <p:cNvSpPr>
            <a:spLocks noGrp="1"/>
          </p:cNvSpPr>
          <p:nvPr>
            <p:ph type="body" sz="quarter" idx="23" hasCustomPrompt="1"/>
          </p:nvPr>
        </p:nvSpPr>
        <p:spPr>
          <a:xfrm>
            <a:off x="8109591" y="446050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9" name="Text Placeholder 15">
            <a:extLst>
              <a:ext uri="{FF2B5EF4-FFF2-40B4-BE49-F238E27FC236}">
                <a16:creationId xmlns:a16="http://schemas.microsoft.com/office/drawing/2014/main" id="{A728CCF7-B552-EFF2-55CA-DEE3C5A3DAF9}"/>
              </a:ext>
            </a:extLst>
          </p:cNvPr>
          <p:cNvSpPr>
            <a:spLocks noGrp="1"/>
          </p:cNvSpPr>
          <p:nvPr>
            <p:ph type="body" sz="quarter" idx="24" hasCustomPrompt="1"/>
          </p:nvPr>
        </p:nvSpPr>
        <p:spPr>
          <a:xfrm>
            <a:off x="10087869" y="446050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70" name="Text Placeholder 15">
            <a:extLst>
              <a:ext uri="{FF2B5EF4-FFF2-40B4-BE49-F238E27FC236}">
                <a16:creationId xmlns:a16="http://schemas.microsoft.com/office/drawing/2014/main" id="{AD8200B1-75E6-217A-534E-350348F769A6}"/>
              </a:ext>
            </a:extLst>
          </p:cNvPr>
          <p:cNvSpPr>
            <a:spLocks noGrp="1"/>
          </p:cNvSpPr>
          <p:nvPr>
            <p:ph type="body" sz="quarter" idx="25" hasCustomPrompt="1"/>
          </p:nvPr>
        </p:nvSpPr>
        <p:spPr>
          <a:xfrm>
            <a:off x="8109596" y="5942694"/>
            <a:ext cx="3626735"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1" name="TextBox 70">
            <a:extLst>
              <a:ext uri="{FF2B5EF4-FFF2-40B4-BE49-F238E27FC236}">
                <a16:creationId xmlns:a16="http://schemas.microsoft.com/office/drawing/2014/main" id="{01F07991-060A-4978-A677-C5AE1AD76E07}"/>
              </a:ext>
            </a:extLst>
          </p:cNvPr>
          <p:cNvSpPr txBox="1"/>
          <p:nvPr userDrawn="1"/>
        </p:nvSpPr>
        <p:spPr>
          <a:xfrm>
            <a:off x="450496" y="6611026"/>
            <a:ext cx="1769121"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5837699"/>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grpSp>
        <p:nvGrpSpPr>
          <p:cNvPr id="3" name="Group 2">
            <a:extLst>
              <a:ext uri="{FF2B5EF4-FFF2-40B4-BE49-F238E27FC236}">
                <a16:creationId xmlns:a16="http://schemas.microsoft.com/office/drawing/2014/main" id="{1F49CA20-F1BA-549E-2251-FFFEA0650CDE}"/>
              </a:ext>
            </a:extLst>
          </p:cNvPr>
          <p:cNvGrpSpPr/>
          <p:nvPr userDrawn="1"/>
        </p:nvGrpSpPr>
        <p:grpSpPr>
          <a:xfrm>
            <a:off x="475898" y="1053665"/>
            <a:ext cx="5402429" cy="5222555"/>
            <a:chOff x="450435" y="1204371"/>
            <a:chExt cx="5401725" cy="5222555"/>
          </a:xfrm>
        </p:grpSpPr>
        <p:sp>
          <p:nvSpPr>
            <p:cNvPr id="18" name="Rectangle 17">
              <a:hlinkClick r:id="" action="ppaction://noaction"/>
              <a:extLst>
                <a:ext uri="{FF2B5EF4-FFF2-40B4-BE49-F238E27FC236}">
                  <a16:creationId xmlns:a16="http://schemas.microsoft.com/office/drawing/2014/main" id="{D8C1A99A-0036-D929-7C5E-0F47AE994D6F}"/>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19" name="Straight Connector 18">
              <a:hlinkClick r:id="" action="ppaction://noaction"/>
              <a:extLst>
                <a:ext uri="{FF2B5EF4-FFF2-40B4-BE49-F238E27FC236}">
                  <a16:creationId xmlns:a16="http://schemas.microsoft.com/office/drawing/2014/main" id="{D965431D-88EF-5759-D2BB-4D8B89B75478}"/>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hlinkClick r:id="" action="ppaction://noaction"/>
              <a:extLst>
                <a:ext uri="{FF2B5EF4-FFF2-40B4-BE49-F238E27FC236}">
                  <a16:creationId xmlns:a16="http://schemas.microsoft.com/office/drawing/2014/main" id="{D5CABACD-C0E2-173F-49EF-DE580FF10778}"/>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2"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7"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8" y="660537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cxnSp>
        <p:nvCxnSpPr>
          <p:cNvPr id="21" name="Straight Connector 20">
            <a:extLst>
              <a:ext uri="{FF2B5EF4-FFF2-40B4-BE49-F238E27FC236}">
                <a16:creationId xmlns:a16="http://schemas.microsoft.com/office/drawing/2014/main" id="{E40706E6-FFC5-00E8-89FF-18BA56EAA49D}"/>
              </a:ext>
            </a:extLst>
          </p:cNvPr>
          <p:cNvCxnSpPr>
            <a:cxnSpLocks/>
          </p:cNvCxnSpPr>
          <p:nvPr userDrawn="1"/>
        </p:nvCxnSpPr>
        <p:spPr>
          <a:xfrm flipV="1">
            <a:off x="3183928" y="444128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8397B6-26BC-B342-A77F-C98B4A7602CC}"/>
              </a:ext>
            </a:extLst>
          </p:cNvPr>
          <p:cNvCxnSpPr>
            <a:cxnSpLocks/>
          </p:cNvCxnSpPr>
          <p:nvPr userDrawn="1"/>
        </p:nvCxnSpPr>
        <p:spPr>
          <a:xfrm>
            <a:off x="482720" y="4135886"/>
            <a:ext cx="5338046"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EA81BD71-0FC4-B30E-32B9-15A133F64E95}"/>
              </a:ext>
            </a:extLst>
          </p:cNvPr>
          <p:cNvSpPr>
            <a:spLocks noGrp="1"/>
          </p:cNvSpPr>
          <p:nvPr>
            <p:ph type="body" sz="quarter" idx="10" hasCustomPrompt="1"/>
          </p:nvPr>
        </p:nvSpPr>
        <p:spPr>
          <a:xfrm>
            <a:off x="482720" y="1220156"/>
            <a:ext cx="4366936"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24" name="Text Placeholder 15">
            <a:extLst>
              <a:ext uri="{FF2B5EF4-FFF2-40B4-BE49-F238E27FC236}">
                <a16:creationId xmlns:a16="http://schemas.microsoft.com/office/drawing/2014/main" id="{95472B5E-7C4D-0AF1-3480-8F46A6E090B6}"/>
              </a:ext>
            </a:extLst>
          </p:cNvPr>
          <p:cNvSpPr>
            <a:spLocks noGrp="1"/>
          </p:cNvSpPr>
          <p:nvPr>
            <p:ph type="body" sz="quarter" idx="11" hasCustomPrompt="1"/>
          </p:nvPr>
        </p:nvSpPr>
        <p:spPr>
          <a:xfrm>
            <a:off x="482721"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5" name="Text Placeholder 15">
            <a:extLst>
              <a:ext uri="{FF2B5EF4-FFF2-40B4-BE49-F238E27FC236}">
                <a16:creationId xmlns:a16="http://schemas.microsoft.com/office/drawing/2014/main" id="{76CAA67E-4C33-B1B4-CAA1-8F385384B722}"/>
              </a:ext>
            </a:extLst>
          </p:cNvPr>
          <p:cNvSpPr>
            <a:spLocks noGrp="1"/>
          </p:cNvSpPr>
          <p:nvPr>
            <p:ph type="body" sz="quarter" idx="13" hasCustomPrompt="1"/>
          </p:nvPr>
        </p:nvSpPr>
        <p:spPr>
          <a:xfrm>
            <a:off x="482714" y="443959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6" name="Text Placeholder 15">
            <a:extLst>
              <a:ext uri="{FF2B5EF4-FFF2-40B4-BE49-F238E27FC236}">
                <a16:creationId xmlns:a16="http://schemas.microsoft.com/office/drawing/2014/main" id="{D9FBFA8C-7406-ECF1-56FF-E0F26D6882BD}"/>
              </a:ext>
            </a:extLst>
          </p:cNvPr>
          <p:cNvSpPr>
            <a:spLocks noGrp="1"/>
          </p:cNvSpPr>
          <p:nvPr>
            <p:ph type="body" sz="quarter" idx="14" hasCustomPrompt="1"/>
          </p:nvPr>
        </p:nvSpPr>
        <p:spPr>
          <a:xfrm>
            <a:off x="3538140" y="443959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7" name="Text Placeholder 15">
            <a:extLst>
              <a:ext uri="{FF2B5EF4-FFF2-40B4-BE49-F238E27FC236}">
                <a16:creationId xmlns:a16="http://schemas.microsoft.com/office/drawing/2014/main" id="{41ED3422-0896-CADF-2972-B0185DD4CCCE}"/>
              </a:ext>
            </a:extLst>
          </p:cNvPr>
          <p:cNvSpPr>
            <a:spLocks noGrp="1"/>
          </p:cNvSpPr>
          <p:nvPr>
            <p:ph type="body" sz="quarter" idx="15" hasCustomPrompt="1"/>
          </p:nvPr>
        </p:nvSpPr>
        <p:spPr>
          <a:xfrm>
            <a:off x="482715" y="5921786"/>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grpSp>
        <p:nvGrpSpPr>
          <p:cNvPr id="28" name="Group 27">
            <a:extLst>
              <a:ext uri="{FF2B5EF4-FFF2-40B4-BE49-F238E27FC236}">
                <a16:creationId xmlns:a16="http://schemas.microsoft.com/office/drawing/2014/main" id="{AD69B6FD-CCAF-39A4-6A6B-810BDB28D624}"/>
              </a:ext>
            </a:extLst>
          </p:cNvPr>
          <p:cNvGrpSpPr/>
          <p:nvPr userDrawn="1"/>
        </p:nvGrpSpPr>
        <p:grpSpPr>
          <a:xfrm>
            <a:off x="6333901" y="1053665"/>
            <a:ext cx="5402429" cy="5222555"/>
            <a:chOff x="450435" y="1204371"/>
            <a:chExt cx="5401725" cy="5222555"/>
          </a:xfrm>
        </p:grpSpPr>
        <p:sp>
          <p:nvSpPr>
            <p:cNvPr id="29" name="Rectangle 28">
              <a:hlinkClick r:id="" action="ppaction://noaction"/>
              <a:extLst>
                <a:ext uri="{FF2B5EF4-FFF2-40B4-BE49-F238E27FC236}">
                  <a16:creationId xmlns:a16="http://schemas.microsoft.com/office/drawing/2014/main" id="{70AAA6B5-AB00-28BC-040D-0EB95FDBF60A}"/>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30" name="Straight Connector 29">
              <a:hlinkClick r:id="" action="ppaction://noaction"/>
              <a:extLst>
                <a:ext uri="{FF2B5EF4-FFF2-40B4-BE49-F238E27FC236}">
                  <a16:creationId xmlns:a16="http://schemas.microsoft.com/office/drawing/2014/main" id="{AB168FAA-F1EB-743D-B840-D04ECB570266}"/>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a:hlinkClick r:id="" action="ppaction://noaction"/>
              <a:extLst>
                <a:ext uri="{FF2B5EF4-FFF2-40B4-BE49-F238E27FC236}">
                  <a16:creationId xmlns:a16="http://schemas.microsoft.com/office/drawing/2014/main" id="{AB1C7A1B-1998-D094-647A-66E4C6654F4D}"/>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32" name="Straight Connector 31">
            <a:extLst>
              <a:ext uri="{FF2B5EF4-FFF2-40B4-BE49-F238E27FC236}">
                <a16:creationId xmlns:a16="http://schemas.microsoft.com/office/drawing/2014/main" id="{B0CADAB2-D495-07A1-5A7D-67730688A433}"/>
              </a:ext>
            </a:extLst>
          </p:cNvPr>
          <p:cNvCxnSpPr>
            <a:cxnSpLocks/>
          </p:cNvCxnSpPr>
          <p:nvPr userDrawn="1"/>
        </p:nvCxnSpPr>
        <p:spPr>
          <a:xfrm flipV="1">
            <a:off x="9041931" y="444128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E4443A-A5F4-E18C-DE9D-DD395BCDFBD1}"/>
              </a:ext>
            </a:extLst>
          </p:cNvPr>
          <p:cNvCxnSpPr>
            <a:cxnSpLocks/>
          </p:cNvCxnSpPr>
          <p:nvPr userDrawn="1"/>
        </p:nvCxnSpPr>
        <p:spPr>
          <a:xfrm>
            <a:off x="6340723" y="4135886"/>
            <a:ext cx="5338046"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Text Placeholder 15">
            <a:extLst>
              <a:ext uri="{FF2B5EF4-FFF2-40B4-BE49-F238E27FC236}">
                <a16:creationId xmlns:a16="http://schemas.microsoft.com/office/drawing/2014/main" id="{0985BE30-D4B7-E5A8-2DB6-F7A567528771}"/>
              </a:ext>
            </a:extLst>
          </p:cNvPr>
          <p:cNvSpPr>
            <a:spLocks noGrp="1"/>
          </p:cNvSpPr>
          <p:nvPr>
            <p:ph type="body" sz="quarter" idx="16" hasCustomPrompt="1"/>
          </p:nvPr>
        </p:nvSpPr>
        <p:spPr>
          <a:xfrm>
            <a:off x="6340723" y="1220156"/>
            <a:ext cx="4366936"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35" name="Text Placeholder 15">
            <a:extLst>
              <a:ext uri="{FF2B5EF4-FFF2-40B4-BE49-F238E27FC236}">
                <a16:creationId xmlns:a16="http://schemas.microsoft.com/office/drawing/2014/main" id="{B8A217BF-8816-4066-9380-372C76466A22}"/>
              </a:ext>
            </a:extLst>
          </p:cNvPr>
          <p:cNvSpPr>
            <a:spLocks noGrp="1"/>
          </p:cNvSpPr>
          <p:nvPr>
            <p:ph type="body" sz="quarter" idx="17" hasCustomPrompt="1"/>
          </p:nvPr>
        </p:nvSpPr>
        <p:spPr>
          <a:xfrm>
            <a:off x="6340723"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6" name="Text Placeholder 15">
            <a:extLst>
              <a:ext uri="{FF2B5EF4-FFF2-40B4-BE49-F238E27FC236}">
                <a16:creationId xmlns:a16="http://schemas.microsoft.com/office/drawing/2014/main" id="{ACD73E7B-C765-343D-EF65-8C90F666EB77}"/>
              </a:ext>
            </a:extLst>
          </p:cNvPr>
          <p:cNvSpPr>
            <a:spLocks noGrp="1"/>
          </p:cNvSpPr>
          <p:nvPr>
            <p:ph type="body" sz="quarter" idx="18" hasCustomPrompt="1"/>
          </p:nvPr>
        </p:nvSpPr>
        <p:spPr>
          <a:xfrm>
            <a:off x="6340717" y="443959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7" name="Text Placeholder 15">
            <a:extLst>
              <a:ext uri="{FF2B5EF4-FFF2-40B4-BE49-F238E27FC236}">
                <a16:creationId xmlns:a16="http://schemas.microsoft.com/office/drawing/2014/main" id="{A87BFA18-F970-217E-4377-DA84F082D3C4}"/>
              </a:ext>
            </a:extLst>
          </p:cNvPr>
          <p:cNvSpPr>
            <a:spLocks noGrp="1"/>
          </p:cNvSpPr>
          <p:nvPr>
            <p:ph type="body" sz="quarter" idx="19" hasCustomPrompt="1"/>
          </p:nvPr>
        </p:nvSpPr>
        <p:spPr>
          <a:xfrm>
            <a:off x="9396143" y="443959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8" name="Text Placeholder 15">
            <a:extLst>
              <a:ext uri="{FF2B5EF4-FFF2-40B4-BE49-F238E27FC236}">
                <a16:creationId xmlns:a16="http://schemas.microsoft.com/office/drawing/2014/main" id="{9986DC24-1109-6E21-C8FC-C4C41FF48D13}"/>
              </a:ext>
            </a:extLst>
          </p:cNvPr>
          <p:cNvSpPr>
            <a:spLocks noGrp="1"/>
          </p:cNvSpPr>
          <p:nvPr>
            <p:ph type="body" sz="quarter" idx="20" hasCustomPrompt="1"/>
          </p:nvPr>
        </p:nvSpPr>
        <p:spPr>
          <a:xfrm>
            <a:off x="6340718" y="5921786"/>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47" name="TextBox 46">
            <a:extLst>
              <a:ext uri="{FF2B5EF4-FFF2-40B4-BE49-F238E27FC236}">
                <a16:creationId xmlns:a16="http://schemas.microsoft.com/office/drawing/2014/main" id="{1A67A85C-7B86-C827-4688-0846938CC78E}"/>
              </a:ext>
            </a:extLst>
          </p:cNvPr>
          <p:cNvSpPr txBox="1"/>
          <p:nvPr userDrawn="1"/>
        </p:nvSpPr>
        <p:spPr>
          <a:xfrm>
            <a:off x="450496" y="6611026"/>
            <a:ext cx="1769121"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4990653"/>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2" name="Picture 1" descr="A white and grey background&#10;&#10;Description automatically generated">
            <a:extLst>
              <a:ext uri="{FF2B5EF4-FFF2-40B4-BE49-F238E27FC236}">
                <a16:creationId xmlns:a16="http://schemas.microsoft.com/office/drawing/2014/main" id="{CD5C44DB-A1F5-3EF1-6B52-40F38A84FA7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2667795" y="-2667795"/>
            <a:ext cx="6858000" cy="12193590"/>
          </a:xfrm>
          <a:prstGeom prst="rect">
            <a:avLst/>
          </a:prstGeom>
        </p:spPr>
      </p:pic>
      <p:sp>
        <p:nvSpPr>
          <p:cNvPr id="13" name="TextBox 12">
            <a:extLst>
              <a:ext uri="{FF2B5EF4-FFF2-40B4-BE49-F238E27FC236}">
                <a16:creationId xmlns:a16="http://schemas.microsoft.com/office/drawing/2014/main" id="{EA265EA0-E132-B988-AA18-652770B2480C}"/>
              </a:ext>
            </a:extLst>
          </p:cNvPr>
          <p:cNvSpPr txBox="1"/>
          <p:nvPr userDrawn="1"/>
        </p:nvSpPr>
        <p:spPr>
          <a:xfrm>
            <a:off x="821599" y="2621954"/>
            <a:ext cx="4487692" cy="2554545"/>
          </a:xfrm>
          <a:prstGeom prst="rect">
            <a:avLst/>
          </a:prstGeom>
          <a:noFill/>
        </p:spPr>
        <p:txBody>
          <a:bodyPr wrap="square" rtlCol="0">
            <a:spAutoFit/>
          </a:bodyPr>
          <a:lstStyle/>
          <a:p>
            <a:pPr>
              <a:lnSpc>
                <a:spcPct val="100000"/>
              </a:lnSpc>
            </a:pPr>
            <a:r>
              <a:rPr lang="en-US" sz="8000" spc="400" baseline="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rPr>
              <a:t>Thank </a:t>
            </a:r>
          </a:p>
          <a:p>
            <a:pPr>
              <a:lnSpc>
                <a:spcPct val="100000"/>
              </a:lnSpc>
            </a:pPr>
            <a:r>
              <a:rPr lang="en-US" sz="8000" spc="400" baseline="0">
                <a:solidFill>
                  <a:schemeClr val="tx1">
                    <a:lumMod val="95000"/>
                    <a:lumOff val="5000"/>
                  </a:schemeClr>
                </a:solidFill>
                <a:latin typeface="Arial" panose="020B0604020202020204" pitchFamily="34" charset="0"/>
                <a:ea typeface="Calibri" panose="020F0502020204030204" pitchFamily="34" charset="0"/>
                <a:cs typeface="Arial" panose="020B0604020202020204" pitchFamily="34" charset="0"/>
              </a:rPr>
              <a:t>You!</a:t>
            </a:r>
            <a:endParaRPr lang="en-IN" sz="8000" spc="400" baseline="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77453E1B-6B28-2143-B673-260C41198B4A}"/>
              </a:ext>
            </a:extLst>
          </p:cNvPr>
          <p:cNvCxnSpPr>
            <a:cxnSpLocks/>
          </p:cNvCxnSpPr>
          <p:nvPr userDrawn="1"/>
        </p:nvCxnSpPr>
        <p:spPr>
          <a:xfrm>
            <a:off x="0" y="2335038"/>
            <a:ext cx="4498844"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76841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descr="A close up of a purple background&#10;&#10;Description automatically generated">
            <a:extLst>
              <a:ext uri="{FF2B5EF4-FFF2-40B4-BE49-F238E27FC236}">
                <a16:creationId xmlns:a16="http://schemas.microsoft.com/office/drawing/2014/main" id="{C0C38E3A-1E48-A849-B428-6BF9ADB86316}"/>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373E84D-30DC-603D-FD1B-82CF52133C85}"/>
              </a:ext>
            </a:extLst>
          </p:cNvPr>
          <p:cNvSpPr txBox="1"/>
          <p:nvPr userDrawn="1"/>
        </p:nvSpPr>
        <p:spPr>
          <a:xfrm>
            <a:off x="833005" y="6453127"/>
            <a:ext cx="1043691" cy="184666"/>
          </a:xfrm>
          <a:prstGeom prst="rect">
            <a:avLst/>
          </a:prstGeom>
          <a:noFill/>
        </p:spPr>
        <p:txBody>
          <a:bodyPr wrap="none" lIns="0" tIns="0" rIns="0" bIns="0" rtlCol="0">
            <a:spAutoFit/>
          </a:bodyPr>
          <a:lstStyle/>
          <a:p>
            <a:r>
              <a:rPr lang="en-IN" sz="1200">
                <a:solidFill>
                  <a:schemeClr val="bg1"/>
                </a:solidFill>
                <a:latin typeface="Arial" panose="020B0604020202020204" pitchFamily="34" charset="0"/>
                <a:cs typeface="Arial" panose="020B0604020202020204" pitchFamily="34" charset="0"/>
              </a:rPr>
              <a:t>https://affine.ai/</a:t>
            </a:r>
          </a:p>
        </p:txBody>
      </p: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AB3BCB9-C0CF-7AB2-2F6D-F0890CEE38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7" name="Title 1">
            <a:extLst>
              <a:ext uri="{FF2B5EF4-FFF2-40B4-BE49-F238E27FC236}">
                <a16:creationId xmlns:a16="http://schemas.microsoft.com/office/drawing/2014/main" id="{FB568DFF-30D5-28FD-C89E-8B0C463A11BE}"/>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4" name="Text Placeholder 23">
            <a:extLst>
              <a:ext uri="{FF2B5EF4-FFF2-40B4-BE49-F238E27FC236}">
                <a16:creationId xmlns:a16="http://schemas.microsoft.com/office/drawing/2014/main" id="{9BA714B5-8AB1-C3D3-A766-50DB94A978A3}"/>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Tree>
    <p:extLst>
      <p:ext uri="{BB962C8B-B14F-4D97-AF65-F5344CB8AC3E}">
        <p14:creationId xmlns:p14="http://schemas.microsoft.com/office/powerpoint/2010/main" val="3913227125"/>
      </p:ext>
    </p:extLst>
  </p:cSld>
  <p:clrMapOvr>
    <a:masterClrMapping/>
  </p:clrMapOvr>
  <p:transition spd="slow">
    <p:push/>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6" descr="A city lights in the dark&#10;&#10;Description automatically generated">
            <a:extLst>
              <a:ext uri="{FF2B5EF4-FFF2-40B4-BE49-F238E27FC236}">
                <a16:creationId xmlns:a16="http://schemas.microsoft.com/office/drawing/2014/main" id="{62E630D4-2E2B-1731-8797-0B59E934BDA9}"/>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C8DE84CC-C972-C8FF-F831-05D3F976C8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25" name="Rectangle: Rounded Corners 24">
            <a:extLst>
              <a:ext uri="{FF2B5EF4-FFF2-40B4-BE49-F238E27FC236}">
                <a16:creationId xmlns:a16="http://schemas.microsoft.com/office/drawing/2014/main" id="{779A43CF-E6A8-501D-5973-519D60F8FE16}"/>
              </a:ext>
            </a:extLst>
          </p:cNvPr>
          <p:cNvSpPr/>
          <p:nvPr userDrawn="1"/>
        </p:nvSpPr>
        <p:spPr>
          <a:xfrm>
            <a:off x="9115596" y="5014632"/>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
        <p:nvSpPr>
          <p:cNvPr id="26" name="Title 1">
            <a:extLst>
              <a:ext uri="{FF2B5EF4-FFF2-40B4-BE49-F238E27FC236}">
                <a16:creationId xmlns:a16="http://schemas.microsoft.com/office/drawing/2014/main" id="{0F59F43C-BF3F-4DF5-725F-1B34775AC151}"/>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7" name="Text Placeholder 23">
            <a:extLst>
              <a:ext uri="{FF2B5EF4-FFF2-40B4-BE49-F238E27FC236}">
                <a16:creationId xmlns:a16="http://schemas.microsoft.com/office/drawing/2014/main" id="{91386958-5077-6F7F-02D3-F23F697E71B8}"/>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Tree>
    <p:extLst>
      <p:ext uri="{BB962C8B-B14F-4D97-AF65-F5344CB8AC3E}">
        <p14:creationId xmlns:p14="http://schemas.microsoft.com/office/powerpoint/2010/main" val="2753129892"/>
      </p:ext>
    </p:extLst>
  </p:cSld>
  <p:clrMapOvr>
    <a:masterClrMapping/>
  </p:clrMapOvr>
  <p:transition spd="slow">
    <p:push/>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A colorful explosion of a person&#10;&#10;Description automatically generated with medium confidence">
            <a:extLst>
              <a:ext uri="{FF2B5EF4-FFF2-40B4-BE49-F238E27FC236}">
                <a16:creationId xmlns:a16="http://schemas.microsoft.com/office/drawing/2014/main" id="{2E2DBC28-4BED-0AD9-89DB-A48CE8B72D55}"/>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373E84D-30DC-603D-FD1B-82CF52133C85}"/>
              </a:ext>
            </a:extLst>
          </p:cNvPr>
          <p:cNvSpPr txBox="1"/>
          <p:nvPr userDrawn="1"/>
        </p:nvSpPr>
        <p:spPr>
          <a:xfrm>
            <a:off x="833005" y="6453127"/>
            <a:ext cx="1043691" cy="184666"/>
          </a:xfrm>
          <a:prstGeom prst="rect">
            <a:avLst/>
          </a:prstGeom>
          <a:noFill/>
        </p:spPr>
        <p:txBody>
          <a:bodyPr wrap="none" lIns="0" tIns="0" rIns="0" bIns="0" rtlCol="0">
            <a:spAutoFit/>
          </a:bodyPr>
          <a:lstStyle/>
          <a:p>
            <a:r>
              <a:rPr lang="en-IN" sz="1200">
                <a:solidFill>
                  <a:schemeClr val="bg1"/>
                </a:solidFill>
                <a:latin typeface="Arial" panose="020B0604020202020204" pitchFamily="34" charset="0"/>
                <a:cs typeface="Arial" panose="020B0604020202020204" pitchFamily="34" charset="0"/>
              </a:rPr>
              <a:t>https://affine.ai/</a:t>
            </a:r>
          </a:p>
        </p:txBody>
      </p: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0A76C07-5DF1-E163-7D1B-342E70CF6B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20" name="Title 1">
            <a:extLst>
              <a:ext uri="{FF2B5EF4-FFF2-40B4-BE49-F238E27FC236}">
                <a16:creationId xmlns:a16="http://schemas.microsoft.com/office/drawing/2014/main" id="{95888F5D-0E1E-4973-E9EF-8B31C763A2FC}"/>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1" name="Text Placeholder 23">
            <a:extLst>
              <a:ext uri="{FF2B5EF4-FFF2-40B4-BE49-F238E27FC236}">
                <a16:creationId xmlns:a16="http://schemas.microsoft.com/office/drawing/2014/main" id="{9B1382E4-385A-709A-C212-9B6C37A4C592}"/>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Tree>
    <p:extLst>
      <p:ext uri="{BB962C8B-B14F-4D97-AF65-F5344CB8AC3E}">
        <p14:creationId xmlns:p14="http://schemas.microsoft.com/office/powerpoint/2010/main" val="2981036838"/>
      </p:ext>
    </p:extLst>
  </p:cSld>
  <p:clrMapOvr>
    <a:masterClrMapping/>
  </p:clrMapOvr>
  <p:transition spd="slow">
    <p:push/>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ank" preserve="1" userDrawn="1">
  <p:cSld name="Blank">
    <p:spTree>
      <p:nvGrpSpPr>
        <p:cNvPr id="1" name="Shape 98"/>
        <p:cNvGrpSpPr/>
        <p:nvPr/>
      </p:nvGrpSpPr>
      <p:grpSpPr>
        <a:xfrm>
          <a:off x="0" y="0"/>
          <a:ext cx="0" cy="0"/>
          <a:chOff x="0" y="0"/>
          <a:chExt cx="0" cy="0"/>
        </a:xfrm>
      </p:grpSpPr>
      <p:pic>
        <p:nvPicPr>
          <p:cNvPr id="8" name="Picture 7" descr="A red and blue gradient&#10;&#10;Description automatically generated">
            <a:extLst>
              <a:ext uri="{FF2B5EF4-FFF2-40B4-BE49-F238E27FC236}">
                <a16:creationId xmlns:a16="http://schemas.microsoft.com/office/drawing/2014/main" id="{8E4D5F63-E1FA-4BF6-55A5-C85CEB51C15D}"/>
              </a:ext>
            </a:extLst>
          </p:cNvPr>
          <p:cNvPicPr>
            <a:picLocks noChangeAspect="1"/>
          </p:cNvPicPr>
          <p:nvPr userDrawn="1"/>
        </p:nvPicPr>
        <p:blipFill>
          <a:blip r:embed="rId2">
            <a:alphaModFix/>
          </a:blip>
          <a:stretch>
            <a:fillRect/>
          </a:stretch>
        </p:blipFill>
        <p:spPr>
          <a:xfrm>
            <a:off x="0" y="0"/>
            <a:ext cx="12193588" cy="6858000"/>
          </a:xfrm>
          <a:prstGeom prst="rect">
            <a:avLst/>
          </a:prstGeom>
        </p:spPr>
      </p:pic>
      <p:sp>
        <p:nvSpPr>
          <p:cNvPr id="6" name="Freeform: Shape 5">
            <a:extLst>
              <a:ext uri="{FF2B5EF4-FFF2-40B4-BE49-F238E27FC236}">
                <a16:creationId xmlns:a16="http://schemas.microsoft.com/office/drawing/2014/main" id="{00CBB77F-CEAF-4873-E44B-D71441ABA560}"/>
              </a:ext>
            </a:extLst>
          </p:cNvPr>
          <p:cNvSpPr/>
          <p:nvPr userDrawn="1"/>
        </p:nvSpPr>
        <p:spPr>
          <a:xfrm flipH="1">
            <a:off x="5339256" y="2116184"/>
            <a:ext cx="6854331" cy="914400"/>
          </a:xfrm>
          <a:custGeom>
            <a:avLst/>
            <a:gdLst>
              <a:gd name="connsiteX0" fmla="*/ 6401274 w 6853438"/>
              <a:gd name="connsiteY0" fmla="*/ 0 h 809897"/>
              <a:gd name="connsiteX1" fmla="*/ 0 w 6853438"/>
              <a:gd name="connsiteY1" fmla="*/ 0 h 809897"/>
              <a:gd name="connsiteX2" fmla="*/ 0 w 6853438"/>
              <a:gd name="connsiteY2" fmla="*/ 809897 h 809897"/>
              <a:gd name="connsiteX3" fmla="*/ 6853438 w 6853438"/>
              <a:gd name="connsiteY3" fmla="*/ 809897 h 809897"/>
              <a:gd name="connsiteX4" fmla="*/ 6401274 w 6853438"/>
              <a:gd name="connsiteY4" fmla="*/ 0 h 80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38" h="809897">
                <a:moveTo>
                  <a:pt x="6401274" y="0"/>
                </a:moveTo>
                <a:lnTo>
                  <a:pt x="0" y="0"/>
                </a:lnTo>
                <a:lnTo>
                  <a:pt x="0" y="809897"/>
                </a:lnTo>
                <a:lnTo>
                  <a:pt x="6853438" y="809897"/>
                </a:lnTo>
                <a:lnTo>
                  <a:pt x="6401274" y="0"/>
                </a:lnTo>
                <a:close/>
              </a:path>
            </a:pathLst>
          </a:custGeom>
          <a:gradFill flip="none" rotWithShape="1">
            <a:gsLst>
              <a:gs pos="0">
                <a:srgbClr val="FF5158"/>
              </a:gs>
              <a:gs pos="81000">
                <a:schemeClr val="accent2"/>
              </a:gs>
              <a:gs pos="10000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67"/>
          </a:p>
        </p:txBody>
      </p:sp>
      <p:sp>
        <p:nvSpPr>
          <p:cNvPr id="2" name="Parallelogram 1">
            <a:extLst>
              <a:ext uri="{FF2B5EF4-FFF2-40B4-BE49-F238E27FC236}">
                <a16:creationId xmlns:a16="http://schemas.microsoft.com/office/drawing/2014/main" id="{DD21F86B-1CFB-8EEF-C4A8-B0FA16A3BAF5}"/>
              </a:ext>
            </a:extLst>
          </p:cNvPr>
          <p:cNvSpPr/>
          <p:nvPr userDrawn="1"/>
        </p:nvSpPr>
        <p:spPr>
          <a:xfrm>
            <a:off x="4351341" y="3030585"/>
            <a:ext cx="4838101"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4" name="Title 1">
            <a:extLst>
              <a:ext uri="{FF2B5EF4-FFF2-40B4-BE49-F238E27FC236}">
                <a16:creationId xmlns:a16="http://schemas.microsoft.com/office/drawing/2014/main" id="{6A6BC672-E9F8-7B3E-6BC3-42599BD85183}"/>
              </a:ext>
            </a:extLst>
          </p:cNvPr>
          <p:cNvSpPr>
            <a:spLocks noGrp="1"/>
          </p:cNvSpPr>
          <p:nvPr>
            <p:ph type="title" hasCustomPrompt="1"/>
          </p:nvPr>
        </p:nvSpPr>
        <p:spPr>
          <a:xfrm>
            <a:off x="4351340" y="3375475"/>
            <a:ext cx="7579617" cy="1139018"/>
          </a:xfrm>
        </p:spPr>
        <p:txBody>
          <a:bodyPr anchor="t">
            <a:noAutofit/>
          </a:bodyPr>
          <a:lstStyle>
            <a:lvl1pPr algn="l">
              <a:lnSpc>
                <a:spcPct val="100000"/>
              </a:lnSpc>
              <a:defRPr sz="4800" b="0">
                <a:solidFill>
                  <a:schemeClr val="bg1"/>
                </a:solidFill>
                <a:latin typeface="+mj-lt"/>
                <a:cs typeface="Arial" panose="020B0604020202020204" pitchFamily="34" charset="0"/>
              </a:defRPr>
            </a:lvl1pPr>
          </a:lstStyle>
          <a:p>
            <a:r>
              <a:rPr lang="en-GB"/>
              <a:t>Section Divider</a:t>
            </a:r>
            <a:endParaRPr lang="en-US"/>
          </a:p>
        </p:txBody>
      </p:sp>
      <p:sp>
        <p:nvSpPr>
          <p:cNvPr id="5" name="Text Placeholder 13">
            <a:extLst>
              <a:ext uri="{FF2B5EF4-FFF2-40B4-BE49-F238E27FC236}">
                <a16:creationId xmlns:a16="http://schemas.microsoft.com/office/drawing/2014/main" id="{7429F2BD-A1AD-125A-EBF4-FD24EA14289E}"/>
              </a:ext>
            </a:extLst>
          </p:cNvPr>
          <p:cNvSpPr>
            <a:spLocks noGrp="1"/>
          </p:cNvSpPr>
          <p:nvPr>
            <p:ph type="body" sz="quarter" idx="10" hasCustomPrompt="1"/>
          </p:nvPr>
        </p:nvSpPr>
        <p:spPr>
          <a:xfrm>
            <a:off x="4338274" y="2074684"/>
            <a:ext cx="1096582" cy="914400"/>
          </a:xfrm>
        </p:spPr>
        <p:txBody>
          <a:bodyPr lIns="0" tIns="0" rIns="0" bIns="0" anchor="ctr">
            <a:noAutofit/>
          </a:bodyPr>
          <a:lstStyle>
            <a:lvl1pPr marL="0" indent="0" algn="ctr">
              <a:buNone/>
              <a:defRPr sz="6600" i="1">
                <a:solidFill>
                  <a:schemeClr val="bg1"/>
                </a:solidFill>
              </a:defRPr>
            </a:lvl1pPr>
          </a:lstStyle>
          <a:p>
            <a:pPr lvl="0"/>
            <a:r>
              <a:rPr lang="en-US"/>
              <a:t>##</a:t>
            </a:r>
          </a:p>
        </p:txBody>
      </p:sp>
    </p:spTree>
    <p:extLst>
      <p:ext uri="{BB962C8B-B14F-4D97-AF65-F5344CB8AC3E}">
        <p14:creationId xmlns:p14="http://schemas.microsoft.com/office/powerpoint/2010/main" val="2358623635"/>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7" name="Picture 6" descr="A close-up of a person's face&#10;&#10;Description automatically generated">
            <a:extLst>
              <a:ext uri="{FF2B5EF4-FFF2-40B4-BE49-F238E27FC236}">
                <a16:creationId xmlns:a16="http://schemas.microsoft.com/office/drawing/2014/main" id="{7CD2879C-F31D-0E5F-0ACB-20EEA1365C66}"/>
              </a:ext>
            </a:extLst>
          </p:cNvPr>
          <p:cNvPicPr>
            <a:picLocks noChangeAspect="1"/>
          </p:cNvPicPr>
          <p:nvPr userDrawn="1"/>
        </p:nvPicPr>
        <p:blipFill>
          <a:blip r:embed="rId2"/>
          <a:stretch>
            <a:fillRect/>
          </a:stretch>
        </p:blipFill>
        <p:spPr>
          <a:xfrm>
            <a:off x="0" y="0"/>
            <a:ext cx="12193588" cy="6858000"/>
          </a:xfrm>
          <a:prstGeom prst="rect">
            <a:avLst/>
          </a:prstGeom>
        </p:spPr>
      </p:pic>
      <p:sp>
        <p:nvSpPr>
          <p:cNvPr id="9" name="Parallelogram 8">
            <a:extLst>
              <a:ext uri="{FF2B5EF4-FFF2-40B4-BE49-F238E27FC236}">
                <a16:creationId xmlns:a16="http://schemas.microsoft.com/office/drawing/2014/main" id="{0458EC5A-EC6C-F922-B662-8C0514ECD070}"/>
              </a:ext>
            </a:extLst>
          </p:cNvPr>
          <p:cNvSpPr/>
          <p:nvPr userDrawn="1"/>
        </p:nvSpPr>
        <p:spPr>
          <a:xfrm>
            <a:off x="2156494" y="2495008"/>
            <a:ext cx="6310182"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11" name="Title 1">
            <a:extLst>
              <a:ext uri="{FF2B5EF4-FFF2-40B4-BE49-F238E27FC236}">
                <a16:creationId xmlns:a16="http://schemas.microsoft.com/office/drawing/2014/main" id="{115378B9-EE48-FE17-AE87-A7E07F42C003}"/>
              </a:ext>
            </a:extLst>
          </p:cNvPr>
          <p:cNvSpPr>
            <a:spLocks noGrp="1"/>
          </p:cNvSpPr>
          <p:nvPr>
            <p:ph type="title" hasCustomPrompt="1"/>
          </p:nvPr>
        </p:nvSpPr>
        <p:spPr>
          <a:xfrm>
            <a:off x="2156494" y="2859491"/>
            <a:ext cx="6966089" cy="1139018"/>
          </a:xfrm>
        </p:spPr>
        <p:txBody>
          <a:bodyPr anchor="ctr">
            <a:noAutofit/>
          </a:bodyPr>
          <a:lstStyle>
            <a:lvl1pPr algn="l">
              <a:lnSpc>
                <a:spcPct val="100000"/>
              </a:lnSpc>
              <a:defRPr sz="4800" b="0">
                <a:solidFill>
                  <a:schemeClr val="tx1"/>
                </a:solidFill>
                <a:latin typeface="+mj-lt"/>
                <a:cs typeface="Arial" panose="020B0604020202020204" pitchFamily="34" charset="0"/>
              </a:defRPr>
            </a:lvl1pPr>
          </a:lstStyle>
          <a:p>
            <a:r>
              <a:rPr lang="en-GB"/>
              <a:t>Section Divider</a:t>
            </a:r>
            <a:endParaRPr lang="en-US"/>
          </a:p>
        </p:txBody>
      </p:sp>
      <p:sp>
        <p:nvSpPr>
          <p:cNvPr id="14" name="Text Placeholder 13">
            <a:extLst>
              <a:ext uri="{FF2B5EF4-FFF2-40B4-BE49-F238E27FC236}">
                <a16:creationId xmlns:a16="http://schemas.microsoft.com/office/drawing/2014/main" id="{AEEB2D22-734C-53A7-9F6D-2116021408CC}"/>
              </a:ext>
            </a:extLst>
          </p:cNvPr>
          <p:cNvSpPr>
            <a:spLocks noGrp="1"/>
          </p:cNvSpPr>
          <p:nvPr>
            <p:ph type="body" sz="quarter" idx="10" hasCustomPrompt="1"/>
          </p:nvPr>
        </p:nvSpPr>
        <p:spPr>
          <a:xfrm>
            <a:off x="1829232" y="1486856"/>
            <a:ext cx="1781902" cy="914400"/>
          </a:xfrm>
        </p:spPr>
        <p:txBody>
          <a:bodyPr anchor="ctr">
            <a:noAutofit/>
          </a:bodyPr>
          <a:lstStyle>
            <a:lvl1pPr marL="0" indent="0" algn="ctr">
              <a:buNone/>
              <a:defRPr sz="6600" i="1">
                <a:solidFill>
                  <a:schemeClr val="tx1"/>
                </a:solidFill>
              </a:defRPr>
            </a:lvl1pPr>
          </a:lstStyle>
          <a:p>
            <a:pPr lvl="0"/>
            <a:r>
              <a:rPr lang="en-US"/>
              <a:t>##</a:t>
            </a:r>
          </a:p>
        </p:txBody>
      </p:sp>
    </p:spTree>
    <p:extLst>
      <p:ext uri="{BB962C8B-B14F-4D97-AF65-F5344CB8AC3E}">
        <p14:creationId xmlns:p14="http://schemas.microsoft.com/office/powerpoint/2010/main" val="1835998864"/>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88502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TextBox 2">
            <a:extLst>
              <a:ext uri="{FF2B5EF4-FFF2-40B4-BE49-F238E27FC236}">
                <a16:creationId xmlns:a16="http://schemas.microsoft.com/office/drawing/2014/main" id="{8C2D471D-11F0-CF6D-4E45-8F2D76BA7096}"/>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4977255"/>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4" name="Picture 3" descr="A red and blue gradient&#10;&#10;Description automatically generated">
            <a:extLst>
              <a:ext uri="{FF2B5EF4-FFF2-40B4-BE49-F238E27FC236}">
                <a16:creationId xmlns:a16="http://schemas.microsoft.com/office/drawing/2014/main" id="{C986F80F-F482-31E1-0D44-1158877A7351}"/>
              </a:ext>
            </a:extLst>
          </p:cNvPr>
          <p:cNvPicPr>
            <a:picLocks noChangeAspect="1"/>
          </p:cNvPicPr>
          <p:nvPr userDrawn="1"/>
        </p:nvPicPr>
        <p:blipFill>
          <a:blip r:embed="rId2"/>
          <a:stretch>
            <a:fillRect/>
          </a:stretch>
        </p:blipFill>
        <p:spPr>
          <a:xfrm>
            <a:off x="0" y="0"/>
            <a:ext cx="12193588" cy="6858000"/>
          </a:xfrm>
          <a:prstGeom prst="rect">
            <a:avLst/>
          </a:prstGeom>
        </p:spPr>
      </p:pic>
      <p:grpSp>
        <p:nvGrpSpPr>
          <p:cNvPr id="5" name="Group 4">
            <a:extLst>
              <a:ext uri="{FF2B5EF4-FFF2-40B4-BE49-F238E27FC236}">
                <a16:creationId xmlns:a16="http://schemas.microsoft.com/office/drawing/2014/main" id="{B99FEE79-E8B3-C5C0-A5BE-6B91A1B2D02D}"/>
              </a:ext>
            </a:extLst>
          </p:cNvPr>
          <p:cNvGrpSpPr/>
          <p:nvPr userDrawn="1"/>
        </p:nvGrpSpPr>
        <p:grpSpPr>
          <a:xfrm>
            <a:off x="955899" y="608454"/>
            <a:ext cx="1722747" cy="453459"/>
            <a:chOff x="1362719" y="1148736"/>
            <a:chExt cx="1722523" cy="453459"/>
          </a:xfrm>
          <a:solidFill>
            <a:schemeClr val="bg1"/>
          </a:solidFill>
        </p:grpSpPr>
        <p:sp>
          <p:nvSpPr>
            <p:cNvPr id="6" name="Freeform 18">
              <a:extLst>
                <a:ext uri="{FF2B5EF4-FFF2-40B4-BE49-F238E27FC236}">
                  <a16:creationId xmlns:a16="http://schemas.microsoft.com/office/drawing/2014/main" id="{4F8BDB10-B949-3213-FC03-60036AB17EC5}"/>
                </a:ext>
              </a:extLst>
            </p:cNvPr>
            <p:cNvSpPr/>
            <p:nvPr/>
          </p:nvSpPr>
          <p:spPr>
            <a:xfrm>
              <a:off x="2227153"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7" name="Freeform 19">
              <a:extLst>
                <a:ext uri="{FF2B5EF4-FFF2-40B4-BE49-F238E27FC236}">
                  <a16:creationId xmlns:a16="http://schemas.microsoft.com/office/drawing/2014/main" id="{2E20EFF2-0672-C7E8-3A80-67761EF10284}"/>
                </a:ext>
              </a:extLst>
            </p:cNvPr>
            <p:cNvSpPr/>
            <p:nvPr/>
          </p:nvSpPr>
          <p:spPr>
            <a:xfrm>
              <a:off x="2425894"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8" name="Freeform 20">
              <a:extLst>
                <a:ext uri="{FF2B5EF4-FFF2-40B4-BE49-F238E27FC236}">
                  <a16:creationId xmlns:a16="http://schemas.microsoft.com/office/drawing/2014/main" id="{BEDA14D8-0191-3014-CFC4-80E7B6490F2F}"/>
                </a:ext>
              </a:extLst>
            </p:cNvPr>
            <p:cNvSpPr/>
            <p:nvPr/>
          </p:nvSpPr>
          <p:spPr>
            <a:xfrm>
              <a:off x="2625239" y="1299788"/>
              <a:ext cx="41077" cy="151052"/>
            </a:xfrm>
            <a:custGeom>
              <a:avLst/>
              <a:gdLst>
                <a:gd name="connsiteX0" fmla="*/ 41077 w 41077"/>
                <a:gd name="connsiteY0" fmla="*/ 0 h 151052"/>
                <a:gd name="connsiteX1" fmla="*/ 41077 w 41077"/>
                <a:gd name="connsiteY1" fmla="*/ 151052 h 151052"/>
                <a:gd name="connsiteX2" fmla="*/ 0 w 41077"/>
                <a:gd name="connsiteY2" fmla="*/ 151052 h 151052"/>
                <a:gd name="connsiteX3" fmla="*/ 0 w 41077"/>
                <a:gd name="connsiteY3" fmla="*/ 0 h 151052"/>
                <a:gd name="connsiteX4" fmla="*/ 41077 w 41077"/>
                <a:gd name="connsiteY4" fmla="*/ 0 h 15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7" h="151052">
                  <a:moveTo>
                    <a:pt x="41077" y="0"/>
                  </a:moveTo>
                  <a:lnTo>
                    <a:pt x="41077" y="151052"/>
                  </a:lnTo>
                  <a:lnTo>
                    <a:pt x="0" y="151052"/>
                  </a:lnTo>
                  <a:lnTo>
                    <a:pt x="0" y="0"/>
                  </a:lnTo>
                  <a:lnTo>
                    <a:pt x="41077" y="0"/>
                  </a:lnTo>
                  <a:close/>
                </a:path>
              </a:pathLst>
            </a:custGeom>
            <a:grpFill/>
            <a:ln w="2127" cap="flat">
              <a:noFill/>
              <a:prstDash val="solid"/>
              <a:miter/>
            </a:ln>
          </p:spPr>
          <p:txBody>
            <a:bodyPr rtlCol="0" anchor="ctr"/>
            <a:lstStyle/>
            <a:p>
              <a:endParaRPr lang="en-US" sz="1867"/>
            </a:p>
          </p:txBody>
        </p:sp>
        <p:sp>
          <p:nvSpPr>
            <p:cNvPr id="9" name="Freeform 21">
              <a:extLst>
                <a:ext uri="{FF2B5EF4-FFF2-40B4-BE49-F238E27FC236}">
                  <a16:creationId xmlns:a16="http://schemas.microsoft.com/office/drawing/2014/main" id="{3EE28BE1-8EC5-2616-FA03-3056B0126D24}"/>
                </a:ext>
              </a:extLst>
            </p:cNvPr>
            <p:cNvSpPr/>
            <p:nvPr/>
          </p:nvSpPr>
          <p:spPr>
            <a:xfrm>
              <a:off x="2694104" y="1299788"/>
              <a:ext cx="191190" cy="151052"/>
            </a:xfrm>
            <a:custGeom>
              <a:avLst/>
              <a:gdLst>
                <a:gd name="connsiteX0" fmla="*/ 190888 w 191190"/>
                <a:gd name="connsiteY0" fmla="*/ 151052 h 151052"/>
                <a:gd name="connsiteX1" fmla="*/ 149207 w 191190"/>
                <a:gd name="connsiteY1" fmla="*/ 151052 h 151052"/>
                <a:gd name="connsiteX2" fmla="*/ 41681 w 191190"/>
                <a:gd name="connsiteY2" fmla="*/ 52566 h 151052"/>
                <a:gd name="connsiteX3" fmla="*/ 41681 w 191190"/>
                <a:gd name="connsiteY3" fmla="*/ 151052 h 151052"/>
                <a:gd name="connsiteX4" fmla="*/ 0 w 191190"/>
                <a:gd name="connsiteY4" fmla="*/ 151052 h 151052"/>
                <a:gd name="connsiteX5" fmla="*/ 0 w 191190"/>
                <a:gd name="connsiteY5" fmla="*/ 0 h 151052"/>
                <a:gd name="connsiteX6" fmla="*/ 41681 w 191190"/>
                <a:gd name="connsiteY6" fmla="*/ 0 h 151052"/>
                <a:gd name="connsiteX7" fmla="*/ 149509 w 191190"/>
                <a:gd name="connsiteY7" fmla="*/ 98788 h 151052"/>
                <a:gd name="connsiteX8" fmla="*/ 149509 w 191190"/>
                <a:gd name="connsiteY8" fmla="*/ 0 h 151052"/>
                <a:gd name="connsiteX9" fmla="*/ 191190 w 191190"/>
                <a:gd name="connsiteY9" fmla="*/ 0 h 151052"/>
                <a:gd name="connsiteX10" fmla="*/ 191190 w 191190"/>
                <a:gd name="connsiteY10" fmla="*/ 151052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90" h="151052">
                  <a:moveTo>
                    <a:pt x="190888" y="151052"/>
                  </a:moveTo>
                  <a:lnTo>
                    <a:pt x="149207" y="151052"/>
                  </a:lnTo>
                  <a:lnTo>
                    <a:pt x="41681" y="52566"/>
                  </a:lnTo>
                  <a:lnTo>
                    <a:pt x="41681" y="151052"/>
                  </a:lnTo>
                  <a:lnTo>
                    <a:pt x="0" y="151052"/>
                  </a:lnTo>
                  <a:lnTo>
                    <a:pt x="0" y="0"/>
                  </a:lnTo>
                  <a:lnTo>
                    <a:pt x="41681" y="0"/>
                  </a:lnTo>
                  <a:lnTo>
                    <a:pt x="149509" y="98788"/>
                  </a:lnTo>
                  <a:lnTo>
                    <a:pt x="149509" y="0"/>
                  </a:lnTo>
                  <a:lnTo>
                    <a:pt x="191190" y="0"/>
                  </a:lnTo>
                  <a:lnTo>
                    <a:pt x="191190" y="151052"/>
                  </a:lnTo>
                  <a:close/>
                </a:path>
              </a:pathLst>
            </a:custGeom>
            <a:grpFill/>
            <a:ln w="2127" cap="flat">
              <a:noFill/>
              <a:prstDash val="solid"/>
              <a:miter/>
            </a:ln>
          </p:spPr>
          <p:txBody>
            <a:bodyPr rtlCol="0" anchor="ctr"/>
            <a:lstStyle/>
            <a:p>
              <a:endParaRPr lang="en-US" sz="1867"/>
            </a:p>
          </p:txBody>
        </p:sp>
        <p:sp>
          <p:nvSpPr>
            <p:cNvPr id="10" name="Freeform 22">
              <a:extLst>
                <a:ext uri="{FF2B5EF4-FFF2-40B4-BE49-F238E27FC236}">
                  <a16:creationId xmlns:a16="http://schemas.microsoft.com/office/drawing/2014/main" id="{210A5BC3-2432-17D2-6A0E-831E923EB368}"/>
                </a:ext>
              </a:extLst>
            </p:cNvPr>
            <p:cNvSpPr/>
            <p:nvPr/>
          </p:nvSpPr>
          <p:spPr>
            <a:xfrm>
              <a:off x="2913081" y="1300090"/>
              <a:ext cx="172161" cy="151052"/>
            </a:xfrm>
            <a:custGeom>
              <a:avLst/>
              <a:gdLst>
                <a:gd name="connsiteX0" fmla="*/ 162497 w 172161"/>
                <a:gd name="connsiteY0" fmla="*/ 59515 h 151052"/>
                <a:gd name="connsiteX1" fmla="*/ 152227 w 172161"/>
                <a:gd name="connsiteY1" fmla="*/ 90329 h 151052"/>
                <a:gd name="connsiteX2" fmla="*/ 41077 w 172161"/>
                <a:gd name="connsiteY2" fmla="*/ 90329 h 151052"/>
                <a:gd name="connsiteX3" fmla="*/ 41077 w 172161"/>
                <a:gd name="connsiteY3" fmla="*/ 117519 h 151052"/>
                <a:gd name="connsiteX4" fmla="*/ 171860 w 172161"/>
                <a:gd name="connsiteY4" fmla="*/ 117519 h 151052"/>
                <a:gd name="connsiteX5" fmla="*/ 160684 w 172161"/>
                <a:gd name="connsiteY5" fmla="*/ 151052 h 151052"/>
                <a:gd name="connsiteX6" fmla="*/ 0 w 172161"/>
                <a:gd name="connsiteY6" fmla="*/ 151052 h 151052"/>
                <a:gd name="connsiteX7" fmla="*/ 0 w 172161"/>
                <a:gd name="connsiteY7" fmla="*/ 0 h 151052"/>
                <a:gd name="connsiteX8" fmla="*/ 172162 w 172161"/>
                <a:gd name="connsiteY8" fmla="*/ 0 h 151052"/>
                <a:gd name="connsiteX9" fmla="*/ 160987 w 172161"/>
                <a:gd name="connsiteY9" fmla="*/ 33534 h 151052"/>
                <a:gd name="connsiteX10" fmla="*/ 41077 w 172161"/>
                <a:gd name="connsiteY10" fmla="*/ 33534 h 151052"/>
                <a:gd name="connsiteX11" fmla="*/ 41077 w 172161"/>
                <a:gd name="connsiteY11" fmla="*/ 59515 h 151052"/>
                <a:gd name="connsiteX12" fmla="*/ 162497 w 172161"/>
                <a:gd name="connsiteY12" fmla="*/ 59515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161" h="151052">
                  <a:moveTo>
                    <a:pt x="162497" y="59515"/>
                  </a:moveTo>
                  <a:lnTo>
                    <a:pt x="152227" y="90329"/>
                  </a:lnTo>
                  <a:lnTo>
                    <a:pt x="41077" y="90329"/>
                  </a:lnTo>
                  <a:lnTo>
                    <a:pt x="41077" y="117519"/>
                  </a:lnTo>
                  <a:lnTo>
                    <a:pt x="171860" y="117519"/>
                  </a:lnTo>
                  <a:lnTo>
                    <a:pt x="160684" y="151052"/>
                  </a:lnTo>
                  <a:lnTo>
                    <a:pt x="0" y="151052"/>
                  </a:lnTo>
                  <a:lnTo>
                    <a:pt x="0" y="0"/>
                  </a:lnTo>
                  <a:lnTo>
                    <a:pt x="172162" y="0"/>
                  </a:lnTo>
                  <a:lnTo>
                    <a:pt x="160987" y="33534"/>
                  </a:lnTo>
                  <a:lnTo>
                    <a:pt x="41077" y="33534"/>
                  </a:lnTo>
                  <a:lnTo>
                    <a:pt x="41077" y="59515"/>
                  </a:lnTo>
                  <a:lnTo>
                    <a:pt x="162497" y="59515"/>
                  </a:lnTo>
                  <a:close/>
                </a:path>
              </a:pathLst>
            </a:custGeom>
            <a:grpFill/>
            <a:ln w="2127" cap="flat">
              <a:noFill/>
              <a:prstDash val="solid"/>
              <a:miter/>
            </a:ln>
          </p:spPr>
          <p:txBody>
            <a:bodyPr rtlCol="0" anchor="ctr"/>
            <a:lstStyle/>
            <a:p>
              <a:endParaRPr lang="en-US" sz="1867"/>
            </a:p>
          </p:txBody>
        </p:sp>
        <p:sp>
          <p:nvSpPr>
            <p:cNvPr id="11" name="Freeform 23">
              <a:extLst>
                <a:ext uri="{FF2B5EF4-FFF2-40B4-BE49-F238E27FC236}">
                  <a16:creationId xmlns:a16="http://schemas.microsoft.com/office/drawing/2014/main" id="{E900C64D-9E82-62A8-3E5F-224A320619CC}"/>
                </a:ext>
              </a:extLst>
            </p:cNvPr>
            <p:cNvSpPr/>
            <p:nvPr/>
          </p:nvSpPr>
          <p:spPr>
            <a:xfrm>
              <a:off x="1992771" y="1300090"/>
              <a:ext cx="206594" cy="151052"/>
            </a:xfrm>
            <a:custGeom>
              <a:avLst/>
              <a:gdLst>
                <a:gd name="connsiteX0" fmla="*/ 54367 w 206594"/>
                <a:gd name="connsiteY0" fmla="*/ 128697 h 151052"/>
                <a:gd name="connsiteX1" fmla="*/ 42587 w 206594"/>
                <a:gd name="connsiteY1" fmla="*/ 151052 h 151052"/>
                <a:gd name="connsiteX2" fmla="*/ 0 w 206594"/>
                <a:gd name="connsiteY2" fmla="*/ 151052 h 151052"/>
                <a:gd name="connsiteX3" fmla="*/ 82456 w 206594"/>
                <a:gd name="connsiteY3" fmla="*/ 0 h 151052"/>
                <a:gd name="connsiteX4" fmla="*/ 124138 w 206594"/>
                <a:gd name="connsiteY4" fmla="*/ 0 h 151052"/>
                <a:gd name="connsiteX5" fmla="*/ 206594 w 206594"/>
                <a:gd name="connsiteY5" fmla="*/ 151052 h 151052"/>
                <a:gd name="connsiteX6" fmla="*/ 163101 w 206594"/>
                <a:gd name="connsiteY6" fmla="*/ 151052 h 151052"/>
                <a:gd name="connsiteX7" fmla="*/ 151019 w 206594"/>
                <a:gd name="connsiteY7" fmla="*/ 128697 h 151052"/>
                <a:gd name="connsiteX8" fmla="*/ 54367 w 206594"/>
                <a:gd name="connsiteY8" fmla="*/ 128697 h 151052"/>
                <a:gd name="connsiteX9" fmla="*/ 136219 w 206594"/>
                <a:gd name="connsiteY9" fmla="*/ 100601 h 151052"/>
                <a:gd name="connsiteX10" fmla="*/ 102693 w 206594"/>
                <a:gd name="connsiteY10" fmla="*/ 38972 h 151052"/>
                <a:gd name="connsiteX11" fmla="*/ 69469 w 206594"/>
                <a:gd name="connsiteY11" fmla="*/ 100601 h 151052"/>
                <a:gd name="connsiteX12" fmla="*/ 136219 w 206594"/>
                <a:gd name="connsiteY12" fmla="*/ 100601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594" h="151052">
                  <a:moveTo>
                    <a:pt x="54367" y="128697"/>
                  </a:moveTo>
                  <a:lnTo>
                    <a:pt x="42587" y="151052"/>
                  </a:lnTo>
                  <a:lnTo>
                    <a:pt x="0" y="151052"/>
                  </a:lnTo>
                  <a:lnTo>
                    <a:pt x="82456" y="0"/>
                  </a:lnTo>
                  <a:lnTo>
                    <a:pt x="124138" y="0"/>
                  </a:lnTo>
                  <a:lnTo>
                    <a:pt x="206594" y="151052"/>
                  </a:lnTo>
                  <a:lnTo>
                    <a:pt x="163101" y="151052"/>
                  </a:lnTo>
                  <a:lnTo>
                    <a:pt x="151019" y="128697"/>
                  </a:lnTo>
                  <a:lnTo>
                    <a:pt x="54367" y="128697"/>
                  </a:lnTo>
                  <a:close/>
                  <a:moveTo>
                    <a:pt x="136219" y="100601"/>
                  </a:moveTo>
                  <a:lnTo>
                    <a:pt x="102693" y="38972"/>
                  </a:lnTo>
                  <a:lnTo>
                    <a:pt x="69469" y="100601"/>
                  </a:lnTo>
                  <a:lnTo>
                    <a:pt x="136219" y="100601"/>
                  </a:lnTo>
                  <a:close/>
                </a:path>
              </a:pathLst>
            </a:custGeom>
            <a:grpFill/>
            <a:ln w="2127" cap="flat">
              <a:noFill/>
              <a:prstDash val="solid"/>
              <a:miter/>
            </a:ln>
          </p:spPr>
          <p:txBody>
            <a:bodyPr rtlCol="0" anchor="ctr"/>
            <a:lstStyle/>
            <a:p>
              <a:endParaRPr lang="en-US" sz="1867"/>
            </a:p>
          </p:txBody>
        </p:sp>
        <p:sp>
          <p:nvSpPr>
            <p:cNvPr id="12" name="Freeform 24">
              <a:extLst>
                <a:ext uri="{FF2B5EF4-FFF2-40B4-BE49-F238E27FC236}">
                  <a16:creationId xmlns:a16="http://schemas.microsoft.com/office/drawing/2014/main" id="{847C0653-F158-2AF0-A058-89833619215F}"/>
                </a:ext>
              </a:extLst>
            </p:cNvPr>
            <p:cNvSpPr/>
            <p:nvPr/>
          </p:nvSpPr>
          <p:spPr>
            <a:xfrm>
              <a:off x="1362719" y="1148736"/>
              <a:ext cx="478730" cy="453459"/>
            </a:xfrm>
            <a:custGeom>
              <a:avLst/>
              <a:gdLst>
                <a:gd name="connsiteX0" fmla="*/ 330732 w 478730"/>
                <a:gd name="connsiteY0" fmla="*/ 106945 h 453459"/>
                <a:gd name="connsiteX1" fmla="*/ 328618 w 478730"/>
                <a:gd name="connsiteY1" fmla="*/ 110268 h 453459"/>
                <a:gd name="connsiteX2" fmla="*/ 315630 w 478730"/>
                <a:gd name="connsiteY2" fmla="*/ 133228 h 453459"/>
                <a:gd name="connsiteX3" fmla="*/ 252806 w 478730"/>
                <a:gd name="connsiteY3" fmla="*/ 604 h 453459"/>
                <a:gd name="connsiteX4" fmla="*/ 214749 w 478730"/>
                <a:gd name="connsiteY4" fmla="*/ 604 h 453459"/>
                <a:gd name="connsiteX5" fmla="*/ 0 w 478730"/>
                <a:gd name="connsiteY5" fmla="*/ 453459 h 453459"/>
                <a:gd name="connsiteX6" fmla="*/ 144676 w 478730"/>
                <a:gd name="connsiteY6" fmla="*/ 453459 h 453459"/>
                <a:gd name="connsiteX7" fmla="*/ 188774 w 478730"/>
                <a:gd name="connsiteY7" fmla="*/ 446511 h 453459"/>
                <a:gd name="connsiteX8" fmla="*/ 198439 w 478730"/>
                <a:gd name="connsiteY8" fmla="*/ 442886 h 453459"/>
                <a:gd name="connsiteX9" fmla="*/ 200251 w 478730"/>
                <a:gd name="connsiteY9" fmla="*/ 441979 h 453459"/>
                <a:gd name="connsiteX10" fmla="*/ 202064 w 478730"/>
                <a:gd name="connsiteY10" fmla="*/ 441375 h 453459"/>
                <a:gd name="connsiteX11" fmla="*/ 203876 w 478730"/>
                <a:gd name="connsiteY11" fmla="*/ 440469 h 453459"/>
                <a:gd name="connsiteX12" fmla="*/ 205688 w 478730"/>
                <a:gd name="connsiteY12" fmla="*/ 439563 h 453459"/>
                <a:gd name="connsiteX13" fmla="*/ 209312 w 478730"/>
                <a:gd name="connsiteY13" fmla="*/ 437750 h 453459"/>
                <a:gd name="connsiteX14" fmla="*/ 210219 w 478730"/>
                <a:gd name="connsiteY14" fmla="*/ 437146 h 453459"/>
                <a:gd name="connsiteX15" fmla="*/ 218072 w 478730"/>
                <a:gd name="connsiteY15" fmla="*/ 432614 h 453459"/>
                <a:gd name="connsiteX16" fmla="*/ 218978 w 478730"/>
                <a:gd name="connsiteY16" fmla="*/ 432010 h 453459"/>
                <a:gd name="connsiteX17" fmla="*/ 222602 w 478730"/>
                <a:gd name="connsiteY17" fmla="*/ 429593 h 453459"/>
                <a:gd name="connsiteX18" fmla="*/ 224112 w 478730"/>
                <a:gd name="connsiteY18" fmla="*/ 428385 h 453459"/>
                <a:gd name="connsiteX19" fmla="*/ 225925 w 478730"/>
                <a:gd name="connsiteY19" fmla="*/ 427176 h 453459"/>
                <a:gd name="connsiteX20" fmla="*/ 227435 w 478730"/>
                <a:gd name="connsiteY20" fmla="*/ 425968 h 453459"/>
                <a:gd name="connsiteX21" fmla="*/ 228945 w 478730"/>
                <a:gd name="connsiteY21" fmla="*/ 424759 h 453459"/>
                <a:gd name="connsiteX22" fmla="*/ 237100 w 478730"/>
                <a:gd name="connsiteY22" fmla="*/ 418113 h 453459"/>
                <a:gd name="connsiteX23" fmla="*/ 239818 w 478730"/>
                <a:gd name="connsiteY23" fmla="*/ 415696 h 453459"/>
                <a:gd name="connsiteX24" fmla="*/ 241026 w 478730"/>
                <a:gd name="connsiteY24" fmla="*/ 414488 h 453459"/>
                <a:gd name="connsiteX25" fmla="*/ 244047 w 478730"/>
                <a:gd name="connsiteY25" fmla="*/ 411467 h 453459"/>
                <a:gd name="connsiteX26" fmla="*/ 245557 w 478730"/>
                <a:gd name="connsiteY26" fmla="*/ 409956 h 453459"/>
                <a:gd name="connsiteX27" fmla="*/ 248577 w 478730"/>
                <a:gd name="connsiteY27" fmla="*/ 406935 h 453459"/>
                <a:gd name="connsiteX28" fmla="*/ 250088 w 478730"/>
                <a:gd name="connsiteY28" fmla="*/ 405425 h 453459"/>
                <a:gd name="connsiteX29" fmla="*/ 256430 w 478730"/>
                <a:gd name="connsiteY29" fmla="*/ 398476 h 453459"/>
                <a:gd name="connsiteX30" fmla="*/ 256732 w 478730"/>
                <a:gd name="connsiteY30" fmla="*/ 398174 h 453459"/>
                <a:gd name="connsiteX31" fmla="*/ 259451 w 478730"/>
                <a:gd name="connsiteY31" fmla="*/ 395153 h 453459"/>
                <a:gd name="connsiteX32" fmla="*/ 260961 w 478730"/>
                <a:gd name="connsiteY32" fmla="*/ 393340 h 453459"/>
                <a:gd name="connsiteX33" fmla="*/ 263377 w 478730"/>
                <a:gd name="connsiteY33" fmla="*/ 390319 h 453459"/>
                <a:gd name="connsiteX34" fmla="*/ 265190 w 478730"/>
                <a:gd name="connsiteY34" fmla="*/ 388205 h 453459"/>
                <a:gd name="connsiteX35" fmla="*/ 267606 w 478730"/>
                <a:gd name="connsiteY35" fmla="*/ 385184 h 453459"/>
                <a:gd name="connsiteX36" fmla="*/ 269418 w 478730"/>
                <a:gd name="connsiteY36" fmla="*/ 383069 h 453459"/>
                <a:gd name="connsiteX37" fmla="*/ 273647 w 478730"/>
                <a:gd name="connsiteY37" fmla="*/ 377329 h 453459"/>
                <a:gd name="connsiteX38" fmla="*/ 275459 w 478730"/>
                <a:gd name="connsiteY38" fmla="*/ 374610 h 453459"/>
                <a:gd name="connsiteX39" fmla="*/ 277573 w 478730"/>
                <a:gd name="connsiteY39" fmla="*/ 371589 h 453459"/>
                <a:gd name="connsiteX40" fmla="*/ 279385 w 478730"/>
                <a:gd name="connsiteY40" fmla="*/ 368870 h 453459"/>
                <a:gd name="connsiteX41" fmla="*/ 281500 w 478730"/>
                <a:gd name="connsiteY41" fmla="*/ 365849 h 453459"/>
                <a:gd name="connsiteX42" fmla="*/ 283312 w 478730"/>
                <a:gd name="connsiteY42" fmla="*/ 362828 h 453459"/>
                <a:gd name="connsiteX43" fmla="*/ 285124 w 478730"/>
                <a:gd name="connsiteY43" fmla="*/ 360109 h 453459"/>
                <a:gd name="connsiteX44" fmla="*/ 288446 w 478730"/>
                <a:gd name="connsiteY44" fmla="*/ 354369 h 453459"/>
                <a:gd name="connsiteX45" fmla="*/ 289957 w 478730"/>
                <a:gd name="connsiteY45" fmla="*/ 351952 h 453459"/>
                <a:gd name="connsiteX46" fmla="*/ 292071 w 478730"/>
                <a:gd name="connsiteY46" fmla="*/ 348327 h 453459"/>
                <a:gd name="connsiteX47" fmla="*/ 293581 w 478730"/>
                <a:gd name="connsiteY47" fmla="*/ 345608 h 453459"/>
                <a:gd name="connsiteX48" fmla="*/ 295695 w 478730"/>
                <a:gd name="connsiteY48" fmla="*/ 341983 h 453459"/>
                <a:gd name="connsiteX49" fmla="*/ 297206 w 478730"/>
                <a:gd name="connsiteY49" fmla="*/ 339264 h 453459"/>
                <a:gd name="connsiteX50" fmla="*/ 299622 w 478730"/>
                <a:gd name="connsiteY50" fmla="*/ 334732 h 453459"/>
                <a:gd name="connsiteX51" fmla="*/ 300830 w 478730"/>
                <a:gd name="connsiteY51" fmla="*/ 332920 h 453459"/>
                <a:gd name="connsiteX52" fmla="*/ 304152 w 478730"/>
                <a:gd name="connsiteY52" fmla="*/ 326575 h 453459"/>
                <a:gd name="connsiteX53" fmla="*/ 305361 w 478730"/>
                <a:gd name="connsiteY53" fmla="*/ 324461 h 453459"/>
                <a:gd name="connsiteX54" fmla="*/ 307777 w 478730"/>
                <a:gd name="connsiteY54" fmla="*/ 319929 h 453459"/>
                <a:gd name="connsiteX55" fmla="*/ 308985 w 478730"/>
                <a:gd name="connsiteY55" fmla="*/ 317512 h 453459"/>
                <a:gd name="connsiteX56" fmla="*/ 311401 w 478730"/>
                <a:gd name="connsiteY56" fmla="*/ 312981 h 453459"/>
                <a:gd name="connsiteX57" fmla="*/ 312610 w 478730"/>
                <a:gd name="connsiteY57" fmla="*/ 310866 h 453459"/>
                <a:gd name="connsiteX58" fmla="*/ 315630 w 478730"/>
                <a:gd name="connsiteY58" fmla="*/ 304522 h 453459"/>
                <a:gd name="connsiteX59" fmla="*/ 315630 w 478730"/>
                <a:gd name="connsiteY59" fmla="*/ 303313 h 453459"/>
                <a:gd name="connsiteX60" fmla="*/ 390535 w 478730"/>
                <a:gd name="connsiteY60" fmla="*/ 453459 h 453459"/>
                <a:gd name="connsiteX61" fmla="*/ 466951 w 478730"/>
                <a:gd name="connsiteY61" fmla="*/ 453459 h 453459"/>
                <a:gd name="connsiteX62" fmla="*/ 354895 w 478730"/>
                <a:gd name="connsiteY62" fmla="*/ 215703 h 453459"/>
                <a:gd name="connsiteX63" fmla="*/ 478730 w 478730"/>
                <a:gd name="connsiteY63" fmla="*/ 71599 h 453459"/>
                <a:gd name="connsiteX64" fmla="*/ 478730 w 478730"/>
                <a:gd name="connsiteY64" fmla="*/ 71599 h 453459"/>
                <a:gd name="connsiteX65" fmla="*/ 478730 w 478730"/>
                <a:gd name="connsiteY65" fmla="*/ 0 h 453459"/>
                <a:gd name="connsiteX66" fmla="*/ 478730 w 478730"/>
                <a:gd name="connsiteY66" fmla="*/ 0 h 453459"/>
                <a:gd name="connsiteX67" fmla="*/ 330732 w 478730"/>
                <a:gd name="connsiteY67" fmla="*/ 106945 h 453459"/>
                <a:gd name="connsiteX68" fmla="*/ 160684 w 478730"/>
                <a:gd name="connsiteY68" fmla="*/ 379746 h 453459"/>
                <a:gd name="connsiteX69" fmla="*/ 144978 w 478730"/>
                <a:gd name="connsiteY69" fmla="*/ 381558 h 453459"/>
                <a:gd name="connsiteX70" fmla="*/ 112056 w 478730"/>
                <a:gd name="connsiteY70" fmla="*/ 381558 h 453459"/>
                <a:gd name="connsiteX71" fmla="*/ 233778 w 478730"/>
                <a:gd name="connsiteY71" fmla="*/ 131416 h 453459"/>
                <a:gd name="connsiteX72" fmla="*/ 275157 w 478730"/>
                <a:gd name="connsiteY72" fmla="*/ 220839 h 453459"/>
                <a:gd name="connsiteX73" fmla="*/ 275157 w 478730"/>
                <a:gd name="connsiteY73" fmla="*/ 220839 h 453459"/>
                <a:gd name="connsiteX74" fmla="*/ 274553 w 478730"/>
                <a:gd name="connsiteY74" fmla="*/ 222651 h 453459"/>
                <a:gd name="connsiteX75" fmla="*/ 271532 w 478730"/>
                <a:gd name="connsiteY75" fmla="*/ 229298 h 453459"/>
                <a:gd name="connsiteX76" fmla="*/ 270324 w 478730"/>
                <a:gd name="connsiteY76" fmla="*/ 231714 h 453459"/>
                <a:gd name="connsiteX77" fmla="*/ 267606 w 478730"/>
                <a:gd name="connsiteY77" fmla="*/ 237756 h 453459"/>
                <a:gd name="connsiteX78" fmla="*/ 266398 w 478730"/>
                <a:gd name="connsiteY78" fmla="*/ 240173 h 453459"/>
                <a:gd name="connsiteX79" fmla="*/ 263679 w 478730"/>
                <a:gd name="connsiteY79" fmla="*/ 246215 h 453459"/>
                <a:gd name="connsiteX80" fmla="*/ 262471 w 478730"/>
                <a:gd name="connsiteY80" fmla="*/ 248632 h 453459"/>
                <a:gd name="connsiteX81" fmla="*/ 259451 w 478730"/>
                <a:gd name="connsiteY81" fmla="*/ 254976 h 453459"/>
                <a:gd name="connsiteX82" fmla="*/ 258545 w 478730"/>
                <a:gd name="connsiteY82" fmla="*/ 256789 h 453459"/>
                <a:gd name="connsiteX83" fmla="*/ 255222 w 478730"/>
                <a:gd name="connsiteY83" fmla="*/ 263738 h 453459"/>
                <a:gd name="connsiteX84" fmla="*/ 254618 w 478730"/>
                <a:gd name="connsiteY84" fmla="*/ 264946 h 453459"/>
                <a:gd name="connsiteX85" fmla="*/ 238610 w 478730"/>
                <a:gd name="connsiteY85" fmla="*/ 296969 h 453459"/>
                <a:gd name="connsiteX86" fmla="*/ 238610 w 478730"/>
                <a:gd name="connsiteY86" fmla="*/ 296969 h 453459"/>
                <a:gd name="connsiteX87" fmla="*/ 234684 w 478730"/>
                <a:gd name="connsiteY87" fmla="*/ 304522 h 453459"/>
                <a:gd name="connsiteX88" fmla="*/ 234382 w 478730"/>
                <a:gd name="connsiteY88" fmla="*/ 304824 h 453459"/>
                <a:gd name="connsiteX89" fmla="*/ 230455 w 478730"/>
                <a:gd name="connsiteY89" fmla="*/ 311772 h 453459"/>
                <a:gd name="connsiteX90" fmla="*/ 230455 w 478730"/>
                <a:gd name="connsiteY90" fmla="*/ 312074 h 453459"/>
                <a:gd name="connsiteX91" fmla="*/ 208406 w 478730"/>
                <a:gd name="connsiteY91" fmla="*/ 344400 h 453459"/>
                <a:gd name="connsiteX92" fmla="*/ 208406 w 478730"/>
                <a:gd name="connsiteY92" fmla="*/ 344400 h 453459"/>
                <a:gd name="connsiteX93" fmla="*/ 160684 w 478730"/>
                <a:gd name="connsiteY93" fmla="*/ 379746 h 45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8730" h="453459">
                  <a:moveTo>
                    <a:pt x="330732" y="106945"/>
                  </a:moveTo>
                  <a:cubicBezTo>
                    <a:pt x="330128" y="108154"/>
                    <a:pt x="329524" y="109060"/>
                    <a:pt x="328618" y="110268"/>
                  </a:cubicBezTo>
                  <a:cubicBezTo>
                    <a:pt x="324087" y="117821"/>
                    <a:pt x="319556" y="125374"/>
                    <a:pt x="315630" y="133228"/>
                  </a:cubicBezTo>
                  <a:lnTo>
                    <a:pt x="252806" y="604"/>
                  </a:lnTo>
                  <a:lnTo>
                    <a:pt x="214749" y="604"/>
                  </a:lnTo>
                  <a:lnTo>
                    <a:pt x="0" y="453459"/>
                  </a:lnTo>
                  <a:lnTo>
                    <a:pt x="144676" y="453459"/>
                  </a:lnTo>
                  <a:cubicBezTo>
                    <a:pt x="159778" y="453459"/>
                    <a:pt x="174578" y="451043"/>
                    <a:pt x="188774" y="446511"/>
                  </a:cubicBezTo>
                  <a:cubicBezTo>
                    <a:pt x="192096" y="445303"/>
                    <a:pt x="195117" y="444094"/>
                    <a:pt x="198439" y="442886"/>
                  </a:cubicBezTo>
                  <a:lnTo>
                    <a:pt x="200251" y="441979"/>
                  </a:lnTo>
                  <a:lnTo>
                    <a:pt x="202064" y="441375"/>
                  </a:lnTo>
                  <a:lnTo>
                    <a:pt x="203876" y="440469"/>
                  </a:lnTo>
                  <a:lnTo>
                    <a:pt x="205688" y="439563"/>
                  </a:lnTo>
                  <a:cubicBezTo>
                    <a:pt x="206896" y="438958"/>
                    <a:pt x="208104" y="438354"/>
                    <a:pt x="209312" y="437750"/>
                  </a:cubicBezTo>
                  <a:lnTo>
                    <a:pt x="210219" y="437146"/>
                  </a:lnTo>
                  <a:cubicBezTo>
                    <a:pt x="212937" y="435635"/>
                    <a:pt x="215655" y="434125"/>
                    <a:pt x="218072" y="432614"/>
                  </a:cubicBezTo>
                  <a:lnTo>
                    <a:pt x="218978" y="432010"/>
                  </a:lnTo>
                  <a:lnTo>
                    <a:pt x="222602" y="429593"/>
                  </a:lnTo>
                  <a:lnTo>
                    <a:pt x="224112" y="428385"/>
                  </a:lnTo>
                  <a:lnTo>
                    <a:pt x="225925" y="427176"/>
                  </a:lnTo>
                  <a:lnTo>
                    <a:pt x="227435" y="425968"/>
                  </a:lnTo>
                  <a:lnTo>
                    <a:pt x="228945" y="424759"/>
                  </a:lnTo>
                  <a:cubicBezTo>
                    <a:pt x="231663" y="422645"/>
                    <a:pt x="234382" y="420530"/>
                    <a:pt x="237100" y="418113"/>
                  </a:cubicBezTo>
                  <a:lnTo>
                    <a:pt x="239818" y="415696"/>
                  </a:lnTo>
                  <a:lnTo>
                    <a:pt x="241026" y="414488"/>
                  </a:lnTo>
                  <a:lnTo>
                    <a:pt x="244047" y="411467"/>
                  </a:lnTo>
                  <a:lnTo>
                    <a:pt x="245557" y="409956"/>
                  </a:lnTo>
                  <a:lnTo>
                    <a:pt x="248577" y="406935"/>
                  </a:lnTo>
                  <a:lnTo>
                    <a:pt x="250088" y="405425"/>
                  </a:lnTo>
                  <a:cubicBezTo>
                    <a:pt x="252202" y="403310"/>
                    <a:pt x="254316" y="400893"/>
                    <a:pt x="256430" y="398476"/>
                  </a:cubicBezTo>
                  <a:lnTo>
                    <a:pt x="256732" y="398174"/>
                  </a:lnTo>
                  <a:cubicBezTo>
                    <a:pt x="257639" y="397268"/>
                    <a:pt x="258545" y="396059"/>
                    <a:pt x="259451" y="395153"/>
                  </a:cubicBezTo>
                  <a:lnTo>
                    <a:pt x="260961" y="393340"/>
                  </a:lnTo>
                  <a:lnTo>
                    <a:pt x="263377" y="390319"/>
                  </a:lnTo>
                  <a:lnTo>
                    <a:pt x="265190" y="388205"/>
                  </a:lnTo>
                  <a:cubicBezTo>
                    <a:pt x="266096" y="387298"/>
                    <a:pt x="266700" y="386090"/>
                    <a:pt x="267606" y="385184"/>
                  </a:cubicBezTo>
                  <a:cubicBezTo>
                    <a:pt x="268512" y="384277"/>
                    <a:pt x="268814" y="383673"/>
                    <a:pt x="269418" y="383069"/>
                  </a:cubicBezTo>
                  <a:cubicBezTo>
                    <a:pt x="270928" y="381256"/>
                    <a:pt x="272136" y="379444"/>
                    <a:pt x="273647" y="377329"/>
                  </a:cubicBezTo>
                  <a:lnTo>
                    <a:pt x="275459" y="374610"/>
                  </a:lnTo>
                  <a:lnTo>
                    <a:pt x="277573" y="371589"/>
                  </a:lnTo>
                  <a:lnTo>
                    <a:pt x="279385" y="368870"/>
                  </a:lnTo>
                  <a:lnTo>
                    <a:pt x="281500" y="365849"/>
                  </a:lnTo>
                  <a:cubicBezTo>
                    <a:pt x="282104" y="364943"/>
                    <a:pt x="282708" y="363734"/>
                    <a:pt x="283312" y="362828"/>
                  </a:cubicBezTo>
                  <a:lnTo>
                    <a:pt x="285124" y="360109"/>
                  </a:lnTo>
                  <a:cubicBezTo>
                    <a:pt x="286332" y="358296"/>
                    <a:pt x="287540" y="356484"/>
                    <a:pt x="288446" y="354369"/>
                  </a:cubicBezTo>
                  <a:cubicBezTo>
                    <a:pt x="289051" y="353463"/>
                    <a:pt x="289353" y="352858"/>
                    <a:pt x="289957" y="351952"/>
                  </a:cubicBezTo>
                  <a:cubicBezTo>
                    <a:pt x="290561" y="351046"/>
                    <a:pt x="291467" y="349535"/>
                    <a:pt x="292071" y="348327"/>
                  </a:cubicBezTo>
                  <a:lnTo>
                    <a:pt x="293581" y="345608"/>
                  </a:lnTo>
                  <a:lnTo>
                    <a:pt x="295695" y="341983"/>
                  </a:lnTo>
                  <a:lnTo>
                    <a:pt x="297206" y="339264"/>
                  </a:lnTo>
                  <a:lnTo>
                    <a:pt x="299622" y="334732"/>
                  </a:lnTo>
                  <a:lnTo>
                    <a:pt x="300830" y="332920"/>
                  </a:lnTo>
                  <a:lnTo>
                    <a:pt x="304152" y="326575"/>
                  </a:lnTo>
                  <a:cubicBezTo>
                    <a:pt x="304455" y="325971"/>
                    <a:pt x="304757" y="325065"/>
                    <a:pt x="305361" y="324461"/>
                  </a:cubicBezTo>
                  <a:lnTo>
                    <a:pt x="307777" y="319929"/>
                  </a:lnTo>
                  <a:cubicBezTo>
                    <a:pt x="308079" y="319023"/>
                    <a:pt x="308683" y="318419"/>
                    <a:pt x="308985" y="317512"/>
                  </a:cubicBezTo>
                  <a:lnTo>
                    <a:pt x="311401" y="312981"/>
                  </a:lnTo>
                  <a:lnTo>
                    <a:pt x="312610" y="310866"/>
                  </a:lnTo>
                  <a:cubicBezTo>
                    <a:pt x="313818" y="308751"/>
                    <a:pt x="314724" y="306636"/>
                    <a:pt x="315630" y="304522"/>
                  </a:cubicBezTo>
                  <a:lnTo>
                    <a:pt x="315630" y="303313"/>
                  </a:lnTo>
                  <a:lnTo>
                    <a:pt x="390535" y="453459"/>
                  </a:lnTo>
                  <a:lnTo>
                    <a:pt x="466951" y="453459"/>
                  </a:lnTo>
                  <a:lnTo>
                    <a:pt x="354895" y="215703"/>
                  </a:lnTo>
                  <a:cubicBezTo>
                    <a:pt x="387515" y="143500"/>
                    <a:pt x="427686" y="71599"/>
                    <a:pt x="478730" y="71599"/>
                  </a:cubicBezTo>
                  <a:lnTo>
                    <a:pt x="478730" y="71599"/>
                  </a:lnTo>
                  <a:lnTo>
                    <a:pt x="478730" y="0"/>
                  </a:lnTo>
                  <a:lnTo>
                    <a:pt x="478730" y="0"/>
                  </a:lnTo>
                  <a:cubicBezTo>
                    <a:pt x="413792" y="0"/>
                    <a:pt x="365768" y="50149"/>
                    <a:pt x="330732" y="106945"/>
                  </a:cubicBezTo>
                  <a:close/>
                  <a:moveTo>
                    <a:pt x="160684" y="379746"/>
                  </a:moveTo>
                  <a:cubicBezTo>
                    <a:pt x="155550" y="380954"/>
                    <a:pt x="150415" y="381558"/>
                    <a:pt x="144978" y="381558"/>
                  </a:cubicBezTo>
                  <a:lnTo>
                    <a:pt x="112056" y="381558"/>
                  </a:lnTo>
                  <a:lnTo>
                    <a:pt x="233778" y="131416"/>
                  </a:lnTo>
                  <a:lnTo>
                    <a:pt x="275157" y="220839"/>
                  </a:lnTo>
                  <a:lnTo>
                    <a:pt x="275157" y="220839"/>
                  </a:lnTo>
                  <a:cubicBezTo>
                    <a:pt x="274855" y="221443"/>
                    <a:pt x="274553" y="222047"/>
                    <a:pt x="274553" y="222651"/>
                  </a:cubicBezTo>
                  <a:lnTo>
                    <a:pt x="271532" y="229298"/>
                  </a:lnTo>
                  <a:lnTo>
                    <a:pt x="270324" y="231714"/>
                  </a:lnTo>
                  <a:cubicBezTo>
                    <a:pt x="269418" y="233829"/>
                    <a:pt x="268512" y="235642"/>
                    <a:pt x="267606" y="237756"/>
                  </a:cubicBezTo>
                  <a:cubicBezTo>
                    <a:pt x="267304" y="238663"/>
                    <a:pt x="267002" y="239569"/>
                    <a:pt x="266398" y="240173"/>
                  </a:cubicBezTo>
                  <a:lnTo>
                    <a:pt x="263679" y="246215"/>
                  </a:lnTo>
                  <a:cubicBezTo>
                    <a:pt x="263377" y="247122"/>
                    <a:pt x="263075" y="247726"/>
                    <a:pt x="262471" y="248632"/>
                  </a:cubicBezTo>
                  <a:cubicBezTo>
                    <a:pt x="261565" y="250747"/>
                    <a:pt x="260659" y="252862"/>
                    <a:pt x="259451" y="254976"/>
                  </a:cubicBezTo>
                  <a:cubicBezTo>
                    <a:pt x="259149" y="255581"/>
                    <a:pt x="258847" y="256185"/>
                    <a:pt x="258545" y="256789"/>
                  </a:cubicBezTo>
                  <a:lnTo>
                    <a:pt x="255222" y="263738"/>
                  </a:lnTo>
                  <a:lnTo>
                    <a:pt x="254618" y="264946"/>
                  </a:lnTo>
                  <a:cubicBezTo>
                    <a:pt x="249484" y="276124"/>
                    <a:pt x="244047" y="287000"/>
                    <a:pt x="238610" y="296969"/>
                  </a:cubicBezTo>
                  <a:lnTo>
                    <a:pt x="238610" y="296969"/>
                  </a:lnTo>
                  <a:cubicBezTo>
                    <a:pt x="237402" y="299386"/>
                    <a:pt x="235892" y="302105"/>
                    <a:pt x="234684" y="304522"/>
                  </a:cubicBezTo>
                  <a:lnTo>
                    <a:pt x="234382" y="304824"/>
                  </a:lnTo>
                  <a:cubicBezTo>
                    <a:pt x="233173" y="307241"/>
                    <a:pt x="231663" y="309657"/>
                    <a:pt x="230455" y="311772"/>
                  </a:cubicBezTo>
                  <a:lnTo>
                    <a:pt x="230455" y="312074"/>
                  </a:lnTo>
                  <a:cubicBezTo>
                    <a:pt x="223810" y="323554"/>
                    <a:pt x="216561" y="334128"/>
                    <a:pt x="208406" y="344400"/>
                  </a:cubicBezTo>
                  <a:lnTo>
                    <a:pt x="208406" y="344400"/>
                  </a:lnTo>
                  <a:cubicBezTo>
                    <a:pt x="194211" y="362526"/>
                    <a:pt x="178505" y="375214"/>
                    <a:pt x="160684" y="379746"/>
                  </a:cubicBezTo>
                  <a:close/>
                </a:path>
              </a:pathLst>
            </a:custGeom>
            <a:grpFill/>
            <a:ln w="2127" cap="flat">
              <a:noFill/>
              <a:prstDash val="solid"/>
              <a:miter/>
            </a:ln>
          </p:spPr>
          <p:txBody>
            <a:bodyPr rtlCol="0" anchor="ctr"/>
            <a:lstStyle/>
            <a:p>
              <a:endParaRPr lang="en-US" sz="1867"/>
            </a:p>
          </p:txBody>
        </p:sp>
      </p:grpSp>
      <p:sp>
        <p:nvSpPr>
          <p:cNvPr id="13" name="TextBox 12">
            <a:extLst>
              <a:ext uri="{FF2B5EF4-FFF2-40B4-BE49-F238E27FC236}">
                <a16:creationId xmlns:a16="http://schemas.microsoft.com/office/drawing/2014/main" id="{EA265EA0-E132-B988-AA18-652770B2480C}"/>
              </a:ext>
            </a:extLst>
          </p:cNvPr>
          <p:cNvSpPr txBox="1"/>
          <p:nvPr userDrawn="1"/>
        </p:nvSpPr>
        <p:spPr>
          <a:xfrm>
            <a:off x="821599" y="2621954"/>
            <a:ext cx="4487692" cy="2554545"/>
          </a:xfrm>
          <a:prstGeom prst="rect">
            <a:avLst/>
          </a:prstGeom>
          <a:noFill/>
        </p:spPr>
        <p:txBody>
          <a:bodyPr wrap="square" rtlCol="0">
            <a:spAutoFit/>
          </a:bodyPr>
          <a:lstStyle/>
          <a:p>
            <a:pPr>
              <a:lnSpc>
                <a:spcPct val="100000"/>
              </a:lnSpc>
            </a:pPr>
            <a:r>
              <a:rPr lang="en-US" sz="8000" spc="400" baseline="0">
                <a:solidFill>
                  <a:schemeClr val="bg1"/>
                </a:solidFill>
                <a:effectLst/>
                <a:latin typeface="Arial" panose="020B0604020202020204" pitchFamily="34" charset="0"/>
                <a:ea typeface="Calibri" panose="020F0502020204030204" pitchFamily="34" charset="0"/>
                <a:cs typeface="Arial" panose="020B0604020202020204" pitchFamily="34" charset="0"/>
              </a:rPr>
              <a:t>Thank </a:t>
            </a:r>
          </a:p>
          <a:p>
            <a:pPr>
              <a:lnSpc>
                <a:spcPct val="100000"/>
              </a:lnSpc>
            </a:pPr>
            <a:r>
              <a:rPr lang="en-US" sz="8000" spc="400" baseline="0">
                <a:solidFill>
                  <a:schemeClr val="bg1"/>
                </a:solidFill>
                <a:latin typeface="Arial" panose="020B0604020202020204" pitchFamily="34" charset="0"/>
                <a:ea typeface="Calibri" panose="020F0502020204030204" pitchFamily="34" charset="0"/>
                <a:cs typeface="Arial" panose="020B0604020202020204" pitchFamily="34" charset="0"/>
              </a:rPr>
              <a:t>You!</a:t>
            </a:r>
            <a:endParaRPr lang="en-IN" sz="8000" spc="400" baseline="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1FAB707A-DCD8-1A60-5677-B3853E78533D}"/>
              </a:ext>
            </a:extLst>
          </p:cNvPr>
          <p:cNvCxnSpPr>
            <a:cxnSpLocks/>
          </p:cNvCxnSpPr>
          <p:nvPr userDrawn="1"/>
        </p:nvCxnSpPr>
        <p:spPr>
          <a:xfrm>
            <a:off x="7310363" y="4088534"/>
            <a:ext cx="5225491"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453E1B-6B28-2143-B673-260C41198B4A}"/>
              </a:ext>
            </a:extLst>
          </p:cNvPr>
          <p:cNvCxnSpPr>
            <a:cxnSpLocks/>
          </p:cNvCxnSpPr>
          <p:nvPr userDrawn="1"/>
        </p:nvCxnSpPr>
        <p:spPr>
          <a:xfrm>
            <a:off x="0" y="2335038"/>
            <a:ext cx="4498844"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57BFCE0-FC2E-FBCD-4047-FD9E3110084B}"/>
              </a:ext>
            </a:extLst>
          </p:cNvPr>
          <p:cNvSpPr txBox="1"/>
          <p:nvPr userDrawn="1"/>
        </p:nvSpPr>
        <p:spPr>
          <a:xfrm>
            <a:off x="7310363" y="3760728"/>
            <a:ext cx="1564735" cy="276999"/>
          </a:xfrm>
          <a:prstGeom prst="rect">
            <a:avLst/>
          </a:prstGeom>
          <a:noFill/>
        </p:spPr>
        <p:txBody>
          <a:bodyPr wrap="none" lIns="0" tIns="0" rIns="0" bIns="0" rtlCol="0">
            <a:spAutoFit/>
          </a:bodyPr>
          <a:lstStyle/>
          <a:p>
            <a:r>
              <a:rPr lang="en-IN" sz="1800">
                <a:solidFill>
                  <a:schemeClr val="bg1"/>
                </a:solidFill>
                <a:latin typeface="Arial" panose="020B0604020202020204" pitchFamily="34" charset="0"/>
                <a:cs typeface="Arial" panose="020B0604020202020204" pitchFamily="34" charset="0"/>
              </a:rPr>
              <a:t>https://affine.ai/</a:t>
            </a:r>
          </a:p>
        </p:txBody>
      </p:sp>
    </p:spTree>
    <p:extLst>
      <p:ext uri="{BB962C8B-B14F-4D97-AF65-F5344CB8AC3E}">
        <p14:creationId xmlns:p14="http://schemas.microsoft.com/office/powerpoint/2010/main" val="119020752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4"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5149383"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8" name="Parallelogram 7">
            <a:extLst>
              <a:ext uri="{FF2B5EF4-FFF2-40B4-BE49-F238E27FC236}">
                <a16:creationId xmlns:a16="http://schemas.microsoft.com/office/drawing/2014/main" id="{EF13F0AE-8023-005F-6BC5-771691616373}"/>
              </a:ext>
            </a:extLst>
          </p:cNvPr>
          <p:cNvSpPr/>
          <p:nvPr userDrawn="1"/>
        </p:nvSpPr>
        <p:spPr>
          <a:xfrm>
            <a:off x="450494"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OUTPUT</a:t>
            </a:r>
          </a:p>
        </p:txBody>
      </p:sp>
      <p:sp>
        <p:nvSpPr>
          <p:cNvPr id="10" name="Parallelogram 9">
            <a:extLst>
              <a:ext uri="{FF2B5EF4-FFF2-40B4-BE49-F238E27FC236}">
                <a16:creationId xmlns:a16="http://schemas.microsoft.com/office/drawing/2014/main" id="{A4B50880-E865-5CE5-128C-4A1FEBACAEAF}"/>
              </a:ext>
            </a:extLst>
          </p:cNvPr>
          <p:cNvSpPr/>
          <p:nvPr userDrawn="1"/>
        </p:nvSpPr>
        <p:spPr>
          <a:xfrm>
            <a:off x="5149383"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BENEFITS</a:t>
            </a:r>
          </a:p>
        </p:txBody>
      </p:sp>
      <p:cxnSp>
        <p:nvCxnSpPr>
          <p:cNvPr id="11" name="Straight Connector 10">
            <a:extLst>
              <a:ext uri="{FF2B5EF4-FFF2-40B4-BE49-F238E27FC236}">
                <a16:creationId xmlns:a16="http://schemas.microsoft.com/office/drawing/2014/main" id="{73DD6D5F-6EA4-95F9-99DE-5695286738CA}"/>
              </a:ext>
            </a:extLst>
          </p:cNvPr>
          <p:cNvCxnSpPr>
            <a:cxnSpLocks/>
          </p:cNvCxnSpPr>
          <p:nvPr userDrawn="1"/>
        </p:nvCxnSpPr>
        <p:spPr>
          <a:xfrm>
            <a:off x="9442330" y="1036119"/>
            <a:ext cx="0" cy="53646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6E1D5B9-9B85-3935-24DF-A684BBFB7AD8}"/>
              </a:ext>
            </a:extLst>
          </p:cNvPr>
          <p:cNvGrpSpPr/>
          <p:nvPr userDrawn="1"/>
        </p:nvGrpSpPr>
        <p:grpSpPr>
          <a:xfrm>
            <a:off x="9530208" y="1045218"/>
            <a:ext cx="2035369" cy="359152"/>
            <a:chOff x="9314545" y="1004752"/>
            <a:chExt cx="2072550" cy="365760"/>
          </a:xfrm>
        </p:grpSpPr>
        <p:sp>
          <p:nvSpPr>
            <p:cNvPr id="13" name="TextBox 12">
              <a:extLst>
                <a:ext uri="{FF2B5EF4-FFF2-40B4-BE49-F238E27FC236}">
                  <a16:creationId xmlns:a16="http://schemas.microsoft.com/office/drawing/2014/main" id="{AF4BE5A5-8984-0B50-BDAD-86020830298F}"/>
                </a:ext>
              </a:extLst>
            </p:cNvPr>
            <p:cNvSpPr txBox="1"/>
            <p:nvPr/>
          </p:nvSpPr>
          <p:spPr>
            <a:xfrm>
              <a:off x="9736312" y="1102239"/>
              <a:ext cx="1650782" cy="219408"/>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9314545" y="1004752"/>
              <a:ext cx="365760" cy="36576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9545050" y="1349828"/>
              <a:ext cx="1842045"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61153" y="1051360"/>
              <a:ext cx="272544" cy="272544"/>
            </a:xfrm>
            <a:prstGeom prst="rect">
              <a:avLst/>
            </a:prstGeom>
          </p:spPr>
        </p:pic>
      </p:grpSp>
      <p:sp>
        <p:nvSpPr>
          <p:cNvPr id="17" name="TextBox 16">
            <a:extLst>
              <a:ext uri="{FF2B5EF4-FFF2-40B4-BE49-F238E27FC236}">
                <a16:creationId xmlns:a16="http://schemas.microsoft.com/office/drawing/2014/main" id="{220A34B7-0233-EFC7-B36E-6602310D8142}"/>
              </a:ext>
            </a:extLst>
          </p:cNvPr>
          <p:cNvSpPr txBox="1"/>
          <p:nvPr userDrawn="1"/>
        </p:nvSpPr>
        <p:spPr>
          <a:xfrm>
            <a:off x="9944409" y="2133928"/>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Function</a:t>
            </a:r>
          </a:p>
        </p:txBody>
      </p:sp>
      <p:sp>
        <p:nvSpPr>
          <p:cNvPr id="18" name="Oval 17">
            <a:extLst>
              <a:ext uri="{FF2B5EF4-FFF2-40B4-BE49-F238E27FC236}">
                <a16:creationId xmlns:a16="http://schemas.microsoft.com/office/drawing/2014/main" id="{60071071-8884-4442-6529-7F9540DD26A5}"/>
              </a:ext>
            </a:extLst>
          </p:cNvPr>
          <p:cNvSpPr/>
          <p:nvPr userDrawn="1"/>
        </p:nvSpPr>
        <p:spPr>
          <a:xfrm>
            <a:off x="9530208" y="2038201"/>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9" name="Straight Connector 18">
            <a:extLst>
              <a:ext uri="{FF2B5EF4-FFF2-40B4-BE49-F238E27FC236}">
                <a16:creationId xmlns:a16="http://schemas.microsoft.com/office/drawing/2014/main" id="{1FA516C2-3EB6-36AB-D8F1-B7137CE36A51}"/>
              </a:ext>
            </a:extLst>
          </p:cNvPr>
          <p:cNvCxnSpPr>
            <a:cxnSpLocks/>
          </p:cNvCxnSpPr>
          <p:nvPr userDrawn="1"/>
        </p:nvCxnSpPr>
        <p:spPr>
          <a:xfrm>
            <a:off x="9756577" y="2377042"/>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BC6DD201-FB7B-5D45-FEF1-9FA31E8335EB}"/>
              </a:ext>
            </a:extLst>
          </p:cNvPr>
          <p:cNvSpPr txBox="1"/>
          <p:nvPr userDrawn="1"/>
        </p:nvSpPr>
        <p:spPr>
          <a:xfrm>
            <a:off x="9944409" y="3274875"/>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Data Used</a:t>
            </a:r>
          </a:p>
        </p:txBody>
      </p:sp>
      <p:sp>
        <p:nvSpPr>
          <p:cNvPr id="21" name="Oval 20">
            <a:extLst>
              <a:ext uri="{FF2B5EF4-FFF2-40B4-BE49-F238E27FC236}">
                <a16:creationId xmlns:a16="http://schemas.microsoft.com/office/drawing/2014/main" id="{1360BF2E-15E1-A0B6-B1FA-94E00C021198}"/>
              </a:ext>
            </a:extLst>
          </p:cNvPr>
          <p:cNvSpPr/>
          <p:nvPr userDrawn="1"/>
        </p:nvSpPr>
        <p:spPr>
          <a:xfrm>
            <a:off x="9530208" y="3179148"/>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3517F501-E69F-0C5A-0ABA-532A9A85C4CC}"/>
              </a:ext>
            </a:extLst>
          </p:cNvPr>
          <p:cNvCxnSpPr>
            <a:cxnSpLocks/>
          </p:cNvCxnSpPr>
          <p:nvPr userDrawn="1"/>
        </p:nvCxnSpPr>
        <p:spPr>
          <a:xfrm>
            <a:off x="9756577" y="3517990"/>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BDE373F-A5E1-9598-B898-F3071F2A1F41}"/>
              </a:ext>
            </a:extLst>
          </p:cNvPr>
          <p:cNvSpPr txBox="1"/>
          <p:nvPr userDrawn="1"/>
        </p:nvSpPr>
        <p:spPr>
          <a:xfrm>
            <a:off x="9944409" y="4916684"/>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Tech Stack</a:t>
            </a:r>
          </a:p>
        </p:txBody>
      </p:sp>
      <p:sp>
        <p:nvSpPr>
          <p:cNvPr id="24" name="Oval 23">
            <a:extLst>
              <a:ext uri="{FF2B5EF4-FFF2-40B4-BE49-F238E27FC236}">
                <a16:creationId xmlns:a16="http://schemas.microsoft.com/office/drawing/2014/main" id="{D6E60B4A-ACDD-0AE9-265F-3D4CB668A069}"/>
              </a:ext>
            </a:extLst>
          </p:cNvPr>
          <p:cNvSpPr/>
          <p:nvPr userDrawn="1"/>
        </p:nvSpPr>
        <p:spPr>
          <a:xfrm>
            <a:off x="9530208" y="4820957"/>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5" name="Straight Connector 24">
            <a:extLst>
              <a:ext uri="{FF2B5EF4-FFF2-40B4-BE49-F238E27FC236}">
                <a16:creationId xmlns:a16="http://schemas.microsoft.com/office/drawing/2014/main" id="{6571CBD6-91F4-FD9F-6B66-7E0845C831F0}"/>
              </a:ext>
            </a:extLst>
          </p:cNvPr>
          <p:cNvCxnSpPr>
            <a:cxnSpLocks/>
          </p:cNvCxnSpPr>
          <p:nvPr userDrawn="1"/>
        </p:nvCxnSpPr>
        <p:spPr>
          <a:xfrm>
            <a:off x="9756577" y="5159799"/>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grpSp>
        <p:nvGrpSpPr>
          <p:cNvPr id="26" name="Group 25">
            <a:extLst>
              <a:ext uri="{FF2B5EF4-FFF2-40B4-BE49-F238E27FC236}">
                <a16:creationId xmlns:a16="http://schemas.microsoft.com/office/drawing/2014/main" id="{018E6894-D78B-05E9-4181-D4B0710C5C59}"/>
              </a:ext>
            </a:extLst>
          </p:cNvPr>
          <p:cNvGrpSpPr/>
          <p:nvPr userDrawn="1"/>
        </p:nvGrpSpPr>
        <p:grpSpPr>
          <a:xfrm>
            <a:off x="9575978" y="4878830"/>
            <a:ext cx="253025" cy="248173"/>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0" name="Group 29">
            <a:extLst>
              <a:ext uri="{FF2B5EF4-FFF2-40B4-BE49-F238E27FC236}">
                <a16:creationId xmlns:a16="http://schemas.microsoft.com/office/drawing/2014/main" id="{74CE2D36-6F97-7924-51B9-B1FFD738A4A8}"/>
              </a:ext>
            </a:extLst>
          </p:cNvPr>
          <p:cNvGrpSpPr/>
          <p:nvPr userDrawn="1"/>
        </p:nvGrpSpPr>
        <p:grpSpPr>
          <a:xfrm>
            <a:off x="9609955" y="3260389"/>
            <a:ext cx="183740"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6" name="Group 439">
            <a:extLst>
              <a:ext uri="{FF2B5EF4-FFF2-40B4-BE49-F238E27FC236}">
                <a16:creationId xmlns:a16="http://schemas.microsoft.com/office/drawing/2014/main" id="{2F2FB8C3-756B-5A63-0370-4D2269F7C5F4}"/>
              </a:ext>
            </a:extLst>
          </p:cNvPr>
          <p:cNvGrpSpPr/>
          <p:nvPr userDrawn="1"/>
        </p:nvGrpSpPr>
        <p:grpSpPr>
          <a:xfrm>
            <a:off x="9586681" y="2120569"/>
            <a:ext cx="246253"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842250"/>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2"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6286913"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5856CD0-C949-4572-E2A6-350EEE2DF49E}"/>
              </a:ext>
            </a:extLst>
          </p:cNvPr>
          <p:cNvSpPr/>
          <p:nvPr userDrawn="1"/>
        </p:nvSpPr>
        <p:spPr>
          <a:xfrm>
            <a:off x="0" y="5238207"/>
            <a:ext cx="12193588" cy="120178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19" name="Group 18">
            <a:extLst>
              <a:ext uri="{FF2B5EF4-FFF2-40B4-BE49-F238E27FC236}">
                <a16:creationId xmlns:a16="http://schemas.microsoft.com/office/drawing/2014/main" id="{8C455B08-25D1-BE6F-5A44-1FAEC0253BAF}"/>
              </a:ext>
            </a:extLst>
          </p:cNvPr>
          <p:cNvGrpSpPr/>
          <p:nvPr userDrawn="1"/>
        </p:nvGrpSpPr>
        <p:grpSpPr>
          <a:xfrm>
            <a:off x="452518" y="5298265"/>
            <a:ext cx="2421215" cy="359152"/>
            <a:chOff x="528659" y="5298265"/>
            <a:chExt cx="2420900" cy="359152"/>
          </a:xfrm>
        </p:grpSpPr>
        <p:sp>
          <p:nvSpPr>
            <p:cNvPr id="13" name="TextBox 12">
              <a:extLst>
                <a:ext uri="{FF2B5EF4-FFF2-40B4-BE49-F238E27FC236}">
                  <a16:creationId xmlns:a16="http://schemas.microsoft.com/office/drawing/2014/main" id="{AF4BE5A5-8984-0B50-BDAD-86020830298F}"/>
                </a:ext>
              </a:extLst>
            </p:cNvPr>
            <p:cNvSpPr txBox="1"/>
            <p:nvPr/>
          </p:nvSpPr>
          <p:spPr>
            <a:xfrm>
              <a:off x="942806"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528659"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754999"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4425" y="5344031"/>
              <a:ext cx="267620" cy="267620"/>
            </a:xfrm>
            <a:prstGeom prst="rect">
              <a:avLst/>
            </a:prstGeom>
          </p:spPr>
        </p:pic>
      </p:grpSp>
      <p:sp>
        <p:nvSpPr>
          <p:cNvPr id="49" name="Text Placeholder 15">
            <a:extLst>
              <a:ext uri="{FF2B5EF4-FFF2-40B4-BE49-F238E27FC236}">
                <a16:creationId xmlns:a16="http://schemas.microsoft.com/office/drawing/2014/main" id="{E504D57B-0C4E-0820-D65E-64F5EFE10450}"/>
              </a:ext>
            </a:extLst>
          </p:cNvPr>
          <p:cNvSpPr>
            <a:spLocks noGrp="1"/>
          </p:cNvSpPr>
          <p:nvPr userDrawn="1">
            <p:ph type="body" sz="quarter" idx="13" hasCustomPrompt="1"/>
          </p:nvPr>
        </p:nvSpPr>
        <p:spPr>
          <a:xfrm>
            <a:off x="825751"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5" name="Text Placeholder 15">
            <a:extLst>
              <a:ext uri="{FF2B5EF4-FFF2-40B4-BE49-F238E27FC236}">
                <a16:creationId xmlns:a16="http://schemas.microsoft.com/office/drawing/2014/main" id="{0450D5F4-E1D7-36C0-56CE-C90E8F844DD5}"/>
              </a:ext>
            </a:extLst>
          </p:cNvPr>
          <p:cNvSpPr>
            <a:spLocks noGrp="1"/>
          </p:cNvSpPr>
          <p:nvPr userDrawn="1">
            <p:ph type="body" sz="quarter" idx="15" hasCustomPrompt="1"/>
          </p:nvPr>
        </p:nvSpPr>
        <p:spPr>
          <a:xfrm>
            <a:off x="3843827"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272040A-3ACB-7AFE-AAAD-95843E7D6259}"/>
              </a:ext>
            </a:extLst>
          </p:cNvPr>
          <p:cNvSpPr>
            <a:spLocks noGrp="1"/>
          </p:cNvSpPr>
          <p:nvPr userDrawn="1">
            <p:ph type="body" sz="quarter" idx="16" hasCustomPrompt="1"/>
          </p:nvPr>
        </p:nvSpPr>
        <p:spPr>
          <a:xfrm>
            <a:off x="6900008"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grpSp>
        <p:nvGrpSpPr>
          <p:cNvPr id="18" name="Group 17">
            <a:extLst>
              <a:ext uri="{FF2B5EF4-FFF2-40B4-BE49-F238E27FC236}">
                <a16:creationId xmlns:a16="http://schemas.microsoft.com/office/drawing/2014/main" id="{CC36ABC7-C97A-D9B3-14A3-5411C6BE551C}"/>
              </a:ext>
            </a:extLst>
          </p:cNvPr>
          <p:cNvGrpSpPr/>
          <p:nvPr userDrawn="1"/>
        </p:nvGrpSpPr>
        <p:grpSpPr>
          <a:xfrm>
            <a:off x="3479594" y="5298265"/>
            <a:ext cx="2421215" cy="359152"/>
            <a:chOff x="3555341" y="5298265"/>
            <a:chExt cx="2420900" cy="359152"/>
          </a:xfrm>
        </p:grpSpPr>
        <p:sp>
          <p:nvSpPr>
            <p:cNvPr id="71" name="TextBox 70">
              <a:extLst>
                <a:ext uri="{FF2B5EF4-FFF2-40B4-BE49-F238E27FC236}">
                  <a16:creationId xmlns:a16="http://schemas.microsoft.com/office/drawing/2014/main" id="{65A4D599-CE6B-2440-E649-4DCB3EAFE197}"/>
                </a:ext>
              </a:extLst>
            </p:cNvPr>
            <p:cNvSpPr txBox="1"/>
            <p:nvPr/>
          </p:nvSpPr>
          <p:spPr>
            <a:xfrm>
              <a:off x="3969488"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Function</a:t>
              </a:r>
            </a:p>
          </p:txBody>
        </p:sp>
        <p:sp>
          <p:nvSpPr>
            <p:cNvPr id="72" name="Oval 71">
              <a:extLst>
                <a:ext uri="{FF2B5EF4-FFF2-40B4-BE49-F238E27FC236}">
                  <a16:creationId xmlns:a16="http://schemas.microsoft.com/office/drawing/2014/main" id="{DD147231-252E-B19E-1856-30155C5894FC}"/>
                </a:ext>
              </a:extLst>
            </p:cNvPr>
            <p:cNvSpPr/>
            <p:nvPr/>
          </p:nvSpPr>
          <p:spPr>
            <a:xfrm>
              <a:off x="3555341"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3" name="Straight Connector 72">
              <a:extLst>
                <a:ext uri="{FF2B5EF4-FFF2-40B4-BE49-F238E27FC236}">
                  <a16:creationId xmlns:a16="http://schemas.microsoft.com/office/drawing/2014/main" id="{94F176F9-4695-B88C-EDBD-1F9E48D00BA5}"/>
                </a:ext>
              </a:extLst>
            </p:cNvPr>
            <p:cNvCxnSpPr>
              <a:cxnSpLocks/>
            </p:cNvCxnSpPr>
            <p:nvPr/>
          </p:nvCxnSpPr>
          <p:spPr>
            <a:xfrm>
              <a:off x="3781681"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6" name="Group 439">
              <a:extLst>
                <a:ext uri="{FF2B5EF4-FFF2-40B4-BE49-F238E27FC236}">
                  <a16:creationId xmlns:a16="http://schemas.microsoft.com/office/drawing/2014/main" id="{2F2FB8C3-756B-5A63-0370-4D2269F7C5F4}"/>
                </a:ext>
              </a:extLst>
            </p:cNvPr>
            <p:cNvGrpSpPr/>
            <p:nvPr userDrawn="1"/>
          </p:nvGrpSpPr>
          <p:grpSpPr>
            <a:xfrm>
              <a:off x="3602246" y="5376604"/>
              <a:ext cx="246221"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7" name="Group 16">
            <a:extLst>
              <a:ext uri="{FF2B5EF4-FFF2-40B4-BE49-F238E27FC236}">
                <a16:creationId xmlns:a16="http://schemas.microsoft.com/office/drawing/2014/main" id="{7287E747-4901-56BC-95C0-C29D05093B12}"/>
              </a:ext>
            </a:extLst>
          </p:cNvPr>
          <p:cNvGrpSpPr/>
          <p:nvPr userDrawn="1"/>
        </p:nvGrpSpPr>
        <p:grpSpPr>
          <a:xfrm>
            <a:off x="6506671" y="5298265"/>
            <a:ext cx="2421215" cy="359152"/>
            <a:chOff x="6582023" y="5298265"/>
            <a:chExt cx="2420900" cy="359152"/>
          </a:xfrm>
        </p:grpSpPr>
        <p:sp>
          <p:nvSpPr>
            <p:cNvPr id="76" name="TextBox 75">
              <a:extLst>
                <a:ext uri="{FF2B5EF4-FFF2-40B4-BE49-F238E27FC236}">
                  <a16:creationId xmlns:a16="http://schemas.microsoft.com/office/drawing/2014/main" id="{8A66C8B8-C249-A44D-F697-F5E2F8D8DA0A}"/>
                </a:ext>
              </a:extLst>
            </p:cNvPr>
            <p:cNvSpPr txBox="1"/>
            <p:nvPr userDrawn="1"/>
          </p:nvSpPr>
          <p:spPr>
            <a:xfrm>
              <a:off x="6996170"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Data Used</a:t>
              </a:r>
            </a:p>
          </p:txBody>
        </p:sp>
        <p:sp>
          <p:nvSpPr>
            <p:cNvPr id="77" name="Oval 76">
              <a:extLst>
                <a:ext uri="{FF2B5EF4-FFF2-40B4-BE49-F238E27FC236}">
                  <a16:creationId xmlns:a16="http://schemas.microsoft.com/office/drawing/2014/main" id="{F971E52D-9C0F-A383-FE45-D18B8D2EA285}"/>
                </a:ext>
              </a:extLst>
            </p:cNvPr>
            <p:cNvSpPr/>
            <p:nvPr userDrawn="1"/>
          </p:nvSpPr>
          <p:spPr>
            <a:xfrm>
              <a:off x="6582023"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8" name="Straight Connector 77">
              <a:extLst>
                <a:ext uri="{FF2B5EF4-FFF2-40B4-BE49-F238E27FC236}">
                  <a16:creationId xmlns:a16="http://schemas.microsoft.com/office/drawing/2014/main" id="{6F23C5CB-375E-6DF6-E9AB-22731F1876C1}"/>
                </a:ext>
              </a:extLst>
            </p:cNvPr>
            <p:cNvCxnSpPr>
              <a:cxnSpLocks/>
            </p:cNvCxnSpPr>
            <p:nvPr userDrawn="1"/>
          </p:nvCxnSpPr>
          <p:spPr>
            <a:xfrm>
              <a:off x="6808363"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0" name="Group 29">
              <a:extLst>
                <a:ext uri="{FF2B5EF4-FFF2-40B4-BE49-F238E27FC236}">
                  <a16:creationId xmlns:a16="http://schemas.microsoft.com/office/drawing/2014/main" id="{74CE2D36-6F97-7924-51B9-B1FFD738A4A8}"/>
                </a:ext>
              </a:extLst>
            </p:cNvPr>
            <p:cNvGrpSpPr/>
            <p:nvPr userDrawn="1"/>
          </p:nvGrpSpPr>
          <p:grpSpPr>
            <a:xfrm>
              <a:off x="6669741" y="5371923"/>
              <a:ext cx="183716"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1" name="Group 10">
            <a:extLst>
              <a:ext uri="{FF2B5EF4-FFF2-40B4-BE49-F238E27FC236}">
                <a16:creationId xmlns:a16="http://schemas.microsoft.com/office/drawing/2014/main" id="{E1359E32-76C8-D16A-7CDD-2F7B23752918}"/>
              </a:ext>
            </a:extLst>
          </p:cNvPr>
          <p:cNvGrpSpPr/>
          <p:nvPr userDrawn="1"/>
        </p:nvGrpSpPr>
        <p:grpSpPr>
          <a:xfrm>
            <a:off x="9269620" y="5298265"/>
            <a:ext cx="2421215" cy="359152"/>
            <a:chOff x="9608704" y="5298265"/>
            <a:chExt cx="2420900" cy="359152"/>
          </a:xfrm>
        </p:grpSpPr>
        <p:sp>
          <p:nvSpPr>
            <p:cNvPr id="81" name="TextBox 80">
              <a:extLst>
                <a:ext uri="{FF2B5EF4-FFF2-40B4-BE49-F238E27FC236}">
                  <a16:creationId xmlns:a16="http://schemas.microsoft.com/office/drawing/2014/main" id="{5CA3834D-0E77-646E-F4E1-733E38E397FA}"/>
                </a:ext>
              </a:extLst>
            </p:cNvPr>
            <p:cNvSpPr txBox="1"/>
            <p:nvPr userDrawn="1"/>
          </p:nvSpPr>
          <p:spPr>
            <a:xfrm>
              <a:off x="10022851"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Tech Stack</a:t>
              </a:r>
            </a:p>
          </p:txBody>
        </p:sp>
        <p:cxnSp>
          <p:nvCxnSpPr>
            <p:cNvPr id="83" name="Straight Connector 82">
              <a:extLst>
                <a:ext uri="{FF2B5EF4-FFF2-40B4-BE49-F238E27FC236}">
                  <a16:creationId xmlns:a16="http://schemas.microsoft.com/office/drawing/2014/main" id="{F5048B19-48C9-87FF-3ECF-394FF9BCE777}"/>
                </a:ext>
              </a:extLst>
            </p:cNvPr>
            <p:cNvCxnSpPr>
              <a:cxnSpLocks/>
            </p:cNvCxnSpPr>
            <p:nvPr userDrawn="1"/>
          </p:nvCxnSpPr>
          <p:spPr>
            <a:xfrm>
              <a:off x="9835044"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8" name="Group 7">
              <a:extLst>
                <a:ext uri="{FF2B5EF4-FFF2-40B4-BE49-F238E27FC236}">
                  <a16:creationId xmlns:a16="http://schemas.microsoft.com/office/drawing/2014/main" id="{50705493-9714-8E2B-9488-60A666FA4CDE}"/>
                </a:ext>
              </a:extLst>
            </p:cNvPr>
            <p:cNvGrpSpPr/>
            <p:nvPr userDrawn="1"/>
          </p:nvGrpSpPr>
          <p:grpSpPr>
            <a:xfrm>
              <a:off x="9608704" y="5298265"/>
              <a:ext cx="359152" cy="359152"/>
              <a:chOff x="9608704" y="5298265"/>
              <a:chExt cx="359152" cy="359152"/>
            </a:xfrm>
          </p:grpSpPr>
          <p:sp>
            <p:nvSpPr>
              <p:cNvPr id="82" name="Oval 81">
                <a:extLst>
                  <a:ext uri="{FF2B5EF4-FFF2-40B4-BE49-F238E27FC236}">
                    <a16:creationId xmlns:a16="http://schemas.microsoft.com/office/drawing/2014/main" id="{36C85422-D291-C2EC-85ED-D636253C2D0D}"/>
                  </a:ext>
                </a:extLst>
              </p:cNvPr>
              <p:cNvSpPr/>
              <p:nvPr/>
            </p:nvSpPr>
            <p:spPr>
              <a:xfrm>
                <a:off x="9608704"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26" name="Group 25">
                <a:extLst>
                  <a:ext uri="{FF2B5EF4-FFF2-40B4-BE49-F238E27FC236}">
                    <a16:creationId xmlns:a16="http://schemas.microsoft.com/office/drawing/2014/main" id="{018E6894-D78B-05E9-4181-D4B0710C5C59}"/>
                  </a:ext>
                </a:extLst>
              </p:cNvPr>
              <p:cNvGrpSpPr/>
              <p:nvPr userDrawn="1"/>
            </p:nvGrpSpPr>
            <p:grpSpPr>
              <a:xfrm>
                <a:off x="9701040" y="5392263"/>
                <a:ext cx="174480" cy="171156"/>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sp>
        <p:nvSpPr>
          <p:cNvPr id="92" name="Parallelogram 91">
            <a:extLst>
              <a:ext uri="{FF2B5EF4-FFF2-40B4-BE49-F238E27FC236}">
                <a16:creationId xmlns:a16="http://schemas.microsoft.com/office/drawing/2014/main" id="{45B73C2E-27E0-FA97-D168-D4043266F9D9}"/>
              </a:ext>
            </a:extLst>
          </p:cNvPr>
          <p:cNvSpPr/>
          <p:nvPr userDrawn="1"/>
        </p:nvSpPr>
        <p:spPr>
          <a:xfrm>
            <a:off x="450492"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93" name="Parallelogram 92">
            <a:extLst>
              <a:ext uri="{FF2B5EF4-FFF2-40B4-BE49-F238E27FC236}">
                <a16:creationId xmlns:a16="http://schemas.microsoft.com/office/drawing/2014/main" id="{B1BD5F92-D964-CF93-BDE0-B5D2BEB4C514}"/>
              </a:ext>
            </a:extLst>
          </p:cNvPr>
          <p:cNvSpPr/>
          <p:nvPr userDrawn="1"/>
        </p:nvSpPr>
        <p:spPr>
          <a:xfrm>
            <a:off x="6286913"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pic>
        <p:nvPicPr>
          <p:cNvPr id="94" name="Picture 93" descr="Image result for macbook pro transparent background">
            <a:extLst>
              <a:ext uri="{FF2B5EF4-FFF2-40B4-BE49-F238E27FC236}">
                <a16:creationId xmlns:a16="http://schemas.microsoft.com/office/drawing/2014/main" id="{AA949372-550D-59B1-1113-3D326F0CB71F}"/>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17512" y="36297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95" name="Text Placeholder 15">
            <a:extLst>
              <a:ext uri="{FF2B5EF4-FFF2-40B4-BE49-F238E27FC236}">
                <a16:creationId xmlns:a16="http://schemas.microsoft.com/office/drawing/2014/main" id="{9FAD3141-8E42-8CEE-6934-8E55A9BB6769}"/>
              </a:ext>
            </a:extLst>
          </p:cNvPr>
          <p:cNvSpPr>
            <a:spLocks noGrp="1"/>
          </p:cNvSpPr>
          <p:nvPr userDrawn="1">
            <p:ph type="body" sz="quarter" idx="11" hasCustomPrompt="1"/>
          </p:nvPr>
        </p:nvSpPr>
        <p:spPr>
          <a:xfrm>
            <a:off x="2835009" y="3816466"/>
            <a:ext cx="2756163" cy="765860"/>
          </a:xfrm>
        </p:spPr>
        <p:txBody>
          <a:bodyPr anchor="ctr">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6" name="Text Placeholder 15">
            <a:extLst>
              <a:ext uri="{FF2B5EF4-FFF2-40B4-BE49-F238E27FC236}">
                <a16:creationId xmlns:a16="http://schemas.microsoft.com/office/drawing/2014/main" id="{1CDC0934-CF28-A233-081D-0E6466B74C0D}"/>
              </a:ext>
            </a:extLst>
          </p:cNvPr>
          <p:cNvSpPr>
            <a:spLocks noGrp="1"/>
          </p:cNvSpPr>
          <p:nvPr userDrawn="1">
            <p:ph type="body" sz="quarter" idx="17" hasCustomPrompt="1"/>
          </p:nvPr>
        </p:nvSpPr>
        <p:spPr>
          <a:xfrm>
            <a:off x="6491590"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7" name="Text Placeholder 15">
            <a:extLst>
              <a:ext uri="{FF2B5EF4-FFF2-40B4-BE49-F238E27FC236}">
                <a16:creationId xmlns:a16="http://schemas.microsoft.com/office/drawing/2014/main" id="{4B4F02BE-F5E2-7C6B-F9DB-D78B2E2879B6}"/>
              </a:ext>
            </a:extLst>
          </p:cNvPr>
          <p:cNvSpPr>
            <a:spLocks noGrp="1"/>
          </p:cNvSpPr>
          <p:nvPr userDrawn="1">
            <p:ph type="body" sz="quarter" idx="18" hasCustomPrompt="1"/>
          </p:nvPr>
        </p:nvSpPr>
        <p:spPr>
          <a:xfrm>
            <a:off x="8196941"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8" name="Text Placeholder 15">
            <a:extLst>
              <a:ext uri="{FF2B5EF4-FFF2-40B4-BE49-F238E27FC236}">
                <a16:creationId xmlns:a16="http://schemas.microsoft.com/office/drawing/2014/main" id="{44AD85AC-A679-9206-B0F2-9FF2424A4790}"/>
              </a:ext>
            </a:extLst>
          </p:cNvPr>
          <p:cNvSpPr>
            <a:spLocks noGrp="1"/>
          </p:cNvSpPr>
          <p:nvPr userDrawn="1">
            <p:ph type="body" sz="quarter" idx="19" hasCustomPrompt="1"/>
          </p:nvPr>
        </p:nvSpPr>
        <p:spPr>
          <a:xfrm>
            <a:off x="9902293"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9" name="Text Placeholder 15">
            <a:extLst>
              <a:ext uri="{FF2B5EF4-FFF2-40B4-BE49-F238E27FC236}">
                <a16:creationId xmlns:a16="http://schemas.microsoft.com/office/drawing/2014/main" id="{78583E78-FD72-039C-CD6B-4134801024C8}"/>
              </a:ext>
            </a:extLst>
          </p:cNvPr>
          <p:cNvSpPr>
            <a:spLocks noGrp="1"/>
          </p:cNvSpPr>
          <p:nvPr userDrawn="1">
            <p:ph type="body" sz="quarter" idx="20" hasCustomPrompt="1"/>
          </p:nvPr>
        </p:nvSpPr>
        <p:spPr>
          <a:xfrm>
            <a:off x="6958377"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0" name="Text Placeholder 15">
            <a:extLst>
              <a:ext uri="{FF2B5EF4-FFF2-40B4-BE49-F238E27FC236}">
                <a16:creationId xmlns:a16="http://schemas.microsoft.com/office/drawing/2014/main" id="{22F33A6F-57FB-2131-231D-1E699CD33E66}"/>
              </a:ext>
            </a:extLst>
          </p:cNvPr>
          <p:cNvSpPr>
            <a:spLocks noGrp="1"/>
          </p:cNvSpPr>
          <p:nvPr userDrawn="1">
            <p:ph type="body" sz="quarter" idx="21" hasCustomPrompt="1"/>
          </p:nvPr>
        </p:nvSpPr>
        <p:spPr>
          <a:xfrm>
            <a:off x="8663728"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1" name="Text Placeholder 15">
            <a:extLst>
              <a:ext uri="{FF2B5EF4-FFF2-40B4-BE49-F238E27FC236}">
                <a16:creationId xmlns:a16="http://schemas.microsoft.com/office/drawing/2014/main" id="{1169F837-54A2-0D9A-DC6A-ACADCC7C8805}"/>
              </a:ext>
            </a:extLst>
          </p:cNvPr>
          <p:cNvSpPr>
            <a:spLocks noGrp="1"/>
          </p:cNvSpPr>
          <p:nvPr userDrawn="1">
            <p:ph type="body" sz="quarter" idx="22" hasCustomPrompt="1"/>
          </p:nvPr>
        </p:nvSpPr>
        <p:spPr>
          <a:xfrm>
            <a:off x="10369080"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2" name="Text Placeholder 15">
            <a:extLst>
              <a:ext uri="{FF2B5EF4-FFF2-40B4-BE49-F238E27FC236}">
                <a16:creationId xmlns:a16="http://schemas.microsoft.com/office/drawing/2014/main" id="{2211BCDC-3CE2-3140-3E1F-05D5D78D6008}"/>
              </a:ext>
            </a:extLst>
          </p:cNvPr>
          <p:cNvSpPr>
            <a:spLocks noGrp="1"/>
          </p:cNvSpPr>
          <p:nvPr userDrawn="1">
            <p:ph type="body" sz="quarter" idx="23" hasCustomPrompt="1"/>
          </p:nvPr>
        </p:nvSpPr>
        <p:spPr>
          <a:xfrm>
            <a:off x="2486655" y="157480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3" name="Text Placeholder 15">
            <a:extLst>
              <a:ext uri="{FF2B5EF4-FFF2-40B4-BE49-F238E27FC236}">
                <a16:creationId xmlns:a16="http://schemas.microsoft.com/office/drawing/2014/main" id="{2AD3BB1A-D67D-C1B2-6417-FBDA7B345D19}"/>
              </a:ext>
            </a:extLst>
          </p:cNvPr>
          <p:cNvSpPr>
            <a:spLocks noGrp="1"/>
          </p:cNvSpPr>
          <p:nvPr userDrawn="1">
            <p:ph type="body" sz="quarter" idx="24" hasCustomPrompt="1"/>
          </p:nvPr>
        </p:nvSpPr>
        <p:spPr>
          <a:xfrm>
            <a:off x="1053811"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
        <p:nvSpPr>
          <p:cNvPr id="104" name="Text Placeholder 15">
            <a:extLst>
              <a:ext uri="{FF2B5EF4-FFF2-40B4-BE49-F238E27FC236}">
                <a16:creationId xmlns:a16="http://schemas.microsoft.com/office/drawing/2014/main" id="{0C74805A-5AB8-B6AB-1AA4-F72C56CEBEFF}"/>
              </a:ext>
            </a:extLst>
          </p:cNvPr>
          <p:cNvSpPr>
            <a:spLocks noGrp="1"/>
          </p:cNvSpPr>
          <p:nvPr userDrawn="1">
            <p:ph type="body" sz="quarter" idx="25" hasCustomPrompt="1"/>
          </p:nvPr>
        </p:nvSpPr>
        <p:spPr>
          <a:xfrm>
            <a:off x="8284278" y="157480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5" name="Text Placeholder 15">
            <a:extLst>
              <a:ext uri="{FF2B5EF4-FFF2-40B4-BE49-F238E27FC236}">
                <a16:creationId xmlns:a16="http://schemas.microsoft.com/office/drawing/2014/main" id="{E3D96AA3-E936-9B98-4C37-8F92168BF9F3}"/>
              </a:ext>
            </a:extLst>
          </p:cNvPr>
          <p:cNvSpPr>
            <a:spLocks noGrp="1"/>
          </p:cNvSpPr>
          <p:nvPr userDrawn="1">
            <p:ph type="body" sz="quarter" idx="26" hasCustomPrompt="1"/>
          </p:nvPr>
        </p:nvSpPr>
        <p:spPr>
          <a:xfrm>
            <a:off x="6851433"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Tree>
    <p:extLst>
      <p:ext uri="{BB962C8B-B14F-4D97-AF65-F5344CB8AC3E}">
        <p14:creationId xmlns:p14="http://schemas.microsoft.com/office/powerpoint/2010/main" val="2915379858"/>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4" name="Picture 3" descr="A red and blue gradient&#10;&#10;Description automatically generated">
            <a:extLst>
              <a:ext uri="{FF2B5EF4-FFF2-40B4-BE49-F238E27FC236}">
                <a16:creationId xmlns:a16="http://schemas.microsoft.com/office/drawing/2014/main" id="{C986F80F-F482-31E1-0D44-1158877A7351}"/>
              </a:ext>
            </a:extLst>
          </p:cNvPr>
          <p:cNvPicPr>
            <a:picLocks noChangeAspect="1"/>
          </p:cNvPicPr>
          <p:nvPr userDrawn="1"/>
        </p:nvPicPr>
        <p:blipFill>
          <a:blip r:embed="rId2"/>
          <a:stretch>
            <a:fillRect/>
          </a:stretch>
        </p:blipFill>
        <p:spPr>
          <a:xfrm>
            <a:off x="0" y="0"/>
            <a:ext cx="12193588" cy="6858000"/>
          </a:xfrm>
          <a:prstGeom prst="rect">
            <a:avLst/>
          </a:prstGeom>
        </p:spPr>
      </p:pic>
      <p:grpSp>
        <p:nvGrpSpPr>
          <p:cNvPr id="5" name="Group 4">
            <a:extLst>
              <a:ext uri="{FF2B5EF4-FFF2-40B4-BE49-F238E27FC236}">
                <a16:creationId xmlns:a16="http://schemas.microsoft.com/office/drawing/2014/main" id="{B99FEE79-E8B3-C5C0-A5BE-6B91A1B2D02D}"/>
              </a:ext>
            </a:extLst>
          </p:cNvPr>
          <p:cNvGrpSpPr/>
          <p:nvPr userDrawn="1"/>
        </p:nvGrpSpPr>
        <p:grpSpPr>
          <a:xfrm>
            <a:off x="955899" y="608454"/>
            <a:ext cx="1722747" cy="453459"/>
            <a:chOff x="1362719" y="1148736"/>
            <a:chExt cx="1722523" cy="453459"/>
          </a:xfrm>
          <a:solidFill>
            <a:schemeClr val="bg1"/>
          </a:solidFill>
        </p:grpSpPr>
        <p:sp>
          <p:nvSpPr>
            <p:cNvPr id="6" name="Freeform 18">
              <a:extLst>
                <a:ext uri="{FF2B5EF4-FFF2-40B4-BE49-F238E27FC236}">
                  <a16:creationId xmlns:a16="http://schemas.microsoft.com/office/drawing/2014/main" id="{4F8BDB10-B949-3213-FC03-60036AB17EC5}"/>
                </a:ext>
              </a:extLst>
            </p:cNvPr>
            <p:cNvSpPr/>
            <p:nvPr/>
          </p:nvSpPr>
          <p:spPr>
            <a:xfrm>
              <a:off x="2227153"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7" name="Freeform 19">
              <a:extLst>
                <a:ext uri="{FF2B5EF4-FFF2-40B4-BE49-F238E27FC236}">
                  <a16:creationId xmlns:a16="http://schemas.microsoft.com/office/drawing/2014/main" id="{2E20EFF2-0672-C7E8-3A80-67761EF10284}"/>
                </a:ext>
              </a:extLst>
            </p:cNvPr>
            <p:cNvSpPr/>
            <p:nvPr/>
          </p:nvSpPr>
          <p:spPr>
            <a:xfrm>
              <a:off x="2425894"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8" name="Freeform 20">
              <a:extLst>
                <a:ext uri="{FF2B5EF4-FFF2-40B4-BE49-F238E27FC236}">
                  <a16:creationId xmlns:a16="http://schemas.microsoft.com/office/drawing/2014/main" id="{BEDA14D8-0191-3014-CFC4-80E7B6490F2F}"/>
                </a:ext>
              </a:extLst>
            </p:cNvPr>
            <p:cNvSpPr/>
            <p:nvPr/>
          </p:nvSpPr>
          <p:spPr>
            <a:xfrm>
              <a:off x="2625239" y="1299788"/>
              <a:ext cx="41077" cy="151052"/>
            </a:xfrm>
            <a:custGeom>
              <a:avLst/>
              <a:gdLst>
                <a:gd name="connsiteX0" fmla="*/ 41077 w 41077"/>
                <a:gd name="connsiteY0" fmla="*/ 0 h 151052"/>
                <a:gd name="connsiteX1" fmla="*/ 41077 w 41077"/>
                <a:gd name="connsiteY1" fmla="*/ 151052 h 151052"/>
                <a:gd name="connsiteX2" fmla="*/ 0 w 41077"/>
                <a:gd name="connsiteY2" fmla="*/ 151052 h 151052"/>
                <a:gd name="connsiteX3" fmla="*/ 0 w 41077"/>
                <a:gd name="connsiteY3" fmla="*/ 0 h 151052"/>
                <a:gd name="connsiteX4" fmla="*/ 41077 w 41077"/>
                <a:gd name="connsiteY4" fmla="*/ 0 h 15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7" h="151052">
                  <a:moveTo>
                    <a:pt x="41077" y="0"/>
                  </a:moveTo>
                  <a:lnTo>
                    <a:pt x="41077" y="151052"/>
                  </a:lnTo>
                  <a:lnTo>
                    <a:pt x="0" y="151052"/>
                  </a:lnTo>
                  <a:lnTo>
                    <a:pt x="0" y="0"/>
                  </a:lnTo>
                  <a:lnTo>
                    <a:pt x="41077" y="0"/>
                  </a:lnTo>
                  <a:close/>
                </a:path>
              </a:pathLst>
            </a:custGeom>
            <a:grpFill/>
            <a:ln w="2127" cap="flat">
              <a:noFill/>
              <a:prstDash val="solid"/>
              <a:miter/>
            </a:ln>
          </p:spPr>
          <p:txBody>
            <a:bodyPr rtlCol="0" anchor="ctr"/>
            <a:lstStyle/>
            <a:p>
              <a:endParaRPr lang="en-US" sz="1867"/>
            </a:p>
          </p:txBody>
        </p:sp>
        <p:sp>
          <p:nvSpPr>
            <p:cNvPr id="9" name="Freeform 21">
              <a:extLst>
                <a:ext uri="{FF2B5EF4-FFF2-40B4-BE49-F238E27FC236}">
                  <a16:creationId xmlns:a16="http://schemas.microsoft.com/office/drawing/2014/main" id="{3EE28BE1-8EC5-2616-FA03-3056B0126D24}"/>
                </a:ext>
              </a:extLst>
            </p:cNvPr>
            <p:cNvSpPr/>
            <p:nvPr/>
          </p:nvSpPr>
          <p:spPr>
            <a:xfrm>
              <a:off x="2694104" y="1299788"/>
              <a:ext cx="191190" cy="151052"/>
            </a:xfrm>
            <a:custGeom>
              <a:avLst/>
              <a:gdLst>
                <a:gd name="connsiteX0" fmla="*/ 190888 w 191190"/>
                <a:gd name="connsiteY0" fmla="*/ 151052 h 151052"/>
                <a:gd name="connsiteX1" fmla="*/ 149207 w 191190"/>
                <a:gd name="connsiteY1" fmla="*/ 151052 h 151052"/>
                <a:gd name="connsiteX2" fmla="*/ 41681 w 191190"/>
                <a:gd name="connsiteY2" fmla="*/ 52566 h 151052"/>
                <a:gd name="connsiteX3" fmla="*/ 41681 w 191190"/>
                <a:gd name="connsiteY3" fmla="*/ 151052 h 151052"/>
                <a:gd name="connsiteX4" fmla="*/ 0 w 191190"/>
                <a:gd name="connsiteY4" fmla="*/ 151052 h 151052"/>
                <a:gd name="connsiteX5" fmla="*/ 0 w 191190"/>
                <a:gd name="connsiteY5" fmla="*/ 0 h 151052"/>
                <a:gd name="connsiteX6" fmla="*/ 41681 w 191190"/>
                <a:gd name="connsiteY6" fmla="*/ 0 h 151052"/>
                <a:gd name="connsiteX7" fmla="*/ 149509 w 191190"/>
                <a:gd name="connsiteY7" fmla="*/ 98788 h 151052"/>
                <a:gd name="connsiteX8" fmla="*/ 149509 w 191190"/>
                <a:gd name="connsiteY8" fmla="*/ 0 h 151052"/>
                <a:gd name="connsiteX9" fmla="*/ 191190 w 191190"/>
                <a:gd name="connsiteY9" fmla="*/ 0 h 151052"/>
                <a:gd name="connsiteX10" fmla="*/ 191190 w 191190"/>
                <a:gd name="connsiteY10" fmla="*/ 151052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90" h="151052">
                  <a:moveTo>
                    <a:pt x="190888" y="151052"/>
                  </a:moveTo>
                  <a:lnTo>
                    <a:pt x="149207" y="151052"/>
                  </a:lnTo>
                  <a:lnTo>
                    <a:pt x="41681" y="52566"/>
                  </a:lnTo>
                  <a:lnTo>
                    <a:pt x="41681" y="151052"/>
                  </a:lnTo>
                  <a:lnTo>
                    <a:pt x="0" y="151052"/>
                  </a:lnTo>
                  <a:lnTo>
                    <a:pt x="0" y="0"/>
                  </a:lnTo>
                  <a:lnTo>
                    <a:pt x="41681" y="0"/>
                  </a:lnTo>
                  <a:lnTo>
                    <a:pt x="149509" y="98788"/>
                  </a:lnTo>
                  <a:lnTo>
                    <a:pt x="149509" y="0"/>
                  </a:lnTo>
                  <a:lnTo>
                    <a:pt x="191190" y="0"/>
                  </a:lnTo>
                  <a:lnTo>
                    <a:pt x="191190" y="151052"/>
                  </a:lnTo>
                  <a:close/>
                </a:path>
              </a:pathLst>
            </a:custGeom>
            <a:grpFill/>
            <a:ln w="2127" cap="flat">
              <a:noFill/>
              <a:prstDash val="solid"/>
              <a:miter/>
            </a:ln>
          </p:spPr>
          <p:txBody>
            <a:bodyPr rtlCol="0" anchor="ctr"/>
            <a:lstStyle/>
            <a:p>
              <a:endParaRPr lang="en-US" sz="1867"/>
            </a:p>
          </p:txBody>
        </p:sp>
        <p:sp>
          <p:nvSpPr>
            <p:cNvPr id="10" name="Freeform 22">
              <a:extLst>
                <a:ext uri="{FF2B5EF4-FFF2-40B4-BE49-F238E27FC236}">
                  <a16:creationId xmlns:a16="http://schemas.microsoft.com/office/drawing/2014/main" id="{210A5BC3-2432-17D2-6A0E-831E923EB368}"/>
                </a:ext>
              </a:extLst>
            </p:cNvPr>
            <p:cNvSpPr/>
            <p:nvPr/>
          </p:nvSpPr>
          <p:spPr>
            <a:xfrm>
              <a:off x="2913081" y="1300090"/>
              <a:ext cx="172161" cy="151052"/>
            </a:xfrm>
            <a:custGeom>
              <a:avLst/>
              <a:gdLst>
                <a:gd name="connsiteX0" fmla="*/ 162497 w 172161"/>
                <a:gd name="connsiteY0" fmla="*/ 59515 h 151052"/>
                <a:gd name="connsiteX1" fmla="*/ 152227 w 172161"/>
                <a:gd name="connsiteY1" fmla="*/ 90329 h 151052"/>
                <a:gd name="connsiteX2" fmla="*/ 41077 w 172161"/>
                <a:gd name="connsiteY2" fmla="*/ 90329 h 151052"/>
                <a:gd name="connsiteX3" fmla="*/ 41077 w 172161"/>
                <a:gd name="connsiteY3" fmla="*/ 117519 h 151052"/>
                <a:gd name="connsiteX4" fmla="*/ 171860 w 172161"/>
                <a:gd name="connsiteY4" fmla="*/ 117519 h 151052"/>
                <a:gd name="connsiteX5" fmla="*/ 160684 w 172161"/>
                <a:gd name="connsiteY5" fmla="*/ 151052 h 151052"/>
                <a:gd name="connsiteX6" fmla="*/ 0 w 172161"/>
                <a:gd name="connsiteY6" fmla="*/ 151052 h 151052"/>
                <a:gd name="connsiteX7" fmla="*/ 0 w 172161"/>
                <a:gd name="connsiteY7" fmla="*/ 0 h 151052"/>
                <a:gd name="connsiteX8" fmla="*/ 172162 w 172161"/>
                <a:gd name="connsiteY8" fmla="*/ 0 h 151052"/>
                <a:gd name="connsiteX9" fmla="*/ 160987 w 172161"/>
                <a:gd name="connsiteY9" fmla="*/ 33534 h 151052"/>
                <a:gd name="connsiteX10" fmla="*/ 41077 w 172161"/>
                <a:gd name="connsiteY10" fmla="*/ 33534 h 151052"/>
                <a:gd name="connsiteX11" fmla="*/ 41077 w 172161"/>
                <a:gd name="connsiteY11" fmla="*/ 59515 h 151052"/>
                <a:gd name="connsiteX12" fmla="*/ 162497 w 172161"/>
                <a:gd name="connsiteY12" fmla="*/ 59515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161" h="151052">
                  <a:moveTo>
                    <a:pt x="162497" y="59515"/>
                  </a:moveTo>
                  <a:lnTo>
                    <a:pt x="152227" y="90329"/>
                  </a:lnTo>
                  <a:lnTo>
                    <a:pt x="41077" y="90329"/>
                  </a:lnTo>
                  <a:lnTo>
                    <a:pt x="41077" y="117519"/>
                  </a:lnTo>
                  <a:lnTo>
                    <a:pt x="171860" y="117519"/>
                  </a:lnTo>
                  <a:lnTo>
                    <a:pt x="160684" y="151052"/>
                  </a:lnTo>
                  <a:lnTo>
                    <a:pt x="0" y="151052"/>
                  </a:lnTo>
                  <a:lnTo>
                    <a:pt x="0" y="0"/>
                  </a:lnTo>
                  <a:lnTo>
                    <a:pt x="172162" y="0"/>
                  </a:lnTo>
                  <a:lnTo>
                    <a:pt x="160987" y="33534"/>
                  </a:lnTo>
                  <a:lnTo>
                    <a:pt x="41077" y="33534"/>
                  </a:lnTo>
                  <a:lnTo>
                    <a:pt x="41077" y="59515"/>
                  </a:lnTo>
                  <a:lnTo>
                    <a:pt x="162497" y="59515"/>
                  </a:lnTo>
                  <a:close/>
                </a:path>
              </a:pathLst>
            </a:custGeom>
            <a:grpFill/>
            <a:ln w="2127" cap="flat">
              <a:noFill/>
              <a:prstDash val="solid"/>
              <a:miter/>
            </a:ln>
          </p:spPr>
          <p:txBody>
            <a:bodyPr rtlCol="0" anchor="ctr"/>
            <a:lstStyle/>
            <a:p>
              <a:endParaRPr lang="en-US" sz="1867"/>
            </a:p>
          </p:txBody>
        </p:sp>
        <p:sp>
          <p:nvSpPr>
            <p:cNvPr id="11" name="Freeform 23">
              <a:extLst>
                <a:ext uri="{FF2B5EF4-FFF2-40B4-BE49-F238E27FC236}">
                  <a16:creationId xmlns:a16="http://schemas.microsoft.com/office/drawing/2014/main" id="{E900C64D-9E82-62A8-3E5F-224A320619CC}"/>
                </a:ext>
              </a:extLst>
            </p:cNvPr>
            <p:cNvSpPr/>
            <p:nvPr/>
          </p:nvSpPr>
          <p:spPr>
            <a:xfrm>
              <a:off x="1992771" y="1300090"/>
              <a:ext cx="206594" cy="151052"/>
            </a:xfrm>
            <a:custGeom>
              <a:avLst/>
              <a:gdLst>
                <a:gd name="connsiteX0" fmla="*/ 54367 w 206594"/>
                <a:gd name="connsiteY0" fmla="*/ 128697 h 151052"/>
                <a:gd name="connsiteX1" fmla="*/ 42587 w 206594"/>
                <a:gd name="connsiteY1" fmla="*/ 151052 h 151052"/>
                <a:gd name="connsiteX2" fmla="*/ 0 w 206594"/>
                <a:gd name="connsiteY2" fmla="*/ 151052 h 151052"/>
                <a:gd name="connsiteX3" fmla="*/ 82456 w 206594"/>
                <a:gd name="connsiteY3" fmla="*/ 0 h 151052"/>
                <a:gd name="connsiteX4" fmla="*/ 124138 w 206594"/>
                <a:gd name="connsiteY4" fmla="*/ 0 h 151052"/>
                <a:gd name="connsiteX5" fmla="*/ 206594 w 206594"/>
                <a:gd name="connsiteY5" fmla="*/ 151052 h 151052"/>
                <a:gd name="connsiteX6" fmla="*/ 163101 w 206594"/>
                <a:gd name="connsiteY6" fmla="*/ 151052 h 151052"/>
                <a:gd name="connsiteX7" fmla="*/ 151019 w 206594"/>
                <a:gd name="connsiteY7" fmla="*/ 128697 h 151052"/>
                <a:gd name="connsiteX8" fmla="*/ 54367 w 206594"/>
                <a:gd name="connsiteY8" fmla="*/ 128697 h 151052"/>
                <a:gd name="connsiteX9" fmla="*/ 136219 w 206594"/>
                <a:gd name="connsiteY9" fmla="*/ 100601 h 151052"/>
                <a:gd name="connsiteX10" fmla="*/ 102693 w 206594"/>
                <a:gd name="connsiteY10" fmla="*/ 38972 h 151052"/>
                <a:gd name="connsiteX11" fmla="*/ 69469 w 206594"/>
                <a:gd name="connsiteY11" fmla="*/ 100601 h 151052"/>
                <a:gd name="connsiteX12" fmla="*/ 136219 w 206594"/>
                <a:gd name="connsiteY12" fmla="*/ 100601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594" h="151052">
                  <a:moveTo>
                    <a:pt x="54367" y="128697"/>
                  </a:moveTo>
                  <a:lnTo>
                    <a:pt x="42587" y="151052"/>
                  </a:lnTo>
                  <a:lnTo>
                    <a:pt x="0" y="151052"/>
                  </a:lnTo>
                  <a:lnTo>
                    <a:pt x="82456" y="0"/>
                  </a:lnTo>
                  <a:lnTo>
                    <a:pt x="124138" y="0"/>
                  </a:lnTo>
                  <a:lnTo>
                    <a:pt x="206594" y="151052"/>
                  </a:lnTo>
                  <a:lnTo>
                    <a:pt x="163101" y="151052"/>
                  </a:lnTo>
                  <a:lnTo>
                    <a:pt x="151019" y="128697"/>
                  </a:lnTo>
                  <a:lnTo>
                    <a:pt x="54367" y="128697"/>
                  </a:lnTo>
                  <a:close/>
                  <a:moveTo>
                    <a:pt x="136219" y="100601"/>
                  </a:moveTo>
                  <a:lnTo>
                    <a:pt x="102693" y="38972"/>
                  </a:lnTo>
                  <a:lnTo>
                    <a:pt x="69469" y="100601"/>
                  </a:lnTo>
                  <a:lnTo>
                    <a:pt x="136219" y="100601"/>
                  </a:lnTo>
                  <a:close/>
                </a:path>
              </a:pathLst>
            </a:custGeom>
            <a:grpFill/>
            <a:ln w="2127" cap="flat">
              <a:noFill/>
              <a:prstDash val="solid"/>
              <a:miter/>
            </a:ln>
          </p:spPr>
          <p:txBody>
            <a:bodyPr rtlCol="0" anchor="ctr"/>
            <a:lstStyle/>
            <a:p>
              <a:endParaRPr lang="en-US" sz="1867"/>
            </a:p>
          </p:txBody>
        </p:sp>
        <p:sp>
          <p:nvSpPr>
            <p:cNvPr id="12" name="Freeform 24">
              <a:extLst>
                <a:ext uri="{FF2B5EF4-FFF2-40B4-BE49-F238E27FC236}">
                  <a16:creationId xmlns:a16="http://schemas.microsoft.com/office/drawing/2014/main" id="{847C0653-F158-2AF0-A058-89833619215F}"/>
                </a:ext>
              </a:extLst>
            </p:cNvPr>
            <p:cNvSpPr/>
            <p:nvPr/>
          </p:nvSpPr>
          <p:spPr>
            <a:xfrm>
              <a:off x="1362719" y="1148736"/>
              <a:ext cx="478730" cy="453459"/>
            </a:xfrm>
            <a:custGeom>
              <a:avLst/>
              <a:gdLst>
                <a:gd name="connsiteX0" fmla="*/ 330732 w 478730"/>
                <a:gd name="connsiteY0" fmla="*/ 106945 h 453459"/>
                <a:gd name="connsiteX1" fmla="*/ 328618 w 478730"/>
                <a:gd name="connsiteY1" fmla="*/ 110268 h 453459"/>
                <a:gd name="connsiteX2" fmla="*/ 315630 w 478730"/>
                <a:gd name="connsiteY2" fmla="*/ 133228 h 453459"/>
                <a:gd name="connsiteX3" fmla="*/ 252806 w 478730"/>
                <a:gd name="connsiteY3" fmla="*/ 604 h 453459"/>
                <a:gd name="connsiteX4" fmla="*/ 214749 w 478730"/>
                <a:gd name="connsiteY4" fmla="*/ 604 h 453459"/>
                <a:gd name="connsiteX5" fmla="*/ 0 w 478730"/>
                <a:gd name="connsiteY5" fmla="*/ 453459 h 453459"/>
                <a:gd name="connsiteX6" fmla="*/ 144676 w 478730"/>
                <a:gd name="connsiteY6" fmla="*/ 453459 h 453459"/>
                <a:gd name="connsiteX7" fmla="*/ 188774 w 478730"/>
                <a:gd name="connsiteY7" fmla="*/ 446511 h 453459"/>
                <a:gd name="connsiteX8" fmla="*/ 198439 w 478730"/>
                <a:gd name="connsiteY8" fmla="*/ 442886 h 453459"/>
                <a:gd name="connsiteX9" fmla="*/ 200251 w 478730"/>
                <a:gd name="connsiteY9" fmla="*/ 441979 h 453459"/>
                <a:gd name="connsiteX10" fmla="*/ 202064 w 478730"/>
                <a:gd name="connsiteY10" fmla="*/ 441375 h 453459"/>
                <a:gd name="connsiteX11" fmla="*/ 203876 w 478730"/>
                <a:gd name="connsiteY11" fmla="*/ 440469 h 453459"/>
                <a:gd name="connsiteX12" fmla="*/ 205688 w 478730"/>
                <a:gd name="connsiteY12" fmla="*/ 439563 h 453459"/>
                <a:gd name="connsiteX13" fmla="*/ 209312 w 478730"/>
                <a:gd name="connsiteY13" fmla="*/ 437750 h 453459"/>
                <a:gd name="connsiteX14" fmla="*/ 210219 w 478730"/>
                <a:gd name="connsiteY14" fmla="*/ 437146 h 453459"/>
                <a:gd name="connsiteX15" fmla="*/ 218072 w 478730"/>
                <a:gd name="connsiteY15" fmla="*/ 432614 h 453459"/>
                <a:gd name="connsiteX16" fmla="*/ 218978 w 478730"/>
                <a:gd name="connsiteY16" fmla="*/ 432010 h 453459"/>
                <a:gd name="connsiteX17" fmla="*/ 222602 w 478730"/>
                <a:gd name="connsiteY17" fmla="*/ 429593 h 453459"/>
                <a:gd name="connsiteX18" fmla="*/ 224112 w 478730"/>
                <a:gd name="connsiteY18" fmla="*/ 428385 h 453459"/>
                <a:gd name="connsiteX19" fmla="*/ 225925 w 478730"/>
                <a:gd name="connsiteY19" fmla="*/ 427176 h 453459"/>
                <a:gd name="connsiteX20" fmla="*/ 227435 w 478730"/>
                <a:gd name="connsiteY20" fmla="*/ 425968 h 453459"/>
                <a:gd name="connsiteX21" fmla="*/ 228945 w 478730"/>
                <a:gd name="connsiteY21" fmla="*/ 424759 h 453459"/>
                <a:gd name="connsiteX22" fmla="*/ 237100 w 478730"/>
                <a:gd name="connsiteY22" fmla="*/ 418113 h 453459"/>
                <a:gd name="connsiteX23" fmla="*/ 239818 w 478730"/>
                <a:gd name="connsiteY23" fmla="*/ 415696 h 453459"/>
                <a:gd name="connsiteX24" fmla="*/ 241026 w 478730"/>
                <a:gd name="connsiteY24" fmla="*/ 414488 h 453459"/>
                <a:gd name="connsiteX25" fmla="*/ 244047 w 478730"/>
                <a:gd name="connsiteY25" fmla="*/ 411467 h 453459"/>
                <a:gd name="connsiteX26" fmla="*/ 245557 w 478730"/>
                <a:gd name="connsiteY26" fmla="*/ 409956 h 453459"/>
                <a:gd name="connsiteX27" fmla="*/ 248577 w 478730"/>
                <a:gd name="connsiteY27" fmla="*/ 406935 h 453459"/>
                <a:gd name="connsiteX28" fmla="*/ 250088 w 478730"/>
                <a:gd name="connsiteY28" fmla="*/ 405425 h 453459"/>
                <a:gd name="connsiteX29" fmla="*/ 256430 w 478730"/>
                <a:gd name="connsiteY29" fmla="*/ 398476 h 453459"/>
                <a:gd name="connsiteX30" fmla="*/ 256732 w 478730"/>
                <a:gd name="connsiteY30" fmla="*/ 398174 h 453459"/>
                <a:gd name="connsiteX31" fmla="*/ 259451 w 478730"/>
                <a:gd name="connsiteY31" fmla="*/ 395153 h 453459"/>
                <a:gd name="connsiteX32" fmla="*/ 260961 w 478730"/>
                <a:gd name="connsiteY32" fmla="*/ 393340 h 453459"/>
                <a:gd name="connsiteX33" fmla="*/ 263377 w 478730"/>
                <a:gd name="connsiteY33" fmla="*/ 390319 h 453459"/>
                <a:gd name="connsiteX34" fmla="*/ 265190 w 478730"/>
                <a:gd name="connsiteY34" fmla="*/ 388205 h 453459"/>
                <a:gd name="connsiteX35" fmla="*/ 267606 w 478730"/>
                <a:gd name="connsiteY35" fmla="*/ 385184 h 453459"/>
                <a:gd name="connsiteX36" fmla="*/ 269418 w 478730"/>
                <a:gd name="connsiteY36" fmla="*/ 383069 h 453459"/>
                <a:gd name="connsiteX37" fmla="*/ 273647 w 478730"/>
                <a:gd name="connsiteY37" fmla="*/ 377329 h 453459"/>
                <a:gd name="connsiteX38" fmla="*/ 275459 w 478730"/>
                <a:gd name="connsiteY38" fmla="*/ 374610 h 453459"/>
                <a:gd name="connsiteX39" fmla="*/ 277573 w 478730"/>
                <a:gd name="connsiteY39" fmla="*/ 371589 h 453459"/>
                <a:gd name="connsiteX40" fmla="*/ 279385 w 478730"/>
                <a:gd name="connsiteY40" fmla="*/ 368870 h 453459"/>
                <a:gd name="connsiteX41" fmla="*/ 281500 w 478730"/>
                <a:gd name="connsiteY41" fmla="*/ 365849 h 453459"/>
                <a:gd name="connsiteX42" fmla="*/ 283312 w 478730"/>
                <a:gd name="connsiteY42" fmla="*/ 362828 h 453459"/>
                <a:gd name="connsiteX43" fmla="*/ 285124 w 478730"/>
                <a:gd name="connsiteY43" fmla="*/ 360109 h 453459"/>
                <a:gd name="connsiteX44" fmla="*/ 288446 w 478730"/>
                <a:gd name="connsiteY44" fmla="*/ 354369 h 453459"/>
                <a:gd name="connsiteX45" fmla="*/ 289957 w 478730"/>
                <a:gd name="connsiteY45" fmla="*/ 351952 h 453459"/>
                <a:gd name="connsiteX46" fmla="*/ 292071 w 478730"/>
                <a:gd name="connsiteY46" fmla="*/ 348327 h 453459"/>
                <a:gd name="connsiteX47" fmla="*/ 293581 w 478730"/>
                <a:gd name="connsiteY47" fmla="*/ 345608 h 453459"/>
                <a:gd name="connsiteX48" fmla="*/ 295695 w 478730"/>
                <a:gd name="connsiteY48" fmla="*/ 341983 h 453459"/>
                <a:gd name="connsiteX49" fmla="*/ 297206 w 478730"/>
                <a:gd name="connsiteY49" fmla="*/ 339264 h 453459"/>
                <a:gd name="connsiteX50" fmla="*/ 299622 w 478730"/>
                <a:gd name="connsiteY50" fmla="*/ 334732 h 453459"/>
                <a:gd name="connsiteX51" fmla="*/ 300830 w 478730"/>
                <a:gd name="connsiteY51" fmla="*/ 332920 h 453459"/>
                <a:gd name="connsiteX52" fmla="*/ 304152 w 478730"/>
                <a:gd name="connsiteY52" fmla="*/ 326575 h 453459"/>
                <a:gd name="connsiteX53" fmla="*/ 305361 w 478730"/>
                <a:gd name="connsiteY53" fmla="*/ 324461 h 453459"/>
                <a:gd name="connsiteX54" fmla="*/ 307777 w 478730"/>
                <a:gd name="connsiteY54" fmla="*/ 319929 h 453459"/>
                <a:gd name="connsiteX55" fmla="*/ 308985 w 478730"/>
                <a:gd name="connsiteY55" fmla="*/ 317512 h 453459"/>
                <a:gd name="connsiteX56" fmla="*/ 311401 w 478730"/>
                <a:gd name="connsiteY56" fmla="*/ 312981 h 453459"/>
                <a:gd name="connsiteX57" fmla="*/ 312610 w 478730"/>
                <a:gd name="connsiteY57" fmla="*/ 310866 h 453459"/>
                <a:gd name="connsiteX58" fmla="*/ 315630 w 478730"/>
                <a:gd name="connsiteY58" fmla="*/ 304522 h 453459"/>
                <a:gd name="connsiteX59" fmla="*/ 315630 w 478730"/>
                <a:gd name="connsiteY59" fmla="*/ 303313 h 453459"/>
                <a:gd name="connsiteX60" fmla="*/ 390535 w 478730"/>
                <a:gd name="connsiteY60" fmla="*/ 453459 h 453459"/>
                <a:gd name="connsiteX61" fmla="*/ 466951 w 478730"/>
                <a:gd name="connsiteY61" fmla="*/ 453459 h 453459"/>
                <a:gd name="connsiteX62" fmla="*/ 354895 w 478730"/>
                <a:gd name="connsiteY62" fmla="*/ 215703 h 453459"/>
                <a:gd name="connsiteX63" fmla="*/ 478730 w 478730"/>
                <a:gd name="connsiteY63" fmla="*/ 71599 h 453459"/>
                <a:gd name="connsiteX64" fmla="*/ 478730 w 478730"/>
                <a:gd name="connsiteY64" fmla="*/ 71599 h 453459"/>
                <a:gd name="connsiteX65" fmla="*/ 478730 w 478730"/>
                <a:gd name="connsiteY65" fmla="*/ 0 h 453459"/>
                <a:gd name="connsiteX66" fmla="*/ 478730 w 478730"/>
                <a:gd name="connsiteY66" fmla="*/ 0 h 453459"/>
                <a:gd name="connsiteX67" fmla="*/ 330732 w 478730"/>
                <a:gd name="connsiteY67" fmla="*/ 106945 h 453459"/>
                <a:gd name="connsiteX68" fmla="*/ 160684 w 478730"/>
                <a:gd name="connsiteY68" fmla="*/ 379746 h 453459"/>
                <a:gd name="connsiteX69" fmla="*/ 144978 w 478730"/>
                <a:gd name="connsiteY69" fmla="*/ 381558 h 453459"/>
                <a:gd name="connsiteX70" fmla="*/ 112056 w 478730"/>
                <a:gd name="connsiteY70" fmla="*/ 381558 h 453459"/>
                <a:gd name="connsiteX71" fmla="*/ 233778 w 478730"/>
                <a:gd name="connsiteY71" fmla="*/ 131416 h 453459"/>
                <a:gd name="connsiteX72" fmla="*/ 275157 w 478730"/>
                <a:gd name="connsiteY72" fmla="*/ 220839 h 453459"/>
                <a:gd name="connsiteX73" fmla="*/ 275157 w 478730"/>
                <a:gd name="connsiteY73" fmla="*/ 220839 h 453459"/>
                <a:gd name="connsiteX74" fmla="*/ 274553 w 478730"/>
                <a:gd name="connsiteY74" fmla="*/ 222651 h 453459"/>
                <a:gd name="connsiteX75" fmla="*/ 271532 w 478730"/>
                <a:gd name="connsiteY75" fmla="*/ 229298 h 453459"/>
                <a:gd name="connsiteX76" fmla="*/ 270324 w 478730"/>
                <a:gd name="connsiteY76" fmla="*/ 231714 h 453459"/>
                <a:gd name="connsiteX77" fmla="*/ 267606 w 478730"/>
                <a:gd name="connsiteY77" fmla="*/ 237756 h 453459"/>
                <a:gd name="connsiteX78" fmla="*/ 266398 w 478730"/>
                <a:gd name="connsiteY78" fmla="*/ 240173 h 453459"/>
                <a:gd name="connsiteX79" fmla="*/ 263679 w 478730"/>
                <a:gd name="connsiteY79" fmla="*/ 246215 h 453459"/>
                <a:gd name="connsiteX80" fmla="*/ 262471 w 478730"/>
                <a:gd name="connsiteY80" fmla="*/ 248632 h 453459"/>
                <a:gd name="connsiteX81" fmla="*/ 259451 w 478730"/>
                <a:gd name="connsiteY81" fmla="*/ 254976 h 453459"/>
                <a:gd name="connsiteX82" fmla="*/ 258545 w 478730"/>
                <a:gd name="connsiteY82" fmla="*/ 256789 h 453459"/>
                <a:gd name="connsiteX83" fmla="*/ 255222 w 478730"/>
                <a:gd name="connsiteY83" fmla="*/ 263738 h 453459"/>
                <a:gd name="connsiteX84" fmla="*/ 254618 w 478730"/>
                <a:gd name="connsiteY84" fmla="*/ 264946 h 453459"/>
                <a:gd name="connsiteX85" fmla="*/ 238610 w 478730"/>
                <a:gd name="connsiteY85" fmla="*/ 296969 h 453459"/>
                <a:gd name="connsiteX86" fmla="*/ 238610 w 478730"/>
                <a:gd name="connsiteY86" fmla="*/ 296969 h 453459"/>
                <a:gd name="connsiteX87" fmla="*/ 234684 w 478730"/>
                <a:gd name="connsiteY87" fmla="*/ 304522 h 453459"/>
                <a:gd name="connsiteX88" fmla="*/ 234382 w 478730"/>
                <a:gd name="connsiteY88" fmla="*/ 304824 h 453459"/>
                <a:gd name="connsiteX89" fmla="*/ 230455 w 478730"/>
                <a:gd name="connsiteY89" fmla="*/ 311772 h 453459"/>
                <a:gd name="connsiteX90" fmla="*/ 230455 w 478730"/>
                <a:gd name="connsiteY90" fmla="*/ 312074 h 453459"/>
                <a:gd name="connsiteX91" fmla="*/ 208406 w 478730"/>
                <a:gd name="connsiteY91" fmla="*/ 344400 h 453459"/>
                <a:gd name="connsiteX92" fmla="*/ 208406 w 478730"/>
                <a:gd name="connsiteY92" fmla="*/ 344400 h 453459"/>
                <a:gd name="connsiteX93" fmla="*/ 160684 w 478730"/>
                <a:gd name="connsiteY93" fmla="*/ 379746 h 45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8730" h="453459">
                  <a:moveTo>
                    <a:pt x="330732" y="106945"/>
                  </a:moveTo>
                  <a:cubicBezTo>
                    <a:pt x="330128" y="108154"/>
                    <a:pt x="329524" y="109060"/>
                    <a:pt x="328618" y="110268"/>
                  </a:cubicBezTo>
                  <a:cubicBezTo>
                    <a:pt x="324087" y="117821"/>
                    <a:pt x="319556" y="125374"/>
                    <a:pt x="315630" y="133228"/>
                  </a:cubicBezTo>
                  <a:lnTo>
                    <a:pt x="252806" y="604"/>
                  </a:lnTo>
                  <a:lnTo>
                    <a:pt x="214749" y="604"/>
                  </a:lnTo>
                  <a:lnTo>
                    <a:pt x="0" y="453459"/>
                  </a:lnTo>
                  <a:lnTo>
                    <a:pt x="144676" y="453459"/>
                  </a:lnTo>
                  <a:cubicBezTo>
                    <a:pt x="159778" y="453459"/>
                    <a:pt x="174578" y="451043"/>
                    <a:pt x="188774" y="446511"/>
                  </a:cubicBezTo>
                  <a:cubicBezTo>
                    <a:pt x="192096" y="445303"/>
                    <a:pt x="195117" y="444094"/>
                    <a:pt x="198439" y="442886"/>
                  </a:cubicBezTo>
                  <a:lnTo>
                    <a:pt x="200251" y="441979"/>
                  </a:lnTo>
                  <a:lnTo>
                    <a:pt x="202064" y="441375"/>
                  </a:lnTo>
                  <a:lnTo>
                    <a:pt x="203876" y="440469"/>
                  </a:lnTo>
                  <a:lnTo>
                    <a:pt x="205688" y="439563"/>
                  </a:lnTo>
                  <a:cubicBezTo>
                    <a:pt x="206896" y="438958"/>
                    <a:pt x="208104" y="438354"/>
                    <a:pt x="209312" y="437750"/>
                  </a:cubicBezTo>
                  <a:lnTo>
                    <a:pt x="210219" y="437146"/>
                  </a:lnTo>
                  <a:cubicBezTo>
                    <a:pt x="212937" y="435635"/>
                    <a:pt x="215655" y="434125"/>
                    <a:pt x="218072" y="432614"/>
                  </a:cubicBezTo>
                  <a:lnTo>
                    <a:pt x="218978" y="432010"/>
                  </a:lnTo>
                  <a:lnTo>
                    <a:pt x="222602" y="429593"/>
                  </a:lnTo>
                  <a:lnTo>
                    <a:pt x="224112" y="428385"/>
                  </a:lnTo>
                  <a:lnTo>
                    <a:pt x="225925" y="427176"/>
                  </a:lnTo>
                  <a:lnTo>
                    <a:pt x="227435" y="425968"/>
                  </a:lnTo>
                  <a:lnTo>
                    <a:pt x="228945" y="424759"/>
                  </a:lnTo>
                  <a:cubicBezTo>
                    <a:pt x="231663" y="422645"/>
                    <a:pt x="234382" y="420530"/>
                    <a:pt x="237100" y="418113"/>
                  </a:cubicBezTo>
                  <a:lnTo>
                    <a:pt x="239818" y="415696"/>
                  </a:lnTo>
                  <a:lnTo>
                    <a:pt x="241026" y="414488"/>
                  </a:lnTo>
                  <a:lnTo>
                    <a:pt x="244047" y="411467"/>
                  </a:lnTo>
                  <a:lnTo>
                    <a:pt x="245557" y="409956"/>
                  </a:lnTo>
                  <a:lnTo>
                    <a:pt x="248577" y="406935"/>
                  </a:lnTo>
                  <a:lnTo>
                    <a:pt x="250088" y="405425"/>
                  </a:lnTo>
                  <a:cubicBezTo>
                    <a:pt x="252202" y="403310"/>
                    <a:pt x="254316" y="400893"/>
                    <a:pt x="256430" y="398476"/>
                  </a:cubicBezTo>
                  <a:lnTo>
                    <a:pt x="256732" y="398174"/>
                  </a:lnTo>
                  <a:cubicBezTo>
                    <a:pt x="257639" y="397268"/>
                    <a:pt x="258545" y="396059"/>
                    <a:pt x="259451" y="395153"/>
                  </a:cubicBezTo>
                  <a:lnTo>
                    <a:pt x="260961" y="393340"/>
                  </a:lnTo>
                  <a:lnTo>
                    <a:pt x="263377" y="390319"/>
                  </a:lnTo>
                  <a:lnTo>
                    <a:pt x="265190" y="388205"/>
                  </a:lnTo>
                  <a:cubicBezTo>
                    <a:pt x="266096" y="387298"/>
                    <a:pt x="266700" y="386090"/>
                    <a:pt x="267606" y="385184"/>
                  </a:cubicBezTo>
                  <a:cubicBezTo>
                    <a:pt x="268512" y="384277"/>
                    <a:pt x="268814" y="383673"/>
                    <a:pt x="269418" y="383069"/>
                  </a:cubicBezTo>
                  <a:cubicBezTo>
                    <a:pt x="270928" y="381256"/>
                    <a:pt x="272136" y="379444"/>
                    <a:pt x="273647" y="377329"/>
                  </a:cubicBezTo>
                  <a:lnTo>
                    <a:pt x="275459" y="374610"/>
                  </a:lnTo>
                  <a:lnTo>
                    <a:pt x="277573" y="371589"/>
                  </a:lnTo>
                  <a:lnTo>
                    <a:pt x="279385" y="368870"/>
                  </a:lnTo>
                  <a:lnTo>
                    <a:pt x="281500" y="365849"/>
                  </a:lnTo>
                  <a:cubicBezTo>
                    <a:pt x="282104" y="364943"/>
                    <a:pt x="282708" y="363734"/>
                    <a:pt x="283312" y="362828"/>
                  </a:cubicBezTo>
                  <a:lnTo>
                    <a:pt x="285124" y="360109"/>
                  </a:lnTo>
                  <a:cubicBezTo>
                    <a:pt x="286332" y="358296"/>
                    <a:pt x="287540" y="356484"/>
                    <a:pt x="288446" y="354369"/>
                  </a:cubicBezTo>
                  <a:cubicBezTo>
                    <a:pt x="289051" y="353463"/>
                    <a:pt x="289353" y="352858"/>
                    <a:pt x="289957" y="351952"/>
                  </a:cubicBezTo>
                  <a:cubicBezTo>
                    <a:pt x="290561" y="351046"/>
                    <a:pt x="291467" y="349535"/>
                    <a:pt x="292071" y="348327"/>
                  </a:cubicBezTo>
                  <a:lnTo>
                    <a:pt x="293581" y="345608"/>
                  </a:lnTo>
                  <a:lnTo>
                    <a:pt x="295695" y="341983"/>
                  </a:lnTo>
                  <a:lnTo>
                    <a:pt x="297206" y="339264"/>
                  </a:lnTo>
                  <a:lnTo>
                    <a:pt x="299622" y="334732"/>
                  </a:lnTo>
                  <a:lnTo>
                    <a:pt x="300830" y="332920"/>
                  </a:lnTo>
                  <a:lnTo>
                    <a:pt x="304152" y="326575"/>
                  </a:lnTo>
                  <a:cubicBezTo>
                    <a:pt x="304455" y="325971"/>
                    <a:pt x="304757" y="325065"/>
                    <a:pt x="305361" y="324461"/>
                  </a:cubicBezTo>
                  <a:lnTo>
                    <a:pt x="307777" y="319929"/>
                  </a:lnTo>
                  <a:cubicBezTo>
                    <a:pt x="308079" y="319023"/>
                    <a:pt x="308683" y="318419"/>
                    <a:pt x="308985" y="317512"/>
                  </a:cubicBezTo>
                  <a:lnTo>
                    <a:pt x="311401" y="312981"/>
                  </a:lnTo>
                  <a:lnTo>
                    <a:pt x="312610" y="310866"/>
                  </a:lnTo>
                  <a:cubicBezTo>
                    <a:pt x="313818" y="308751"/>
                    <a:pt x="314724" y="306636"/>
                    <a:pt x="315630" y="304522"/>
                  </a:cubicBezTo>
                  <a:lnTo>
                    <a:pt x="315630" y="303313"/>
                  </a:lnTo>
                  <a:lnTo>
                    <a:pt x="390535" y="453459"/>
                  </a:lnTo>
                  <a:lnTo>
                    <a:pt x="466951" y="453459"/>
                  </a:lnTo>
                  <a:lnTo>
                    <a:pt x="354895" y="215703"/>
                  </a:lnTo>
                  <a:cubicBezTo>
                    <a:pt x="387515" y="143500"/>
                    <a:pt x="427686" y="71599"/>
                    <a:pt x="478730" y="71599"/>
                  </a:cubicBezTo>
                  <a:lnTo>
                    <a:pt x="478730" y="71599"/>
                  </a:lnTo>
                  <a:lnTo>
                    <a:pt x="478730" y="0"/>
                  </a:lnTo>
                  <a:lnTo>
                    <a:pt x="478730" y="0"/>
                  </a:lnTo>
                  <a:cubicBezTo>
                    <a:pt x="413792" y="0"/>
                    <a:pt x="365768" y="50149"/>
                    <a:pt x="330732" y="106945"/>
                  </a:cubicBezTo>
                  <a:close/>
                  <a:moveTo>
                    <a:pt x="160684" y="379746"/>
                  </a:moveTo>
                  <a:cubicBezTo>
                    <a:pt x="155550" y="380954"/>
                    <a:pt x="150415" y="381558"/>
                    <a:pt x="144978" y="381558"/>
                  </a:cubicBezTo>
                  <a:lnTo>
                    <a:pt x="112056" y="381558"/>
                  </a:lnTo>
                  <a:lnTo>
                    <a:pt x="233778" y="131416"/>
                  </a:lnTo>
                  <a:lnTo>
                    <a:pt x="275157" y="220839"/>
                  </a:lnTo>
                  <a:lnTo>
                    <a:pt x="275157" y="220839"/>
                  </a:lnTo>
                  <a:cubicBezTo>
                    <a:pt x="274855" y="221443"/>
                    <a:pt x="274553" y="222047"/>
                    <a:pt x="274553" y="222651"/>
                  </a:cubicBezTo>
                  <a:lnTo>
                    <a:pt x="271532" y="229298"/>
                  </a:lnTo>
                  <a:lnTo>
                    <a:pt x="270324" y="231714"/>
                  </a:lnTo>
                  <a:cubicBezTo>
                    <a:pt x="269418" y="233829"/>
                    <a:pt x="268512" y="235642"/>
                    <a:pt x="267606" y="237756"/>
                  </a:cubicBezTo>
                  <a:cubicBezTo>
                    <a:pt x="267304" y="238663"/>
                    <a:pt x="267002" y="239569"/>
                    <a:pt x="266398" y="240173"/>
                  </a:cubicBezTo>
                  <a:lnTo>
                    <a:pt x="263679" y="246215"/>
                  </a:lnTo>
                  <a:cubicBezTo>
                    <a:pt x="263377" y="247122"/>
                    <a:pt x="263075" y="247726"/>
                    <a:pt x="262471" y="248632"/>
                  </a:cubicBezTo>
                  <a:cubicBezTo>
                    <a:pt x="261565" y="250747"/>
                    <a:pt x="260659" y="252862"/>
                    <a:pt x="259451" y="254976"/>
                  </a:cubicBezTo>
                  <a:cubicBezTo>
                    <a:pt x="259149" y="255581"/>
                    <a:pt x="258847" y="256185"/>
                    <a:pt x="258545" y="256789"/>
                  </a:cubicBezTo>
                  <a:lnTo>
                    <a:pt x="255222" y="263738"/>
                  </a:lnTo>
                  <a:lnTo>
                    <a:pt x="254618" y="264946"/>
                  </a:lnTo>
                  <a:cubicBezTo>
                    <a:pt x="249484" y="276124"/>
                    <a:pt x="244047" y="287000"/>
                    <a:pt x="238610" y="296969"/>
                  </a:cubicBezTo>
                  <a:lnTo>
                    <a:pt x="238610" y="296969"/>
                  </a:lnTo>
                  <a:cubicBezTo>
                    <a:pt x="237402" y="299386"/>
                    <a:pt x="235892" y="302105"/>
                    <a:pt x="234684" y="304522"/>
                  </a:cubicBezTo>
                  <a:lnTo>
                    <a:pt x="234382" y="304824"/>
                  </a:lnTo>
                  <a:cubicBezTo>
                    <a:pt x="233173" y="307241"/>
                    <a:pt x="231663" y="309657"/>
                    <a:pt x="230455" y="311772"/>
                  </a:cubicBezTo>
                  <a:lnTo>
                    <a:pt x="230455" y="312074"/>
                  </a:lnTo>
                  <a:cubicBezTo>
                    <a:pt x="223810" y="323554"/>
                    <a:pt x="216561" y="334128"/>
                    <a:pt x="208406" y="344400"/>
                  </a:cubicBezTo>
                  <a:lnTo>
                    <a:pt x="208406" y="344400"/>
                  </a:lnTo>
                  <a:cubicBezTo>
                    <a:pt x="194211" y="362526"/>
                    <a:pt x="178505" y="375214"/>
                    <a:pt x="160684" y="379746"/>
                  </a:cubicBezTo>
                  <a:close/>
                </a:path>
              </a:pathLst>
            </a:custGeom>
            <a:grpFill/>
            <a:ln w="2127" cap="flat">
              <a:noFill/>
              <a:prstDash val="solid"/>
              <a:miter/>
            </a:ln>
          </p:spPr>
          <p:txBody>
            <a:bodyPr rtlCol="0" anchor="ctr"/>
            <a:lstStyle/>
            <a:p>
              <a:endParaRPr lang="en-US" sz="1867"/>
            </a:p>
          </p:txBody>
        </p:sp>
      </p:grpSp>
      <p:sp>
        <p:nvSpPr>
          <p:cNvPr id="13" name="TextBox 12">
            <a:extLst>
              <a:ext uri="{FF2B5EF4-FFF2-40B4-BE49-F238E27FC236}">
                <a16:creationId xmlns:a16="http://schemas.microsoft.com/office/drawing/2014/main" id="{EA265EA0-E132-B988-AA18-652770B2480C}"/>
              </a:ext>
            </a:extLst>
          </p:cNvPr>
          <p:cNvSpPr txBox="1"/>
          <p:nvPr userDrawn="1"/>
        </p:nvSpPr>
        <p:spPr>
          <a:xfrm>
            <a:off x="821599" y="2621954"/>
            <a:ext cx="4487692" cy="2554545"/>
          </a:xfrm>
          <a:prstGeom prst="rect">
            <a:avLst/>
          </a:prstGeom>
          <a:noFill/>
        </p:spPr>
        <p:txBody>
          <a:bodyPr wrap="square" rtlCol="0">
            <a:spAutoFit/>
          </a:bodyPr>
          <a:lstStyle/>
          <a:p>
            <a:pPr>
              <a:lnSpc>
                <a:spcPct val="100000"/>
              </a:lnSpc>
            </a:pPr>
            <a:r>
              <a:rPr lang="en-US" sz="8000" spc="400" baseline="0">
                <a:solidFill>
                  <a:schemeClr val="bg1"/>
                </a:solidFill>
                <a:effectLst/>
                <a:latin typeface="Arial" panose="020B0604020202020204" pitchFamily="34" charset="0"/>
                <a:ea typeface="Calibri" panose="020F0502020204030204" pitchFamily="34" charset="0"/>
                <a:cs typeface="Arial" panose="020B0604020202020204" pitchFamily="34" charset="0"/>
              </a:rPr>
              <a:t>Thank </a:t>
            </a:r>
          </a:p>
          <a:p>
            <a:pPr>
              <a:lnSpc>
                <a:spcPct val="100000"/>
              </a:lnSpc>
            </a:pPr>
            <a:r>
              <a:rPr lang="en-US" sz="8000" spc="400" baseline="0">
                <a:solidFill>
                  <a:schemeClr val="bg1"/>
                </a:solidFill>
                <a:latin typeface="Arial" panose="020B0604020202020204" pitchFamily="34" charset="0"/>
                <a:ea typeface="Calibri" panose="020F0502020204030204" pitchFamily="34" charset="0"/>
                <a:cs typeface="Arial" panose="020B0604020202020204" pitchFamily="34" charset="0"/>
              </a:rPr>
              <a:t>You!</a:t>
            </a:r>
            <a:endParaRPr lang="en-IN" sz="8000" spc="400" baseline="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1FAB707A-DCD8-1A60-5677-B3853E78533D}"/>
              </a:ext>
            </a:extLst>
          </p:cNvPr>
          <p:cNvCxnSpPr>
            <a:cxnSpLocks/>
          </p:cNvCxnSpPr>
          <p:nvPr userDrawn="1"/>
        </p:nvCxnSpPr>
        <p:spPr>
          <a:xfrm>
            <a:off x="7310363" y="4088534"/>
            <a:ext cx="5225491"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453E1B-6B28-2143-B673-260C41198B4A}"/>
              </a:ext>
            </a:extLst>
          </p:cNvPr>
          <p:cNvCxnSpPr>
            <a:cxnSpLocks/>
          </p:cNvCxnSpPr>
          <p:nvPr userDrawn="1"/>
        </p:nvCxnSpPr>
        <p:spPr>
          <a:xfrm>
            <a:off x="0" y="2335038"/>
            <a:ext cx="4498844"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57BFCE0-FC2E-FBCD-4047-FD9E3110084B}"/>
              </a:ext>
            </a:extLst>
          </p:cNvPr>
          <p:cNvSpPr txBox="1"/>
          <p:nvPr userDrawn="1"/>
        </p:nvSpPr>
        <p:spPr>
          <a:xfrm>
            <a:off x="7310363" y="3760728"/>
            <a:ext cx="1564735" cy="276999"/>
          </a:xfrm>
          <a:prstGeom prst="rect">
            <a:avLst/>
          </a:prstGeom>
          <a:noFill/>
        </p:spPr>
        <p:txBody>
          <a:bodyPr wrap="none" lIns="0" tIns="0" rIns="0" bIns="0" rtlCol="0">
            <a:spAutoFit/>
          </a:bodyPr>
          <a:lstStyle/>
          <a:p>
            <a:r>
              <a:rPr lang="en-IN" sz="1800">
                <a:solidFill>
                  <a:schemeClr val="bg1"/>
                </a:solidFill>
                <a:latin typeface="Arial" panose="020B0604020202020204" pitchFamily="34" charset="0"/>
                <a:cs typeface="Arial" panose="020B0604020202020204" pitchFamily="34" charset="0"/>
              </a:rPr>
              <a:t>https://affine.ai/</a:t>
            </a:r>
          </a:p>
        </p:txBody>
      </p:sp>
    </p:spTree>
    <p:extLst>
      <p:ext uri="{BB962C8B-B14F-4D97-AF65-F5344CB8AC3E}">
        <p14:creationId xmlns:p14="http://schemas.microsoft.com/office/powerpoint/2010/main" val="782866536"/>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Info chart">
  <p:cSld name="Title and Info chart">
    <p:spTree>
      <p:nvGrpSpPr>
        <p:cNvPr id="1" name="Shape 67"/>
        <p:cNvGrpSpPr/>
        <p:nvPr/>
      </p:nvGrpSpPr>
      <p:grpSpPr>
        <a:xfrm>
          <a:off x="0" y="0"/>
          <a:ext cx="0" cy="0"/>
          <a:chOff x="0" y="0"/>
          <a:chExt cx="0" cy="0"/>
        </a:xfrm>
      </p:grpSpPr>
      <p:sp>
        <p:nvSpPr>
          <p:cNvPr id="69" name="Google Shape;69;p11"/>
          <p:cNvSpPr txBox="1">
            <a:spLocks noGrp="1"/>
          </p:cNvSpPr>
          <p:nvPr>
            <p:ph type="sldNum" idx="12"/>
          </p:nvPr>
        </p:nvSpPr>
        <p:spPr>
          <a:xfrm>
            <a:off x="11298083"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70" name="Google Shape;70;p11"/>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609480" y="6171075"/>
            <a:ext cx="1425919" cy="379233"/>
          </a:xfrm>
          <a:prstGeom prst="rect">
            <a:avLst/>
          </a:prstGeom>
          <a:noFill/>
          <a:ln>
            <a:noFill/>
          </a:ln>
        </p:spPr>
      </p:pic>
      <p:cxnSp>
        <p:nvCxnSpPr>
          <p:cNvPr id="72" name="Google Shape;72;p11"/>
          <p:cNvCxnSpPr/>
          <p:nvPr/>
        </p:nvCxnSpPr>
        <p:spPr>
          <a:xfrm>
            <a:off x="2311368" y="6374300"/>
            <a:ext cx="9213200" cy="0"/>
          </a:xfrm>
          <a:prstGeom prst="straightConnector1">
            <a:avLst/>
          </a:prstGeom>
          <a:noFill/>
          <a:ln w="9525" cap="flat" cmpd="sng">
            <a:solidFill>
              <a:schemeClr val="accent4"/>
            </a:solidFill>
            <a:prstDash val="solid"/>
            <a:round/>
            <a:headEnd type="none" w="med" len="med"/>
            <a:tailEnd type="none" w="med" len="med"/>
          </a:ln>
        </p:spPr>
      </p:cxnSp>
      <p:sp>
        <p:nvSpPr>
          <p:cNvPr id="8" name="TextBox 7">
            <a:extLst>
              <a:ext uri="{FF2B5EF4-FFF2-40B4-BE49-F238E27FC236}">
                <a16:creationId xmlns:a16="http://schemas.microsoft.com/office/drawing/2014/main" id="{F12F00B8-4A74-42C6-8F4F-0B2BF5E00E03}"/>
              </a:ext>
            </a:extLst>
          </p:cNvPr>
          <p:cNvSpPr txBox="1"/>
          <p:nvPr userDrawn="1"/>
        </p:nvSpPr>
        <p:spPr>
          <a:xfrm>
            <a:off x="5542958" y="6539706"/>
            <a:ext cx="1107675" cy="164212"/>
          </a:xfrm>
          <a:prstGeom prst="rect">
            <a:avLst/>
          </a:prstGeom>
          <a:noFill/>
        </p:spPr>
        <p:txBody>
          <a:bodyPr wrap="none" lIns="0" tIns="0" rIns="0" bIns="0" rtlCol="0">
            <a:spAutoFit/>
          </a:bodyPr>
          <a:lstStyle/>
          <a:p>
            <a:pPr algn="ctr"/>
            <a:r>
              <a:rPr lang="en-IN" sz="1067">
                <a:latin typeface="+mn-lt"/>
              </a:rPr>
              <a:t>Affine Confidential</a:t>
            </a:r>
          </a:p>
        </p:txBody>
      </p:sp>
      <p:pic>
        <p:nvPicPr>
          <p:cNvPr id="9" name="Google Shape;42;p7">
            <a:extLst>
              <a:ext uri="{FF2B5EF4-FFF2-40B4-BE49-F238E27FC236}">
                <a16:creationId xmlns:a16="http://schemas.microsoft.com/office/drawing/2014/main" id="{C7EACEC1-D81B-42F5-B088-B20F603C10B8}"/>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rot="10800000">
            <a:off x="0" y="2"/>
            <a:ext cx="12193588" cy="1104900"/>
          </a:xfrm>
          <a:prstGeom prst="rect">
            <a:avLst/>
          </a:prstGeom>
          <a:noFill/>
          <a:ln>
            <a:noFill/>
          </a:ln>
        </p:spPr>
      </p:pic>
      <p:sp>
        <p:nvSpPr>
          <p:cNvPr id="68" name="Google Shape;68;p11"/>
          <p:cNvSpPr txBox="1">
            <a:spLocks noGrp="1"/>
          </p:cNvSpPr>
          <p:nvPr>
            <p:ph type="title"/>
          </p:nvPr>
        </p:nvSpPr>
        <p:spPr>
          <a:xfrm>
            <a:off x="415654" y="170649"/>
            <a:ext cx="11348678" cy="763600"/>
          </a:xfrm>
          <a:prstGeom prst="rect">
            <a:avLst/>
          </a:prstGeom>
        </p:spPr>
        <p:txBody>
          <a:bodyPr spcFirstLastPara="1" wrap="square" lIns="0" tIns="0" rIns="0" bIns="0" anchor="ctr" anchorCtr="0">
            <a:normAutofit/>
          </a:bodyPr>
          <a:lstStyle>
            <a:lvl1pPr lvl="0" rtl="0">
              <a:spcBef>
                <a:spcPts val="0"/>
              </a:spcBef>
              <a:spcAft>
                <a:spcPts val="0"/>
              </a:spcAft>
              <a:buSzPts val="2800"/>
              <a:buNone/>
              <a:defRPr sz="2400">
                <a:solidFill>
                  <a:schemeClr val="bg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096967926"/>
      </p:ext>
    </p:extLst>
  </p:cSld>
  <p:clrMapOvr>
    <a:masterClrMapping/>
  </p:clrMapOvr>
  <p:transition spd="slow">
    <p:push/>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Cover slide">
    <p:spTree>
      <p:nvGrpSpPr>
        <p:cNvPr id="1" name=""/>
        <p:cNvGrpSpPr/>
        <p:nvPr/>
      </p:nvGrpSpPr>
      <p:grpSpPr>
        <a:xfrm>
          <a:off x="0" y="0"/>
          <a:ext cx="0" cy="0"/>
          <a:chOff x="0" y="0"/>
          <a:chExt cx="0" cy="0"/>
        </a:xfrm>
      </p:grpSpPr>
      <p:pic>
        <p:nvPicPr>
          <p:cNvPr id="2" name="Picture 1" descr="A red and blue gradient&#10;&#10;Description automatically generated">
            <a:extLst>
              <a:ext uri="{FF2B5EF4-FFF2-40B4-BE49-F238E27FC236}">
                <a16:creationId xmlns:a16="http://schemas.microsoft.com/office/drawing/2014/main" id="{A292496A-0D4F-F801-8DCE-5A682C67D126}"/>
              </a:ext>
            </a:extLst>
          </p:cNvPr>
          <p:cNvPicPr>
            <a:picLocks noChangeAspect="1"/>
          </p:cNvPicPr>
          <p:nvPr userDrawn="1"/>
        </p:nvPicPr>
        <p:blipFill>
          <a:blip r:embed="rId2">
            <a:alphaModFix/>
          </a:blip>
          <a:stretch>
            <a:fillRect/>
          </a:stretch>
        </p:blipFill>
        <p:spPr>
          <a:xfrm>
            <a:off x="0" y="0"/>
            <a:ext cx="12193588" cy="6858000"/>
          </a:xfrm>
          <a:prstGeom prst="rect">
            <a:avLst/>
          </a:prstGeom>
        </p:spPr>
      </p:pic>
      <p:sp>
        <p:nvSpPr>
          <p:cNvPr id="3" name="TextBox 2">
            <a:extLst>
              <a:ext uri="{FF2B5EF4-FFF2-40B4-BE49-F238E27FC236}">
                <a16:creationId xmlns:a16="http://schemas.microsoft.com/office/drawing/2014/main" id="{6373E84D-30DC-603D-FD1B-82CF52133C85}"/>
              </a:ext>
            </a:extLst>
          </p:cNvPr>
          <p:cNvSpPr txBox="1"/>
          <p:nvPr userDrawn="1"/>
        </p:nvSpPr>
        <p:spPr>
          <a:xfrm>
            <a:off x="833005" y="6453127"/>
            <a:ext cx="1043691" cy="184666"/>
          </a:xfrm>
          <a:prstGeom prst="rect">
            <a:avLst/>
          </a:prstGeom>
          <a:noFill/>
        </p:spPr>
        <p:txBody>
          <a:bodyPr wrap="none" lIns="0" tIns="0" rIns="0" bIns="0" rtlCol="0">
            <a:spAutoFit/>
          </a:bodyPr>
          <a:lstStyle/>
          <a:p>
            <a:r>
              <a:rPr lang="en-IN" sz="1200">
                <a:solidFill>
                  <a:schemeClr val="bg1"/>
                </a:solidFill>
                <a:latin typeface="Arial" panose="020B0604020202020204" pitchFamily="34" charset="0"/>
                <a:cs typeface="Arial" panose="020B0604020202020204" pitchFamily="34" charset="0"/>
              </a:rPr>
              <a:t>https://affine.ai/</a:t>
            </a:r>
          </a:p>
        </p:txBody>
      </p:sp>
      <p:pic>
        <p:nvPicPr>
          <p:cNvPr id="4" name="Graphic 3">
            <a:extLst>
              <a:ext uri="{FF2B5EF4-FFF2-40B4-BE49-F238E27FC236}">
                <a16:creationId xmlns:a16="http://schemas.microsoft.com/office/drawing/2014/main" id="{CAB3BCB9-C0CF-7AB2-2F6D-F0890CEE38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Tree>
    <p:extLst>
      <p:ext uri="{BB962C8B-B14F-4D97-AF65-F5344CB8AC3E}">
        <p14:creationId xmlns:p14="http://schemas.microsoft.com/office/powerpoint/2010/main" val="3102400219"/>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Info chart">
  <p:cSld name="Title and Info chart">
    <p:spTree>
      <p:nvGrpSpPr>
        <p:cNvPr id="1" name="Shape 67"/>
        <p:cNvGrpSpPr/>
        <p:nvPr/>
      </p:nvGrpSpPr>
      <p:grpSpPr>
        <a:xfrm>
          <a:off x="0" y="0"/>
          <a:ext cx="0" cy="0"/>
          <a:chOff x="0" y="0"/>
          <a:chExt cx="0" cy="0"/>
        </a:xfrm>
      </p:grpSpPr>
      <p:sp>
        <p:nvSpPr>
          <p:cNvPr id="69" name="Google Shape;69;p11"/>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8" name="TextBox 7">
            <a:extLst>
              <a:ext uri="{FF2B5EF4-FFF2-40B4-BE49-F238E27FC236}">
                <a16:creationId xmlns:a16="http://schemas.microsoft.com/office/drawing/2014/main" id="{F12F00B8-4A74-42C6-8F4F-0B2BF5E00E03}"/>
              </a:ext>
            </a:extLst>
          </p:cNvPr>
          <p:cNvSpPr txBox="1"/>
          <p:nvPr userDrawn="1"/>
        </p:nvSpPr>
        <p:spPr>
          <a:xfrm>
            <a:off x="5377047" y="6539706"/>
            <a:ext cx="1439498" cy="184666"/>
          </a:xfrm>
          <a:prstGeom prst="rect">
            <a:avLst/>
          </a:prstGeom>
          <a:noFill/>
        </p:spPr>
        <p:txBody>
          <a:bodyPr wrap="none" lIns="0" tIns="0" rIns="0" bIns="0" rtlCol="0">
            <a:spAutoFit/>
          </a:bodyPr>
          <a:lstStyle/>
          <a:p>
            <a:pPr algn="ctr"/>
            <a:r>
              <a:rPr lang="en-IN" sz="1200">
                <a:latin typeface="+mn-lt"/>
              </a:rPr>
              <a:t>Affine Confidential</a:t>
            </a:r>
          </a:p>
        </p:txBody>
      </p:sp>
      <p:pic>
        <p:nvPicPr>
          <p:cNvPr id="9" name="Google Shape;42;p7">
            <a:extLst>
              <a:ext uri="{FF2B5EF4-FFF2-40B4-BE49-F238E27FC236}">
                <a16:creationId xmlns:a16="http://schemas.microsoft.com/office/drawing/2014/main" id="{C7EACEC1-D81B-42F5-B088-B20F603C10B8}"/>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a:off x="0" y="2"/>
            <a:ext cx="12193588" cy="1104900"/>
          </a:xfrm>
          <a:prstGeom prst="rect">
            <a:avLst/>
          </a:prstGeom>
          <a:noFill/>
          <a:ln>
            <a:noFill/>
          </a:ln>
        </p:spPr>
      </p:pic>
      <p:sp>
        <p:nvSpPr>
          <p:cNvPr id="68" name="Google Shape;68;p11"/>
          <p:cNvSpPr txBox="1">
            <a:spLocks noGrp="1"/>
          </p:cNvSpPr>
          <p:nvPr>
            <p:ph type="title"/>
          </p:nvPr>
        </p:nvSpPr>
        <p:spPr>
          <a:xfrm>
            <a:off x="415654" y="170649"/>
            <a:ext cx="11348678"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sz="2400">
                <a:solidFill>
                  <a:schemeClr val="bg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630658513"/>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40"/>
        <p:cNvGrpSpPr/>
        <p:nvPr/>
      </p:nvGrpSpPr>
      <p:grpSpPr>
        <a:xfrm>
          <a:off x="0" y="0"/>
          <a:ext cx="0" cy="0"/>
          <a:chOff x="0" y="0"/>
          <a:chExt cx="0" cy="0"/>
        </a:xfrm>
      </p:grpSpPr>
      <p:pic>
        <p:nvPicPr>
          <p:cNvPr id="41" name="Google Shape;41;p7"/>
          <p:cNvPicPr preferRelativeResize="0"/>
          <p:nvPr/>
        </p:nvPicPr>
        <p:blipFill>
          <a:blip r:embed="rId2" cstate="screen">
            <a:alphaModFix amt="80000"/>
            <a:extLst>
              <a:ext uri="{28A0092B-C50C-407E-A947-70E740481C1C}">
                <a14:useLocalDpi xmlns:a14="http://schemas.microsoft.com/office/drawing/2010/main"/>
              </a:ext>
            </a:extLst>
          </a:blip>
          <a:stretch>
            <a:fillRect/>
          </a:stretch>
        </p:blipFill>
        <p:spPr>
          <a:xfrm>
            <a:off x="4975700" y="2"/>
            <a:ext cx="7090479" cy="6710367"/>
          </a:xfrm>
          <a:prstGeom prst="rect">
            <a:avLst/>
          </a:prstGeom>
          <a:noFill/>
          <a:ln>
            <a:noFill/>
          </a:ln>
        </p:spPr>
      </p:pic>
      <p:sp>
        <p:nvSpPr>
          <p:cNvPr id="43" name="Google Shape;43;p7"/>
          <p:cNvSpPr txBox="1">
            <a:spLocks noGrp="1"/>
          </p:cNvSpPr>
          <p:nvPr>
            <p:ph type="title"/>
          </p:nvPr>
        </p:nvSpPr>
        <p:spPr>
          <a:xfrm>
            <a:off x="415654" y="593367"/>
            <a:ext cx="1136228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44" name="Google Shape;44;p7"/>
          <p:cNvSpPr txBox="1">
            <a:spLocks noGrp="1"/>
          </p:cNvSpPr>
          <p:nvPr>
            <p:ph type="body" idx="1"/>
          </p:nvPr>
        </p:nvSpPr>
        <p:spPr>
          <a:xfrm>
            <a:off x="415654" y="1536633"/>
            <a:ext cx="11362280" cy="4555200"/>
          </a:xfrm>
          <a:prstGeom prst="rect">
            <a:avLst/>
          </a:prstGeom>
        </p:spPr>
        <p:txBody>
          <a:bodyPr spcFirstLastPara="1" wrap="square" lIns="91425" tIns="91425" rIns="91425" bIns="91425" anchor="t" anchorCtr="0">
            <a:normAutofit/>
          </a:bodyPr>
          <a:lstStyle>
            <a:lvl1pPr marL="609585" lvl="0" indent="-397923">
              <a:spcBef>
                <a:spcPts val="0"/>
              </a:spcBef>
              <a:spcAft>
                <a:spcPts val="0"/>
              </a:spcAft>
              <a:buSzPts val="1100"/>
              <a:buChar char="●"/>
              <a:defRPr sz="1467"/>
            </a:lvl1pPr>
            <a:lvl2pPr marL="1219170" lvl="1" indent="-397923">
              <a:spcBef>
                <a:spcPts val="0"/>
              </a:spcBef>
              <a:spcAft>
                <a:spcPts val="0"/>
              </a:spcAft>
              <a:buSzPts val="1100"/>
              <a:buChar char="○"/>
              <a:defRPr sz="1467"/>
            </a:lvl2pPr>
            <a:lvl3pPr marL="1828754" lvl="2" indent="-397923">
              <a:spcBef>
                <a:spcPts val="0"/>
              </a:spcBef>
              <a:spcAft>
                <a:spcPts val="0"/>
              </a:spcAft>
              <a:buSzPts val="1100"/>
              <a:buChar char="■"/>
              <a:defRPr sz="1467"/>
            </a:lvl3pPr>
            <a:lvl4pPr marL="2438339" lvl="3" indent="-397923">
              <a:spcBef>
                <a:spcPts val="0"/>
              </a:spcBef>
              <a:spcAft>
                <a:spcPts val="0"/>
              </a:spcAft>
              <a:buSzPts val="1100"/>
              <a:buChar char="●"/>
              <a:defRPr sz="1467"/>
            </a:lvl4pPr>
            <a:lvl5pPr marL="3047924" lvl="4" indent="-397923">
              <a:spcBef>
                <a:spcPts val="0"/>
              </a:spcBef>
              <a:spcAft>
                <a:spcPts val="0"/>
              </a:spcAft>
              <a:buSzPts val="1100"/>
              <a:buChar char="○"/>
              <a:defRPr sz="1467"/>
            </a:lvl5pPr>
            <a:lvl6pPr marL="3657509" lvl="5" indent="-397923">
              <a:spcBef>
                <a:spcPts val="0"/>
              </a:spcBef>
              <a:spcAft>
                <a:spcPts val="0"/>
              </a:spcAft>
              <a:buSzPts val="1100"/>
              <a:buChar char="■"/>
              <a:defRPr sz="1467"/>
            </a:lvl6pPr>
            <a:lvl7pPr marL="4267093" lvl="6" indent="-397923">
              <a:spcBef>
                <a:spcPts val="0"/>
              </a:spcBef>
              <a:spcAft>
                <a:spcPts val="0"/>
              </a:spcAft>
              <a:buSzPts val="1100"/>
              <a:buChar char="●"/>
              <a:defRPr sz="1467"/>
            </a:lvl7pPr>
            <a:lvl8pPr marL="4876678" lvl="7" indent="-397923">
              <a:spcBef>
                <a:spcPts val="0"/>
              </a:spcBef>
              <a:spcAft>
                <a:spcPts val="0"/>
              </a:spcAft>
              <a:buSzPts val="1100"/>
              <a:buChar char="○"/>
              <a:defRPr sz="1467"/>
            </a:lvl8pPr>
            <a:lvl9pPr marL="5486263" lvl="8" indent="-397923">
              <a:spcBef>
                <a:spcPts val="0"/>
              </a:spcBef>
              <a:spcAft>
                <a:spcPts val="0"/>
              </a:spcAft>
              <a:buSzPts val="1100"/>
              <a:buChar char="■"/>
              <a:defRPr sz="1467"/>
            </a:lvl9pPr>
          </a:lstStyle>
          <a:p>
            <a:pPr lvl="0"/>
            <a:r>
              <a:rPr lang="en-US"/>
              <a:t>Click to edit Master text styles</a:t>
            </a:r>
          </a:p>
        </p:txBody>
      </p:sp>
      <p:sp>
        <p:nvSpPr>
          <p:cNvPr id="45" name="Google Shape;45;p7"/>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pic>
        <p:nvPicPr>
          <p:cNvPr id="7" name="Google Shape;35;p5">
            <a:extLst>
              <a:ext uri="{FF2B5EF4-FFF2-40B4-BE49-F238E27FC236}">
                <a16:creationId xmlns:a16="http://schemas.microsoft.com/office/drawing/2014/main" id="{B0B09854-5CE7-4DAD-B601-996A709DDA24}"/>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flipH="1">
            <a:off x="0" y="6693133"/>
            <a:ext cx="12193588" cy="164867"/>
          </a:xfrm>
          <a:prstGeom prst="rect">
            <a:avLst/>
          </a:prstGeom>
          <a:noFill/>
          <a:ln>
            <a:noFill/>
          </a:ln>
        </p:spPr>
      </p:pic>
    </p:spTree>
    <p:extLst>
      <p:ext uri="{BB962C8B-B14F-4D97-AF65-F5344CB8AC3E}">
        <p14:creationId xmlns:p14="http://schemas.microsoft.com/office/powerpoint/2010/main" val="18364775"/>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Image - 1" preserve="1" userDrawn="1">
  <p:cSld name="Title and Image - 1">
    <p:spTree>
      <p:nvGrpSpPr>
        <p:cNvPr id="1" name="Shape 53"/>
        <p:cNvGrpSpPr/>
        <p:nvPr/>
      </p:nvGrpSpPr>
      <p:grpSpPr>
        <a:xfrm>
          <a:off x="0" y="0"/>
          <a:ext cx="0" cy="0"/>
          <a:chOff x="0" y="0"/>
          <a:chExt cx="0" cy="0"/>
        </a:xfrm>
      </p:grpSpPr>
      <p:sp>
        <p:nvSpPr>
          <p:cNvPr id="54" name="Google Shape;54;p9"/>
          <p:cNvSpPr txBox="1">
            <a:spLocks noGrp="1"/>
          </p:cNvSpPr>
          <p:nvPr>
            <p:ph type="title" hasCustomPrompt="1"/>
          </p:nvPr>
        </p:nvSpPr>
        <p:spPr>
          <a:xfrm>
            <a:off x="2207638" y="222176"/>
            <a:ext cx="5553177"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6400" cap="all" baseline="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Contents </a:t>
            </a:r>
            <a:endParaRPr/>
          </a:p>
        </p:txBody>
      </p:sp>
      <p:sp>
        <p:nvSpPr>
          <p:cNvPr id="56" name="Google Shape;56;p9"/>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59" name="Google Shape;59;p9"/>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2199210" y="6160473"/>
            <a:ext cx="1425919" cy="379233"/>
          </a:xfrm>
          <a:prstGeom prst="rect">
            <a:avLst/>
          </a:prstGeom>
          <a:noFill/>
          <a:ln>
            <a:noFill/>
          </a:ln>
        </p:spPr>
      </p:pic>
      <p:cxnSp>
        <p:nvCxnSpPr>
          <p:cNvPr id="60" name="Google Shape;60;p9"/>
          <p:cNvCxnSpPr>
            <a:cxnSpLocks/>
          </p:cNvCxnSpPr>
          <p:nvPr/>
        </p:nvCxnSpPr>
        <p:spPr>
          <a:xfrm>
            <a:off x="3810496" y="6374300"/>
            <a:ext cx="7714071" cy="0"/>
          </a:xfrm>
          <a:prstGeom prst="straightConnector1">
            <a:avLst/>
          </a:prstGeom>
          <a:noFill/>
          <a:ln w="9525" cap="flat" cmpd="sng">
            <a:solidFill>
              <a:schemeClr val="accent4"/>
            </a:solidFill>
            <a:prstDash val="solid"/>
            <a:round/>
            <a:headEnd type="none" w="med" len="med"/>
            <a:tailEnd type="none" w="med" len="med"/>
          </a:ln>
        </p:spPr>
      </p:cxnSp>
      <p:pic>
        <p:nvPicPr>
          <p:cNvPr id="9" name="Google Shape;15;p2">
            <a:extLst>
              <a:ext uri="{FF2B5EF4-FFF2-40B4-BE49-F238E27FC236}">
                <a16:creationId xmlns:a16="http://schemas.microsoft.com/office/drawing/2014/main" id="{B8425F7F-8F74-4D01-85A5-D66552EEDD50}"/>
              </a:ext>
            </a:extLst>
          </p:cNvPr>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rot="16200000" flipV="1">
            <a:off x="-3351139" y="3341971"/>
            <a:ext cx="6867169" cy="164888"/>
          </a:xfrm>
          <a:prstGeom prst="rect">
            <a:avLst/>
          </a:prstGeom>
          <a:noFill/>
          <a:ln>
            <a:noFill/>
          </a:ln>
        </p:spPr>
      </p:pic>
      <p:sp>
        <p:nvSpPr>
          <p:cNvPr id="2" name="TextBox 1">
            <a:extLst>
              <a:ext uri="{FF2B5EF4-FFF2-40B4-BE49-F238E27FC236}">
                <a16:creationId xmlns:a16="http://schemas.microsoft.com/office/drawing/2014/main" id="{FDF0BDFD-578D-482E-A84C-5FAB24136A67}"/>
              </a:ext>
            </a:extLst>
          </p:cNvPr>
          <p:cNvSpPr txBox="1"/>
          <p:nvPr userDrawn="1"/>
        </p:nvSpPr>
        <p:spPr>
          <a:xfrm>
            <a:off x="5377047" y="6539706"/>
            <a:ext cx="1439498" cy="184666"/>
          </a:xfrm>
          <a:prstGeom prst="rect">
            <a:avLst/>
          </a:prstGeom>
          <a:noFill/>
        </p:spPr>
        <p:txBody>
          <a:bodyPr wrap="none" lIns="0" tIns="0" rIns="0" bIns="0" rtlCol="0">
            <a:spAutoFit/>
          </a:bodyPr>
          <a:lstStyle/>
          <a:p>
            <a:pPr algn="ctr"/>
            <a:r>
              <a:rPr lang="en-IN" sz="1200">
                <a:latin typeface="+mn-lt"/>
              </a:rPr>
              <a:t>Affine Confidential</a:t>
            </a:r>
          </a:p>
        </p:txBody>
      </p:sp>
      <p:pic>
        <p:nvPicPr>
          <p:cNvPr id="10" name="Google Shape;183;p30">
            <a:extLst>
              <a:ext uri="{FF2B5EF4-FFF2-40B4-BE49-F238E27FC236}">
                <a16:creationId xmlns:a16="http://schemas.microsoft.com/office/drawing/2014/main" id="{14329517-90B0-4931-976A-04A4EA831F2C}"/>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r="69290"/>
          <a:stretch/>
        </p:blipFill>
        <p:spPr>
          <a:xfrm>
            <a:off x="163811" y="2"/>
            <a:ext cx="1871588" cy="6858009"/>
          </a:xfrm>
          <a:prstGeom prst="rect">
            <a:avLst/>
          </a:prstGeom>
          <a:noFill/>
          <a:ln>
            <a:noFill/>
          </a:ln>
        </p:spPr>
      </p:pic>
    </p:spTree>
    <p:extLst>
      <p:ext uri="{BB962C8B-B14F-4D97-AF65-F5344CB8AC3E}">
        <p14:creationId xmlns:p14="http://schemas.microsoft.com/office/powerpoint/2010/main" val="1951213841"/>
      </p:ext>
    </p:extLst>
  </p:cSld>
  <p:clrMapOvr>
    <a:masterClrMapping/>
  </p:clrMapOvr>
  <p:transition spd="slow">
    <p:push/>
  </p:transition>
  <p:extLst>
    <p:ext uri="{DCECCB84-F9BA-43D5-87BE-67443E8EF086}">
      <p15:sldGuideLst xmlns:p15="http://schemas.microsoft.com/office/powerpoint/2012/main">
        <p15:guide id="1" pos="139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Image - 2" preserve="1" userDrawn="1">
  <p:cSld name="Title and Image - 2">
    <p:spTree>
      <p:nvGrpSpPr>
        <p:cNvPr id="1" name="Shape 61"/>
        <p:cNvGrpSpPr/>
        <p:nvPr/>
      </p:nvGrpSpPr>
      <p:grpSpPr>
        <a:xfrm>
          <a:off x="0" y="0"/>
          <a:ext cx="0" cy="0"/>
          <a:chOff x="0" y="0"/>
          <a:chExt cx="0" cy="0"/>
        </a:xfrm>
      </p:grpSpPr>
      <p:sp>
        <p:nvSpPr>
          <p:cNvPr id="12" name="Google Shape;85;p14">
            <a:extLst>
              <a:ext uri="{FF2B5EF4-FFF2-40B4-BE49-F238E27FC236}">
                <a16:creationId xmlns:a16="http://schemas.microsoft.com/office/drawing/2014/main" id="{5902A2C5-4FEA-4A0D-B59B-8229447E0F98}"/>
              </a:ext>
            </a:extLst>
          </p:cNvPr>
          <p:cNvSpPr/>
          <p:nvPr userDrawn="1"/>
        </p:nvSpPr>
        <p:spPr>
          <a:xfrm>
            <a:off x="7921487" y="100"/>
            <a:ext cx="4272101" cy="6858000"/>
          </a:xfrm>
          <a:prstGeom prst="rect">
            <a:avLst/>
          </a:prstGeom>
          <a:solidFill>
            <a:srgbClr val="27203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latin typeface="Arial" panose="020B0604020202020204" pitchFamily="34" charset="0"/>
            </a:endParaRPr>
          </a:p>
        </p:txBody>
      </p:sp>
      <p:sp>
        <p:nvSpPr>
          <p:cNvPr id="62" name="Google Shape;62;p10"/>
          <p:cNvSpPr txBox="1">
            <a:spLocks noGrp="1"/>
          </p:cNvSpPr>
          <p:nvPr>
            <p:ph type="title"/>
          </p:nvPr>
        </p:nvSpPr>
        <p:spPr>
          <a:xfrm>
            <a:off x="415654" y="3357356"/>
            <a:ext cx="5333895" cy="1602621"/>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4" name="Google Shape;64;p10"/>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7" name="Google Shape;15;p2">
            <a:extLst>
              <a:ext uri="{FF2B5EF4-FFF2-40B4-BE49-F238E27FC236}">
                <a16:creationId xmlns:a16="http://schemas.microsoft.com/office/drawing/2014/main" id="{FC5A3FF5-453A-416A-926E-4B9763D7E884}"/>
              </a:ext>
            </a:extLst>
          </p:cNvPr>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rot="16200000" flipV="1">
            <a:off x="-3351139" y="3341971"/>
            <a:ext cx="6867169" cy="164888"/>
          </a:xfrm>
          <a:prstGeom prst="rect">
            <a:avLst/>
          </a:prstGeom>
          <a:noFill/>
          <a:ln>
            <a:noFill/>
          </a:ln>
        </p:spPr>
      </p:pic>
      <p:cxnSp>
        <p:nvCxnSpPr>
          <p:cNvPr id="9" name="Google Shape;60;p9">
            <a:extLst>
              <a:ext uri="{FF2B5EF4-FFF2-40B4-BE49-F238E27FC236}">
                <a16:creationId xmlns:a16="http://schemas.microsoft.com/office/drawing/2014/main" id="{EA6D1A88-87AC-48CC-9235-F9C428F9F609}"/>
              </a:ext>
            </a:extLst>
          </p:cNvPr>
          <p:cNvCxnSpPr>
            <a:cxnSpLocks/>
          </p:cNvCxnSpPr>
          <p:nvPr userDrawn="1"/>
        </p:nvCxnSpPr>
        <p:spPr>
          <a:xfrm>
            <a:off x="2311368" y="6374300"/>
            <a:ext cx="9213200" cy="0"/>
          </a:xfrm>
          <a:prstGeom prst="straightConnector1">
            <a:avLst/>
          </a:prstGeom>
          <a:noFill/>
          <a:ln w="9525" cap="flat" cmpd="sng">
            <a:solidFill>
              <a:schemeClr val="accent4"/>
            </a:solidFill>
            <a:prstDash val="solid"/>
            <a:round/>
            <a:headEnd type="none" w="med" len="med"/>
            <a:tailEnd type="none" w="med" len="med"/>
          </a:ln>
        </p:spPr>
      </p:cxnSp>
      <p:sp>
        <p:nvSpPr>
          <p:cNvPr id="10" name="TextBox 9">
            <a:extLst>
              <a:ext uri="{FF2B5EF4-FFF2-40B4-BE49-F238E27FC236}">
                <a16:creationId xmlns:a16="http://schemas.microsoft.com/office/drawing/2014/main" id="{88F29EE4-C071-460C-939F-F40E254F65DD}"/>
              </a:ext>
            </a:extLst>
          </p:cNvPr>
          <p:cNvSpPr txBox="1"/>
          <p:nvPr userDrawn="1"/>
        </p:nvSpPr>
        <p:spPr>
          <a:xfrm>
            <a:off x="4691786" y="6539706"/>
            <a:ext cx="1279196" cy="164212"/>
          </a:xfrm>
          <a:prstGeom prst="rect">
            <a:avLst/>
          </a:prstGeom>
          <a:noFill/>
        </p:spPr>
        <p:txBody>
          <a:bodyPr wrap="none" lIns="0" tIns="0" rIns="0" bIns="0" rtlCol="0">
            <a:spAutoFit/>
          </a:bodyPr>
          <a:lstStyle/>
          <a:p>
            <a:pPr algn="ctr"/>
            <a:r>
              <a:rPr lang="en-IN" sz="1067">
                <a:latin typeface="+mn-lt"/>
              </a:rPr>
              <a:t>Affine Confidential</a:t>
            </a:r>
          </a:p>
        </p:txBody>
      </p:sp>
      <p:pic>
        <p:nvPicPr>
          <p:cNvPr id="13" name="Google Shape;70;p11">
            <a:extLst>
              <a:ext uri="{FF2B5EF4-FFF2-40B4-BE49-F238E27FC236}">
                <a16:creationId xmlns:a16="http://schemas.microsoft.com/office/drawing/2014/main" id="{A7D9E582-9D3B-406B-82F0-D6057D2FD14B}"/>
              </a:ext>
            </a:extLst>
          </p:cNvPr>
          <p:cNvPicPr preferRelativeResize="0"/>
          <p:nvPr userDrawn="1"/>
        </p:nvPicPr>
        <p:blipFill>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609479" y="6171073"/>
            <a:ext cx="1425919" cy="379233"/>
          </a:xfrm>
          <a:prstGeom prst="rect">
            <a:avLst/>
          </a:prstGeom>
          <a:noFill/>
          <a:ln>
            <a:noFill/>
          </a:ln>
        </p:spPr>
      </p:pic>
      <p:pic>
        <p:nvPicPr>
          <p:cNvPr id="3" name="Picture 2" descr="A mesh net in pink and purple hue forming a 3D outline">
            <a:extLst>
              <a:ext uri="{FF2B5EF4-FFF2-40B4-BE49-F238E27FC236}">
                <a16:creationId xmlns:a16="http://schemas.microsoft.com/office/drawing/2014/main" id="{7D60838F-0BE4-42CE-9D15-E94CB2EAE44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flipH="1" flipV="1">
            <a:off x="167041" y="2238712"/>
            <a:ext cx="7754446" cy="4619457"/>
          </a:xfrm>
          <a:prstGeom prst="rect">
            <a:avLst/>
          </a:prstGeom>
        </p:spPr>
      </p:pic>
      <p:pic>
        <p:nvPicPr>
          <p:cNvPr id="15" name="Picture 14" descr="Logo, company name&#10;&#10;Description automatically generated">
            <a:extLst>
              <a:ext uri="{FF2B5EF4-FFF2-40B4-BE49-F238E27FC236}">
                <a16:creationId xmlns:a16="http://schemas.microsoft.com/office/drawing/2014/main" id="{2FB74E16-1BAA-4C12-ABE2-8AB0114E61A3}"/>
              </a:ext>
            </a:extLst>
          </p:cNvPr>
          <p:cNvPicPr>
            <a:picLocks noChangeAspect="1"/>
          </p:cNvPicPr>
          <p:nvPr userDrawn="1"/>
        </p:nvPicPr>
        <p:blipFill>
          <a:blip r:embed="rId5"/>
          <a:stretch>
            <a:fillRect/>
          </a:stretch>
        </p:blipFill>
        <p:spPr>
          <a:xfrm>
            <a:off x="164890" y="6863"/>
            <a:ext cx="4881314" cy="2215816"/>
          </a:xfrm>
          <a:prstGeom prst="rect">
            <a:avLst/>
          </a:prstGeom>
        </p:spPr>
      </p:pic>
      <p:sp>
        <p:nvSpPr>
          <p:cNvPr id="16" name="Rectangle 15">
            <a:extLst>
              <a:ext uri="{FF2B5EF4-FFF2-40B4-BE49-F238E27FC236}">
                <a16:creationId xmlns:a16="http://schemas.microsoft.com/office/drawing/2014/main" id="{D6733C83-85A8-451E-B1B6-5D1FDCC45769}"/>
              </a:ext>
            </a:extLst>
          </p:cNvPr>
          <p:cNvSpPr/>
          <p:nvPr userDrawn="1"/>
        </p:nvSpPr>
        <p:spPr>
          <a:xfrm>
            <a:off x="163811" y="2238711"/>
            <a:ext cx="7757676" cy="461772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68746"/>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mage - 2" preserve="1" userDrawn="1">
  <p:cSld name="1_Title and Image - 2">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15654" y="3357356"/>
            <a:ext cx="5333895" cy="1602621"/>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4" name="Google Shape;64;p10"/>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7" name="Google Shape;15;p2">
            <a:extLst>
              <a:ext uri="{FF2B5EF4-FFF2-40B4-BE49-F238E27FC236}">
                <a16:creationId xmlns:a16="http://schemas.microsoft.com/office/drawing/2014/main" id="{FC5A3FF5-453A-416A-926E-4B9763D7E884}"/>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6200000" flipV="1">
            <a:off x="-3351139" y="3341971"/>
            <a:ext cx="6867169" cy="164888"/>
          </a:xfrm>
          <a:prstGeom prst="rect">
            <a:avLst/>
          </a:prstGeom>
          <a:noFill/>
          <a:ln>
            <a:noFill/>
          </a:ln>
        </p:spPr>
      </p:pic>
      <p:pic>
        <p:nvPicPr>
          <p:cNvPr id="8" name="Google Shape;59;p9">
            <a:extLst>
              <a:ext uri="{FF2B5EF4-FFF2-40B4-BE49-F238E27FC236}">
                <a16:creationId xmlns:a16="http://schemas.microsoft.com/office/drawing/2014/main" id="{9F3A0879-58CD-4D54-9389-054F86493EBA}"/>
              </a:ext>
            </a:extLst>
          </p:cNvPr>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a:off x="609479" y="6160473"/>
            <a:ext cx="1425919" cy="379233"/>
          </a:xfrm>
          <a:prstGeom prst="rect">
            <a:avLst/>
          </a:prstGeom>
          <a:noFill/>
          <a:ln>
            <a:noFill/>
          </a:ln>
        </p:spPr>
      </p:pic>
      <p:cxnSp>
        <p:nvCxnSpPr>
          <p:cNvPr id="9" name="Google Shape;60;p9">
            <a:extLst>
              <a:ext uri="{FF2B5EF4-FFF2-40B4-BE49-F238E27FC236}">
                <a16:creationId xmlns:a16="http://schemas.microsoft.com/office/drawing/2014/main" id="{EA6D1A88-87AC-48CC-9235-F9C428F9F609}"/>
              </a:ext>
            </a:extLst>
          </p:cNvPr>
          <p:cNvCxnSpPr/>
          <p:nvPr userDrawn="1"/>
        </p:nvCxnSpPr>
        <p:spPr>
          <a:xfrm>
            <a:off x="2311368" y="6374300"/>
            <a:ext cx="9213200" cy="0"/>
          </a:xfrm>
          <a:prstGeom prst="straightConnector1">
            <a:avLst/>
          </a:prstGeom>
          <a:noFill/>
          <a:ln w="9525" cap="flat" cmpd="sng">
            <a:solidFill>
              <a:schemeClr val="accent4"/>
            </a:solidFill>
            <a:prstDash val="solid"/>
            <a:round/>
            <a:headEnd type="none" w="med" len="med"/>
            <a:tailEnd type="none" w="med" len="med"/>
          </a:ln>
        </p:spPr>
      </p:cxnSp>
      <p:sp>
        <p:nvSpPr>
          <p:cNvPr id="10" name="TextBox 9">
            <a:extLst>
              <a:ext uri="{FF2B5EF4-FFF2-40B4-BE49-F238E27FC236}">
                <a16:creationId xmlns:a16="http://schemas.microsoft.com/office/drawing/2014/main" id="{88F29EE4-C071-460C-939F-F40E254F65DD}"/>
              </a:ext>
            </a:extLst>
          </p:cNvPr>
          <p:cNvSpPr txBox="1"/>
          <p:nvPr userDrawn="1"/>
        </p:nvSpPr>
        <p:spPr>
          <a:xfrm>
            <a:off x="4691786" y="6539706"/>
            <a:ext cx="1279196" cy="164212"/>
          </a:xfrm>
          <a:prstGeom prst="rect">
            <a:avLst/>
          </a:prstGeom>
          <a:noFill/>
        </p:spPr>
        <p:txBody>
          <a:bodyPr wrap="none" lIns="0" tIns="0" rIns="0" bIns="0" rtlCol="0">
            <a:spAutoFit/>
          </a:bodyPr>
          <a:lstStyle/>
          <a:p>
            <a:pPr algn="ctr"/>
            <a:r>
              <a:rPr lang="en-IN" sz="1067">
                <a:latin typeface="+mn-lt"/>
              </a:rPr>
              <a:t>Affine Confidential</a:t>
            </a:r>
          </a:p>
        </p:txBody>
      </p:sp>
    </p:spTree>
    <p:extLst>
      <p:ext uri="{BB962C8B-B14F-4D97-AF65-F5344CB8AC3E}">
        <p14:creationId xmlns:p14="http://schemas.microsoft.com/office/powerpoint/2010/main" val="3816664301"/>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harts" preserve="1" userDrawn="1">
  <p:cSld name="Title and charts">
    <p:spTree>
      <p:nvGrpSpPr>
        <p:cNvPr id="1" name="Shape 73"/>
        <p:cNvGrpSpPr/>
        <p:nvPr/>
      </p:nvGrpSpPr>
      <p:grpSpPr>
        <a:xfrm>
          <a:off x="0" y="0"/>
          <a:ext cx="0" cy="0"/>
          <a:chOff x="0" y="0"/>
          <a:chExt cx="0" cy="0"/>
        </a:xfrm>
      </p:grpSpPr>
      <p:sp>
        <p:nvSpPr>
          <p:cNvPr id="76" name="Google Shape;76;p12"/>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78" name="Google Shape;78;p12"/>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609479" y="6171073"/>
            <a:ext cx="1425919" cy="379233"/>
          </a:xfrm>
          <a:prstGeom prst="rect">
            <a:avLst/>
          </a:prstGeom>
          <a:noFill/>
          <a:ln>
            <a:noFill/>
          </a:ln>
        </p:spPr>
      </p:pic>
      <p:cxnSp>
        <p:nvCxnSpPr>
          <p:cNvPr id="79" name="Google Shape;79;p12"/>
          <p:cNvCxnSpPr/>
          <p:nvPr/>
        </p:nvCxnSpPr>
        <p:spPr>
          <a:xfrm>
            <a:off x="2311368" y="6374300"/>
            <a:ext cx="9213200" cy="0"/>
          </a:xfrm>
          <a:prstGeom prst="straightConnector1">
            <a:avLst/>
          </a:prstGeom>
          <a:noFill/>
          <a:ln w="9525" cap="flat" cmpd="sng">
            <a:solidFill>
              <a:schemeClr val="accent4"/>
            </a:solidFill>
            <a:prstDash val="solid"/>
            <a:round/>
            <a:headEnd type="none" w="med" len="med"/>
            <a:tailEnd type="none" w="med" len="med"/>
          </a:ln>
        </p:spPr>
      </p:cxnSp>
      <p:pic>
        <p:nvPicPr>
          <p:cNvPr id="8" name="Google Shape;15;p2">
            <a:extLst>
              <a:ext uri="{FF2B5EF4-FFF2-40B4-BE49-F238E27FC236}">
                <a16:creationId xmlns:a16="http://schemas.microsoft.com/office/drawing/2014/main" id="{CEB7F638-7E96-446B-9803-AAF11EA96EA6}"/>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rot="16200000" flipV="1">
            <a:off x="8677561" y="3341971"/>
            <a:ext cx="6867169" cy="164888"/>
          </a:xfrm>
          <a:prstGeom prst="rect">
            <a:avLst/>
          </a:prstGeom>
          <a:noFill/>
          <a:ln>
            <a:noFill/>
          </a:ln>
        </p:spPr>
      </p:pic>
      <p:sp>
        <p:nvSpPr>
          <p:cNvPr id="9" name="TextBox 8">
            <a:extLst>
              <a:ext uri="{FF2B5EF4-FFF2-40B4-BE49-F238E27FC236}">
                <a16:creationId xmlns:a16="http://schemas.microsoft.com/office/drawing/2014/main" id="{F8A7B59F-E745-45BF-AD4E-CAE64535FAC9}"/>
              </a:ext>
            </a:extLst>
          </p:cNvPr>
          <p:cNvSpPr txBox="1"/>
          <p:nvPr userDrawn="1"/>
        </p:nvSpPr>
        <p:spPr>
          <a:xfrm>
            <a:off x="5457197" y="6539706"/>
            <a:ext cx="1279196" cy="164212"/>
          </a:xfrm>
          <a:prstGeom prst="rect">
            <a:avLst/>
          </a:prstGeom>
          <a:noFill/>
        </p:spPr>
        <p:txBody>
          <a:bodyPr wrap="none" lIns="0" tIns="0" rIns="0" bIns="0" rtlCol="0">
            <a:spAutoFit/>
          </a:bodyPr>
          <a:lstStyle/>
          <a:p>
            <a:pPr algn="ctr"/>
            <a:r>
              <a:rPr lang="en-IN" sz="1067">
                <a:latin typeface="+mn-lt"/>
              </a:rPr>
              <a:t>Affine Confidential</a:t>
            </a:r>
          </a:p>
        </p:txBody>
      </p:sp>
      <p:pic>
        <p:nvPicPr>
          <p:cNvPr id="12" name="Picture 11" descr="Business handshake">
            <a:extLst>
              <a:ext uri="{FF2B5EF4-FFF2-40B4-BE49-F238E27FC236}">
                <a16:creationId xmlns:a16="http://schemas.microsoft.com/office/drawing/2014/main" id="{8677B0AD-B1C5-45E3-B86E-580F5DCB3D59}"/>
              </a:ext>
            </a:extLst>
          </p:cNvPr>
          <p:cNvPicPr>
            <a:picLocks noChangeAspect="1"/>
          </p:cNvPicPr>
          <p:nvPr userDrawn="1"/>
        </p:nvPicPr>
        <p:blipFill rotWithShape="1">
          <a:blip r:embed="rId4">
            <a:duotone>
              <a:srgbClr val="919296">
                <a:shade val="45000"/>
                <a:satMod val="135000"/>
              </a:srgbClr>
              <a:prstClr val="white"/>
            </a:duotone>
            <a:alphaModFix amt="50000"/>
          </a:blip>
          <a:srcRect t="14448" b="9532"/>
          <a:stretch/>
        </p:blipFill>
        <p:spPr>
          <a:xfrm>
            <a:off x="-1" y="0"/>
            <a:ext cx="12043212" cy="6005662"/>
          </a:xfrm>
          <a:prstGeom prst="rect">
            <a:avLst/>
          </a:prstGeom>
        </p:spPr>
      </p:pic>
    </p:spTree>
    <p:extLst>
      <p:ext uri="{BB962C8B-B14F-4D97-AF65-F5344CB8AC3E}">
        <p14:creationId xmlns:p14="http://schemas.microsoft.com/office/powerpoint/2010/main" val="3044523880"/>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mp; Text Content">
    <p:spTree>
      <p:nvGrpSpPr>
        <p:cNvPr id="1" name=""/>
        <p:cNvGrpSpPr/>
        <p:nvPr/>
      </p:nvGrpSpPr>
      <p:grpSpPr>
        <a:xfrm>
          <a:off x="0" y="0"/>
          <a:ext cx="0" cy="0"/>
          <a:chOff x="0" y="0"/>
          <a:chExt cx="0" cy="0"/>
        </a:xfrm>
      </p:grpSpPr>
      <p:sp>
        <p:nvSpPr>
          <p:cNvPr id="2" name="Title 1"/>
          <p:cNvSpPr>
            <a:spLocks noGrp="1"/>
          </p:cNvSpPr>
          <p:nvPr>
            <p:ph type="title"/>
          </p:nvPr>
        </p:nvSpPr>
        <p:spPr>
          <a:xfrm>
            <a:off x="562781" y="105508"/>
            <a:ext cx="10732702" cy="548640"/>
          </a:xfrm>
          <a:prstGeom prst="rect">
            <a:avLst/>
          </a:prstGeom>
        </p:spPr>
        <p:txBody>
          <a:bodyPr anchor="b"/>
          <a:lstStyle>
            <a:lvl1pPr>
              <a:defRPr sz="2800" b="1">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lvl1pPr>
              <a:defRPr>
                <a:solidFill>
                  <a:schemeClr val="tx1">
                    <a:lumMod val="75000"/>
                    <a:lumOff val="25000"/>
                  </a:schemeClr>
                </a:solidFill>
                <a:latin typeface="Arial" panose="020B0604020202020204" pitchFamily="34" charset="0"/>
              </a:defRPr>
            </a:lvl1pPr>
          </a:lstStyle>
          <a:p>
            <a:r>
              <a:rPr lang="en-US"/>
              <a:t>AFFINE CONFIDENTIAL</a:t>
            </a:r>
          </a:p>
        </p:txBody>
      </p:sp>
      <p:sp>
        <p:nvSpPr>
          <p:cNvPr id="4" name="Slide Number Placeholder 3"/>
          <p:cNvSpPr>
            <a:spLocks noGrp="1"/>
          </p:cNvSpPr>
          <p:nvPr>
            <p:ph type="sldNum" sz="quarter" idx="11"/>
          </p:nvPr>
        </p:nvSpPr>
        <p:spPr>
          <a:xfrm>
            <a:off x="11298082" y="6217623"/>
            <a:ext cx="731695" cy="524800"/>
          </a:xfrm>
          <a:prstGeom prst="rect">
            <a:avLst/>
          </a:prstGeom>
        </p:spPr>
        <p:txBody>
          <a:bodyPr/>
          <a:lstStyle>
            <a:lvl1pPr>
              <a:defRPr>
                <a:solidFill>
                  <a:schemeClr val="tx1">
                    <a:lumMod val="75000"/>
                    <a:lumOff val="25000"/>
                  </a:schemeClr>
                </a:solidFill>
              </a:defRPr>
            </a:lvl1pPr>
          </a:lstStyle>
          <a:p>
            <a:fld id="{2F8722B3-413D-4F9B-B7BE-98A81043646B}" type="slidenum">
              <a:rPr lang="en-US" smtClean="0"/>
              <a:pPr/>
              <a:t>‹#›</a:t>
            </a:fld>
            <a:endParaRPr lang="en-US"/>
          </a:p>
        </p:txBody>
      </p:sp>
    </p:spTree>
    <p:extLst>
      <p:ext uri="{BB962C8B-B14F-4D97-AF65-F5344CB8AC3E}">
        <p14:creationId xmlns:p14="http://schemas.microsoft.com/office/powerpoint/2010/main" val="991056015"/>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Text Content">
    <p:spTree>
      <p:nvGrpSpPr>
        <p:cNvPr id="1" name=""/>
        <p:cNvGrpSpPr/>
        <p:nvPr/>
      </p:nvGrpSpPr>
      <p:grpSpPr>
        <a:xfrm>
          <a:off x="0" y="0"/>
          <a:ext cx="0" cy="0"/>
          <a:chOff x="0" y="0"/>
          <a:chExt cx="0" cy="0"/>
        </a:xfrm>
      </p:grpSpPr>
      <p:sp>
        <p:nvSpPr>
          <p:cNvPr id="2" name="Title 1"/>
          <p:cNvSpPr>
            <a:spLocks noGrp="1"/>
          </p:cNvSpPr>
          <p:nvPr>
            <p:ph type="title"/>
          </p:nvPr>
        </p:nvSpPr>
        <p:spPr>
          <a:xfrm>
            <a:off x="562781" y="105508"/>
            <a:ext cx="10732702" cy="548640"/>
          </a:xfrm>
          <a:prstGeom prst="rect">
            <a:avLst/>
          </a:prstGeom>
        </p:spPr>
        <p:txBody>
          <a:bodyPr anchor="b"/>
          <a:lstStyle>
            <a:lvl1pPr>
              <a:defRPr sz="2800" b="1">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lvl1pPr>
              <a:defRPr>
                <a:solidFill>
                  <a:schemeClr val="tx1">
                    <a:lumMod val="75000"/>
                    <a:lumOff val="25000"/>
                  </a:schemeClr>
                </a:solidFill>
                <a:latin typeface="Arial" panose="020B0604020202020204" pitchFamily="34" charset="0"/>
              </a:defRPr>
            </a:lvl1pPr>
          </a:lstStyle>
          <a:p>
            <a:r>
              <a:rPr lang="en-US"/>
              <a:t>AFFINE CONFIDENTIAL</a:t>
            </a:r>
          </a:p>
        </p:txBody>
      </p:sp>
      <p:sp>
        <p:nvSpPr>
          <p:cNvPr id="4" name="Slide Number Placeholder 3"/>
          <p:cNvSpPr>
            <a:spLocks noGrp="1"/>
          </p:cNvSpPr>
          <p:nvPr>
            <p:ph type="sldNum" sz="quarter" idx="11"/>
          </p:nvPr>
        </p:nvSpPr>
        <p:spPr>
          <a:xfrm>
            <a:off x="11298082" y="6217623"/>
            <a:ext cx="731695" cy="524800"/>
          </a:xfrm>
          <a:prstGeom prst="rect">
            <a:avLst/>
          </a:prstGeom>
        </p:spPr>
        <p:txBody>
          <a:bodyPr/>
          <a:lstStyle>
            <a:lvl1pPr>
              <a:defRPr>
                <a:solidFill>
                  <a:schemeClr val="tx1">
                    <a:lumMod val="75000"/>
                    <a:lumOff val="25000"/>
                  </a:schemeClr>
                </a:solidFill>
              </a:defRPr>
            </a:lvl1pPr>
          </a:lstStyle>
          <a:p>
            <a:fld id="{2F8722B3-413D-4F9B-B7BE-98A81043646B}" type="slidenum">
              <a:rPr lang="en-US" smtClean="0"/>
              <a:pPr/>
              <a:t>‹#›</a:t>
            </a:fld>
            <a:endParaRPr lang="en-US"/>
          </a:p>
        </p:txBody>
      </p:sp>
      <p:sp>
        <p:nvSpPr>
          <p:cNvPr id="6" name="Text Placeholder 5"/>
          <p:cNvSpPr>
            <a:spLocks noGrp="1"/>
          </p:cNvSpPr>
          <p:nvPr>
            <p:ph type="body" sz="quarter" idx="12"/>
          </p:nvPr>
        </p:nvSpPr>
        <p:spPr>
          <a:xfrm>
            <a:off x="562780" y="797536"/>
            <a:ext cx="11065681" cy="5239849"/>
          </a:xfrm>
          <a:prstGeom prst="rect">
            <a:avLst/>
          </a:prstGeom>
        </p:spPr>
        <p:txBody>
          <a:bodyPr/>
          <a:lstStyle>
            <a:lvl1pPr marL="0" indent="0">
              <a:lnSpc>
                <a:spcPct val="100000"/>
              </a:lnSpc>
              <a:spcBef>
                <a:spcPts val="300"/>
              </a:spcBef>
              <a:spcAft>
                <a:spcPts val="300"/>
              </a:spcAft>
              <a:buFont typeface="Wingdings" panose="05000000000000000000" pitchFamily="2" charset="2"/>
              <a:buNone/>
              <a:defRPr sz="1800"/>
            </a:lvl1pPr>
            <a:lvl2pPr marL="685800" indent="-346075">
              <a:lnSpc>
                <a:spcPct val="100000"/>
              </a:lnSpc>
              <a:spcBef>
                <a:spcPts val="300"/>
              </a:spcBef>
              <a:spcAft>
                <a:spcPts val="300"/>
              </a:spcAft>
              <a:buFont typeface="Wingdings" panose="05000000000000000000" pitchFamily="2" charset="2"/>
              <a:buChar char="§"/>
              <a:defRPr sz="1800"/>
            </a:lvl2pPr>
            <a:lvl3pPr marL="1031875" indent="-339725">
              <a:lnSpc>
                <a:spcPct val="100000"/>
              </a:lnSpc>
              <a:spcBef>
                <a:spcPts val="300"/>
              </a:spcBef>
              <a:spcAft>
                <a:spcPts val="300"/>
              </a:spcAft>
              <a:defRPr sz="1800"/>
            </a:lvl3pPr>
            <a:lvl4pPr marL="1371600" indent="-339725">
              <a:lnSpc>
                <a:spcPct val="100000"/>
              </a:lnSpc>
              <a:spcBef>
                <a:spcPts val="300"/>
              </a:spcBef>
              <a:spcAft>
                <a:spcPts val="300"/>
              </a:spcAft>
              <a:buFont typeface="Arial" panose="020B0604020202020204" pitchFamily="34" charset="0"/>
              <a:buChar char="◦"/>
              <a:defRPr sz="1800"/>
            </a:lvl4pPr>
            <a:lvl5pPr>
              <a:lnSpc>
                <a:spcPct val="100000"/>
              </a:lnSpc>
              <a:spcBef>
                <a:spcPts val="300"/>
              </a:spcBef>
              <a:spcAft>
                <a:spcPts val="300"/>
              </a:spcAft>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27426196"/>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A colorful explosion of a person&#10;&#10;Description automatically generated with medium confidence">
            <a:extLst>
              <a:ext uri="{FF2B5EF4-FFF2-40B4-BE49-F238E27FC236}">
                <a16:creationId xmlns:a16="http://schemas.microsoft.com/office/drawing/2014/main" id="{2E2DBC28-4BED-0AD9-89DB-A48CE8B72D55}"/>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373E84D-30DC-603D-FD1B-82CF52133C85}"/>
              </a:ext>
            </a:extLst>
          </p:cNvPr>
          <p:cNvSpPr txBox="1"/>
          <p:nvPr userDrawn="1"/>
        </p:nvSpPr>
        <p:spPr>
          <a:xfrm>
            <a:off x="833005" y="6453127"/>
            <a:ext cx="1043691" cy="184666"/>
          </a:xfrm>
          <a:prstGeom prst="rect">
            <a:avLst/>
          </a:prstGeom>
          <a:noFill/>
        </p:spPr>
        <p:txBody>
          <a:bodyPr wrap="none" lIns="0" tIns="0" rIns="0" bIns="0" rtlCol="0">
            <a:spAutoFit/>
          </a:bodyPr>
          <a:lstStyle/>
          <a:p>
            <a:r>
              <a:rPr lang="en-IN" sz="1200">
                <a:solidFill>
                  <a:schemeClr val="bg1"/>
                </a:solidFill>
                <a:latin typeface="Arial" panose="020B0604020202020204" pitchFamily="34" charset="0"/>
                <a:cs typeface="Arial" panose="020B0604020202020204" pitchFamily="34" charset="0"/>
              </a:rPr>
              <a:t>https://affine.ai/</a:t>
            </a:r>
          </a:p>
        </p:txBody>
      </p: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0A76C07-5DF1-E163-7D1B-342E70CF6B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20" name="Title 1">
            <a:extLst>
              <a:ext uri="{FF2B5EF4-FFF2-40B4-BE49-F238E27FC236}">
                <a16:creationId xmlns:a16="http://schemas.microsoft.com/office/drawing/2014/main" id="{95888F5D-0E1E-4973-E9EF-8B31C763A2FC}"/>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1" name="Text Placeholder 23">
            <a:extLst>
              <a:ext uri="{FF2B5EF4-FFF2-40B4-BE49-F238E27FC236}">
                <a16:creationId xmlns:a16="http://schemas.microsoft.com/office/drawing/2014/main" id="{9B1382E4-385A-709A-C212-9B6C37A4C592}"/>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
        <p:nvSpPr>
          <p:cNvPr id="22" name="Rectangle: Rounded Corners 21">
            <a:extLst>
              <a:ext uri="{FF2B5EF4-FFF2-40B4-BE49-F238E27FC236}">
                <a16:creationId xmlns:a16="http://schemas.microsoft.com/office/drawing/2014/main" id="{28F27534-C5AF-3287-7FEB-472A5BF7199A}"/>
              </a:ext>
            </a:extLst>
          </p:cNvPr>
          <p:cNvSpPr/>
          <p:nvPr userDrawn="1"/>
        </p:nvSpPr>
        <p:spPr>
          <a:xfrm>
            <a:off x="597504" y="4857878"/>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Tree>
    <p:extLst>
      <p:ext uri="{BB962C8B-B14F-4D97-AF65-F5344CB8AC3E}">
        <p14:creationId xmlns:p14="http://schemas.microsoft.com/office/powerpoint/2010/main" val="2435214421"/>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atin typeface="Arial" panose="020B0604020202020204" pitchFamily="34" charset="0"/>
              </a:defRPr>
            </a:lvl1pPr>
          </a:lstStyle>
          <a:p>
            <a:r>
              <a:rPr lang="en-US"/>
              <a:t>AFFINE CONFIDENTIAL</a:t>
            </a:r>
          </a:p>
        </p:txBody>
      </p:sp>
      <p:sp>
        <p:nvSpPr>
          <p:cNvPr id="4" name="Slide Number Placeholder 3"/>
          <p:cNvSpPr>
            <a:spLocks noGrp="1"/>
          </p:cNvSpPr>
          <p:nvPr>
            <p:ph type="sldNum" sz="quarter" idx="11"/>
          </p:nvPr>
        </p:nvSpPr>
        <p:spPr>
          <a:xfrm>
            <a:off x="11298082" y="6217623"/>
            <a:ext cx="731695" cy="524800"/>
          </a:xfrm>
          <a:prstGeom prst="rect">
            <a:avLst/>
          </a:prstGeom>
        </p:spPr>
        <p:txBody>
          <a:bodyPr/>
          <a:lstStyle/>
          <a:p>
            <a:fld id="{2F8722B3-413D-4F9B-B7BE-98A81043646B}" type="slidenum">
              <a:rPr lang="en-US" smtClean="0"/>
              <a:pPr/>
              <a:t>‹#›</a:t>
            </a:fld>
            <a:endParaRPr lang="en-US"/>
          </a:p>
        </p:txBody>
      </p:sp>
      <p:sp>
        <p:nvSpPr>
          <p:cNvPr id="5" name="Title 1"/>
          <p:cNvSpPr>
            <a:spLocks noGrp="1"/>
          </p:cNvSpPr>
          <p:nvPr>
            <p:ph type="title"/>
          </p:nvPr>
        </p:nvSpPr>
        <p:spPr>
          <a:xfrm>
            <a:off x="562781" y="105508"/>
            <a:ext cx="10732702" cy="548640"/>
          </a:xfrm>
          <a:prstGeom prst="rect">
            <a:avLst/>
          </a:prstGeom>
        </p:spPr>
        <p:txBody>
          <a:bodyPr anchor="b"/>
          <a:lstStyle>
            <a:lvl1pPr>
              <a:defRPr sz="2800" b="1">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647885178"/>
      </p:ext>
    </p:extLst>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TextBox 2">
            <a:extLst>
              <a:ext uri="{FF2B5EF4-FFF2-40B4-BE49-F238E27FC236}">
                <a16:creationId xmlns:a16="http://schemas.microsoft.com/office/drawing/2014/main" id="{8C2D471D-11F0-CF6D-4E45-8F2D76BA7096}"/>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0355580"/>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descr="A close up of a purple background&#10;&#10;Description automatically generated">
            <a:extLst>
              <a:ext uri="{FF2B5EF4-FFF2-40B4-BE49-F238E27FC236}">
                <a16:creationId xmlns:a16="http://schemas.microsoft.com/office/drawing/2014/main" id="{C0C38E3A-1E48-A849-B428-6BF9ADB86316}"/>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373E84D-30DC-603D-FD1B-82CF52133C85}"/>
              </a:ext>
            </a:extLst>
          </p:cNvPr>
          <p:cNvSpPr txBox="1"/>
          <p:nvPr userDrawn="1"/>
        </p:nvSpPr>
        <p:spPr>
          <a:xfrm>
            <a:off x="833005" y="6453127"/>
            <a:ext cx="1043691" cy="184666"/>
          </a:xfrm>
          <a:prstGeom prst="rect">
            <a:avLst/>
          </a:prstGeom>
          <a:noFill/>
        </p:spPr>
        <p:txBody>
          <a:bodyPr wrap="none" lIns="0" tIns="0" rIns="0" bIns="0" rtlCol="0">
            <a:spAutoFit/>
          </a:bodyPr>
          <a:lstStyle/>
          <a:p>
            <a:r>
              <a:rPr lang="en-IN" sz="1200">
                <a:solidFill>
                  <a:schemeClr val="bg1"/>
                </a:solidFill>
                <a:latin typeface="Arial" panose="020B0604020202020204" pitchFamily="34" charset="0"/>
                <a:cs typeface="Arial" panose="020B0604020202020204" pitchFamily="34" charset="0"/>
              </a:rPr>
              <a:t>https://affine.ai/</a:t>
            </a:r>
          </a:p>
        </p:txBody>
      </p: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AB3BCB9-C0CF-7AB2-2F6D-F0890CEE38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7" name="Title 1">
            <a:extLst>
              <a:ext uri="{FF2B5EF4-FFF2-40B4-BE49-F238E27FC236}">
                <a16:creationId xmlns:a16="http://schemas.microsoft.com/office/drawing/2014/main" id="{FB568DFF-30D5-28FD-C89E-8B0C463A11BE}"/>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4" name="Text Placeholder 23">
            <a:extLst>
              <a:ext uri="{FF2B5EF4-FFF2-40B4-BE49-F238E27FC236}">
                <a16:creationId xmlns:a16="http://schemas.microsoft.com/office/drawing/2014/main" id="{9BA714B5-8AB1-C3D3-A766-50DB94A978A3}"/>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Tree>
    <p:extLst>
      <p:ext uri="{BB962C8B-B14F-4D97-AF65-F5344CB8AC3E}">
        <p14:creationId xmlns:p14="http://schemas.microsoft.com/office/powerpoint/2010/main" val="1295032407"/>
      </p:ext>
    </p:extLst>
  </p:cSld>
  <p:clrMapOvr>
    <a:masterClrMapping/>
  </p:clrMapOvr>
  <p:transitio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6" descr="A city lights in the dark&#10;&#10;Description automatically generated">
            <a:extLst>
              <a:ext uri="{FF2B5EF4-FFF2-40B4-BE49-F238E27FC236}">
                <a16:creationId xmlns:a16="http://schemas.microsoft.com/office/drawing/2014/main" id="{62E630D4-2E2B-1731-8797-0B59E934BDA9}"/>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C8DE84CC-C972-C8FF-F831-05D3F976C8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25" name="Rectangle: Rounded Corners 24">
            <a:extLst>
              <a:ext uri="{FF2B5EF4-FFF2-40B4-BE49-F238E27FC236}">
                <a16:creationId xmlns:a16="http://schemas.microsoft.com/office/drawing/2014/main" id="{779A43CF-E6A8-501D-5973-519D60F8FE16}"/>
              </a:ext>
            </a:extLst>
          </p:cNvPr>
          <p:cNvSpPr/>
          <p:nvPr userDrawn="1"/>
        </p:nvSpPr>
        <p:spPr>
          <a:xfrm>
            <a:off x="9115596" y="5014632"/>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
        <p:nvSpPr>
          <p:cNvPr id="26" name="Title 1">
            <a:extLst>
              <a:ext uri="{FF2B5EF4-FFF2-40B4-BE49-F238E27FC236}">
                <a16:creationId xmlns:a16="http://schemas.microsoft.com/office/drawing/2014/main" id="{0F59F43C-BF3F-4DF5-725F-1B34775AC151}"/>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7" name="Text Placeholder 23">
            <a:extLst>
              <a:ext uri="{FF2B5EF4-FFF2-40B4-BE49-F238E27FC236}">
                <a16:creationId xmlns:a16="http://schemas.microsoft.com/office/drawing/2014/main" id="{91386958-5077-6F7F-02D3-F23F697E71B8}"/>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Tree>
    <p:extLst>
      <p:ext uri="{BB962C8B-B14F-4D97-AF65-F5344CB8AC3E}">
        <p14:creationId xmlns:p14="http://schemas.microsoft.com/office/powerpoint/2010/main" val="4180158108"/>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A colorful explosion of a person&#10;&#10;Description automatically generated with medium confidence">
            <a:extLst>
              <a:ext uri="{FF2B5EF4-FFF2-40B4-BE49-F238E27FC236}">
                <a16:creationId xmlns:a16="http://schemas.microsoft.com/office/drawing/2014/main" id="{2E2DBC28-4BED-0AD9-89DB-A48CE8B72D55}"/>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373E84D-30DC-603D-FD1B-82CF52133C85}"/>
              </a:ext>
            </a:extLst>
          </p:cNvPr>
          <p:cNvSpPr txBox="1"/>
          <p:nvPr userDrawn="1"/>
        </p:nvSpPr>
        <p:spPr>
          <a:xfrm>
            <a:off x="833005" y="6453127"/>
            <a:ext cx="1043691" cy="184666"/>
          </a:xfrm>
          <a:prstGeom prst="rect">
            <a:avLst/>
          </a:prstGeom>
          <a:noFill/>
        </p:spPr>
        <p:txBody>
          <a:bodyPr wrap="none" lIns="0" tIns="0" rIns="0" bIns="0" rtlCol="0">
            <a:spAutoFit/>
          </a:bodyPr>
          <a:lstStyle/>
          <a:p>
            <a:r>
              <a:rPr lang="en-IN" sz="1200">
                <a:solidFill>
                  <a:schemeClr val="bg1"/>
                </a:solidFill>
                <a:latin typeface="Arial" panose="020B0604020202020204" pitchFamily="34" charset="0"/>
                <a:cs typeface="Arial" panose="020B0604020202020204" pitchFamily="34" charset="0"/>
              </a:rPr>
              <a:t>https://affine.ai/</a:t>
            </a:r>
          </a:p>
        </p:txBody>
      </p: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0A76C07-5DF1-E163-7D1B-342E70CF6B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20" name="Title 1">
            <a:extLst>
              <a:ext uri="{FF2B5EF4-FFF2-40B4-BE49-F238E27FC236}">
                <a16:creationId xmlns:a16="http://schemas.microsoft.com/office/drawing/2014/main" id="{95888F5D-0E1E-4973-E9EF-8B31C763A2FC}"/>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1" name="Text Placeholder 23">
            <a:extLst>
              <a:ext uri="{FF2B5EF4-FFF2-40B4-BE49-F238E27FC236}">
                <a16:creationId xmlns:a16="http://schemas.microsoft.com/office/drawing/2014/main" id="{9B1382E4-385A-709A-C212-9B6C37A4C592}"/>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
        <p:nvSpPr>
          <p:cNvPr id="22" name="Rectangle: Rounded Corners 21">
            <a:extLst>
              <a:ext uri="{FF2B5EF4-FFF2-40B4-BE49-F238E27FC236}">
                <a16:creationId xmlns:a16="http://schemas.microsoft.com/office/drawing/2014/main" id="{28F27534-C5AF-3287-7FEB-472A5BF7199A}"/>
              </a:ext>
            </a:extLst>
          </p:cNvPr>
          <p:cNvSpPr/>
          <p:nvPr userDrawn="1"/>
        </p:nvSpPr>
        <p:spPr>
          <a:xfrm>
            <a:off x="597504" y="4857878"/>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Tree>
    <p:extLst>
      <p:ext uri="{BB962C8B-B14F-4D97-AF65-F5344CB8AC3E}">
        <p14:creationId xmlns:p14="http://schemas.microsoft.com/office/powerpoint/2010/main" val="571510926"/>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8" name="Picture 7" descr="A red and blue gradient&#10;&#10;Description automatically generated">
            <a:extLst>
              <a:ext uri="{FF2B5EF4-FFF2-40B4-BE49-F238E27FC236}">
                <a16:creationId xmlns:a16="http://schemas.microsoft.com/office/drawing/2014/main" id="{8E4D5F63-E1FA-4BF6-55A5-C85CEB51C15D}"/>
              </a:ext>
            </a:extLst>
          </p:cNvPr>
          <p:cNvPicPr>
            <a:picLocks noChangeAspect="1"/>
          </p:cNvPicPr>
          <p:nvPr userDrawn="1"/>
        </p:nvPicPr>
        <p:blipFill>
          <a:blip r:embed="rId2">
            <a:alphaModFix/>
          </a:blip>
          <a:stretch>
            <a:fillRect/>
          </a:stretch>
        </p:blipFill>
        <p:spPr>
          <a:xfrm>
            <a:off x="0" y="0"/>
            <a:ext cx="12193588" cy="6858000"/>
          </a:xfrm>
          <a:prstGeom prst="rect">
            <a:avLst/>
          </a:prstGeom>
        </p:spPr>
      </p:pic>
      <p:sp>
        <p:nvSpPr>
          <p:cNvPr id="6" name="Freeform: Shape 5">
            <a:extLst>
              <a:ext uri="{FF2B5EF4-FFF2-40B4-BE49-F238E27FC236}">
                <a16:creationId xmlns:a16="http://schemas.microsoft.com/office/drawing/2014/main" id="{00CBB77F-CEAF-4873-E44B-D71441ABA560}"/>
              </a:ext>
            </a:extLst>
          </p:cNvPr>
          <p:cNvSpPr/>
          <p:nvPr userDrawn="1"/>
        </p:nvSpPr>
        <p:spPr>
          <a:xfrm flipH="1">
            <a:off x="5339256" y="2116184"/>
            <a:ext cx="6854331" cy="914400"/>
          </a:xfrm>
          <a:custGeom>
            <a:avLst/>
            <a:gdLst>
              <a:gd name="connsiteX0" fmla="*/ 6401274 w 6853438"/>
              <a:gd name="connsiteY0" fmla="*/ 0 h 809897"/>
              <a:gd name="connsiteX1" fmla="*/ 0 w 6853438"/>
              <a:gd name="connsiteY1" fmla="*/ 0 h 809897"/>
              <a:gd name="connsiteX2" fmla="*/ 0 w 6853438"/>
              <a:gd name="connsiteY2" fmla="*/ 809897 h 809897"/>
              <a:gd name="connsiteX3" fmla="*/ 6853438 w 6853438"/>
              <a:gd name="connsiteY3" fmla="*/ 809897 h 809897"/>
              <a:gd name="connsiteX4" fmla="*/ 6401274 w 6853438"/>
              <a:gd name="connsiteY4" fmla="*/ 0 h 80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38" h="809897">
                <a:moveTo>
                  <a:pt x="6401274" y="0"/>
                </a:moveTo>
                <a:lnTo>
                  <a:pt x="0" y="0"/>
                </a:lnTo>
                <a:lnTo>
                  <a:pt x="0" y="809897"/>
                </a:lnTo>
                <a:lnTo>
                  <a:pt x="6853438" y="809897"/>
                </a:lnTo>
                <a:lnTo>
                  <a:pt x="6401274" y="0"/>
                </a:lnTo>
                <a:close/>
              </a:path>
            </a:pathLst>
          </a:custGeom>
          <a:gradFill flip="none" rotWithShape="1">
            <a:gsLst>
              <a:gs pos="0">
                <a:srgbClr val="FF5158"/>
              </a:gs>
              <a:gs pos="81000">
                <a:schemeClr val="accent2"/>
              </a:gs>
              <a:gs pos="10000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67"/>
          </a:p>
        </p:txBody>
      </p:sp>
      <p:sp>
        <p:nvSpPr>
          <p:cNvPr id="2" name="Parallelogram 1">
            <a:extLst>
              <a:ext uri="{FF2B5EF4-FFF2-40B4-BE49-F238E27FC236}">
                <a16:creationId xmlns:a16="http://schemas.microsoft.com/office/drawing/2014/main" id="{DD21F86B-1CFB-8EEF-C4A8-B0FA16A3BAF5}"/>
              </a:ext>
            </a:extLst>
          </p:cNvPr>
          <p:cNvSpPr/>
          <p:nvPr userDrawn="1"/>
        </p:nvSpPr>
        <p:spPr>
          <a:xfrm>
            <a:off x="4351341" y="3030585"/>
            <a:ext cx="4838101"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4" name="Title 1">
            <a:extLst>
              <a:ext uri="{FF2B5EF4-FFF2-40B4-BE49-F238E27FC236}">
                <a16:creationId xmlns:a16="http://schemas.microsoft.com/office/drawing/2014/main" id="{6A6BC672-E9F8-7B3E-6BC3-42599BD85183}"/>
              </a:ext>
            </a:extLst>
          </p:cNvPr>
          <p:cNvSpPr>
            <a:spLocks noGrp="1"/>
          </p:cNvSpPr>
          <p:nvPr>
            <p:ph type="title" hasCustomPrompt="1"/>
          </p:nvPr>
        </p:nvSpPr>
        <p:spPr>
          <a:xfrm>
            <a:off x="4351340" y="3375475"/>
            <a:ext cx="6966089" cy="1139018"/>
          </a:xfrm>
        </p:spPr>
        <p:txBody>
          <a:bodyPr anchor="ctr">
            <a:noAutofit/>
          </a:bodyPr>
          <a:lstStyle>
            <a:lvl1pPr algn="l">
              <a:lnSpc>
                <a:spcPct val="100000"/>
              </a:lnSpc>
              <a:defRPr sz="4800" b="0">
                <a:solidFill>
                  <a:schemeClr val="bg1"/>
                </a:solidFill>
                <a:latin typeface="+mj-lt"/>
                <a:cs typeface="Arial" panose="020B0604020202020204" pitchFamily="34" charset="0"/>
              </a:defRPr>
            </a:lvl1pPr>
          </a:lstStyle>
          <a:p>
            <a:r>
              <a:rPr lang="en-GB"/>
              <a:t>Section Divider</a:t>
            </a:r>
            <a:endParaRPr lang="en-US"/>
          </a:p>
        </p:txBody>
      </p:sp>
      <p:sp>
        <p:nvSpPr>
          <p:cNvPr id="5" name="Text Placeholder 13">
            <a:extLst>
              <a:ext uri="{FF2B5EF4-FFF2-40B4-BE49-F238E27FC236}">
                <a16:creationId xmlns:a16="http://schemas.microsoft.com/office/drawing/2014/main" id="{7429F2BD-A1AD-125A-EBF4-FD24EA14289E}"/>
              </a:ext>
            </a:extLst>
          </p:cNvPr>
          <p:cNvSpPr>
            <a:spLocks noGrp="1"/>
          </p:cNvSpPr>
          <p:nvPr>
            <p:ph type="body" sz="quarter" idx="10" hasCustomPrompt="1"/>
          </p:nvPr>
        </p:nvSpPr>
        <p:spPr>
          <a:xfrm>
            <a:off x="4338274" y="2074684"/>
            <a:ext cx="1096582" cy="914400"/>
          </a:xfrm>
        </p:spPr>
        <p:txBody>
          <a:bodyPr lIns="0" tIns="0" rIns="0" bIns="0" anchor="ctr">
            <a:noAutofit/>
          </a:bodyPr>
          <a:lstStyle>
            <a:lvl1pPr marL="0" indent="0" algn="ctr">
              <a:buNone/>
              <a:defRPr sz="6600" i="1">
                <a:solidFill>
                  <a:schemeClr val="bg1"/>
                </a:solidFill>
              </a:defRPr>
            </a:lvl1pPr>
          </a:lstStyle>
          <a:p>
            <a:pPr lvl="0"/>
            <a:r>
              <a:rPr lang="en-US"/>
              <a:t>##</a:t>
            </a:r>
          </a:p>
        </p:txBody>
      </p:sp>
    </p:spTree>
    <p:extLst>
      <p:ext uri="{BB962C8B-B14F-4D97-AF65-F5344CB8AC3E}">
        <p14:creationId xmlns:p14="http://schemas.microsoft.com/office/powerpoint/2010/main" val="1765412981"/>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7" name="Picture 6" descr="A close-up of a person's face&#10;&#10;Description automatically generated">
            <a:extLst>
              <a:ext uri="{FF2B5EF4-FFF2-40B4-BE49-F238E27FC236}">
                <a16:creationId xmlns:a16="http://schemas.microsoft.com/office/drawing/2014/main" id="{7CD2879C-F31D-0E5F-0ACB-20EEA1365C66}"/>
              </a:ext>
            </a:extLst>
          </p:cNvPr>
          <p:cNvPicPr>
            <a:picLocks noChangeAspect="1"/>
          </p:cNvPicPr>
          <p:nvPr userDrawn="1"/>
        </p:nvPicPr>
        <p:blipFill>
          <a:blip r:embed="rId2"/>
          <a:stretch>
            <a:fillRect/>
          </a:stretch>
        </p:blipFill>
        <p:spPr>
          <a:xfrm>
            <a:off x="0" y="0"/>
            <a:ext cx="12193588" cy="6858000"/>
          </a:xfrm>
          <a:prstGeom prst="rect">
            <a:avLst/>
          </a:prstGeom>
        </p:spPr>
      </p:pic>
      <p:sp>
        <p:nvSpPr>
          <p:cNvPr id="9" name="Parallelogram 8">
            <a:extLst>
              <a:ext uri="{FF2B5EF4-FFF2-40B4-BE49-F238E27FC236}">
                <a16:creationId xmlns:a16="http://schemas.microsoft.com/office/drawing/2014/main" id="{0458EC5A-EC6C-F922-B662-8C0514ECD070}"/>
              </a:ext>
            </a:extLst>
          </p:cNvPr>
          <p:cNvSpPr/>
          <p:nvPr userDrawn="1"/>
        </p:nvSpPr>
        <p:spPr>
          <a:xfrm>
            <a:off x="2156494" y="2495008"/>
            <a:ext cx="6310182"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11" name="Title 1">
            <a:extLst>
              <a:ext uri="{FF2B5EF4-FFF2-40B4-BE49-F238E27FC236}">
                <a16:creationId xmlns:a16="http://schemas.microsoft.com/office/drawing/2014/main" id="{115378B9-EE48-FE17-AE87-A7E07F42C003}"/>
              </a:ext>
            </a:extLst>
          </p:cNvPr>
          <p:cNvSpPr>
            <a:spLocks noGrp="1"/>
          </p:cNvSpPr>
          <p:nvPr>
            <p:ph type="title" hasCustomPrompt="1"/>
          </p:nvPr>
        </p:nvSpPr>
        <p:spPr>
          <a:xfrm>
            <a:off x="2156494" y="2859491"/>
            <a:ext cx="6966089" cy="1139018"/>
          </a:xfrm>
        </p:spPr>
        <p:txBody>
          <a:bodyPr anchor="ctr">
            <a:noAutofit/>
          </a:bodyPr>
          <a:lstStyle>
            <a:lvl1pPr algn="l">
              <a:lnSpc>
                <a:spcPct val="100000"/>
              </a:lnSpc>
              <a:defRPr sz="4800" b="0">
                <a:solidFill>
                  <a:schemeClr val="tx1"/>
                </a:solidFill>
                <a:latin typeface="+mj-lt"/>
                <a:cs typeface="Arial" panose="020B0604020202020204" pitchFamily="34" charset="0"/>
              </a:defRPr>
            </a:lvl1pPr>
          </a:lstStyle>
          <a:p>
            <a:r>
              <a:rPr lang="en-GB"/>
              <a:t>Section Divider</a:t>
            </a:r>
            <a:endParaRPr lang="en-US"/>
          </a:p>
        </p:txBody>
      </p:sp>
      <p:sp>
        <p:nvSpPr>
          <p:cNvPr id="14" name="Text Placeholder 13">
            <a:extLst>
              <a:ext uri="{FF2B5EF4-FFF2-40B4-BE49-F238E27FC236}">
                <a16:creationId xmlns:a16="http://schemas.microsoft.com/office/drawing/2014/main" id="{AEEB2D22-734C-53A7-9F6D-2116021408CC}"/>
              </a:ext>
            </a:extLst>
          </p:cNvPr>
          <p:cNvSpPr>
            <a:spLocks noGrp="1"/>
          </p:cNvSpPr>
          <p:nvPr>
            <p:ph type="body" sz="quarter" idx="10" hasCustomPrompt="1"/>
          </p:nvPr>
        </p:nvSpPr>
        <p:spPr>
          <a:xfrm>
            <a:off x="1829232" y="1486856"/>
            <a:ext cx="1781902" cy="914400"/>
          </a:xfrm>
        </p:spPr>
        <p:txBody>
          <a:bodyPr anchor="ctr">
            <a:noAutofit/>
          </a:bodyPr>
          <a:lstStyle>
            <a:lvl1pPr marL="0" indent="0" algn="ctr">
              <a:buNone/>
              <a:defRPr sz="6600" i="1">
                <a:solidFill>
                  <a:schemeClr val="tx1"/>
                </a:solidFill>
              </a:defRPr>
            </a:lvl1pPr>
          </a:lstStyle>
          <a:p>
            <a:pPr lvl="0"/>
            <a:r>
              <a:rPr lang="en-US"/>
              <a:t>##</a:t>
            </a:r>
          </a:p>
        </p:txBody>
      </p:sp>
    </p:spTree>
    <p:extLst>
      <p:ext uri="{BB962C8B-B14F-4D97-AF65-F5344CB8AC3E}">
        <p14:creationId xmlns:p14="http://schemas.microsoft.com/office/powerpoint/2010/main" val="1261793103"/>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TextBox 2">
            <a:extLst>
              <a:ext uri="{FF2B5EF4-FFF2-40B4-BE49-F238E27FC236}">
                <a16:creationId xmlns:a16="http://schemas.microsoft.com/office/drawing/2014/main" id="{8C2D471D-11F0-CF6D-4E45-8F2D76BA7096}"/>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612908"/>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4"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5149383"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8" name="Parallelogram 7">
            <a:extLst>
              <a:ext uri="{FF2B5EF4-FFF2-40B4-BE49-F238E27FC236}">
                <a16:creationId xmlns:a16="http://schemas.microsoft.com/office/drawing/2014/main" id="{EF13F0AE-8023-005F-6BC5-771691616373}"/>
              </a:ext>
            </a:extLst>
          </p:cNvPr>
          <p:cNvSpPr/>
          <p:nvPr userDrawn="1"/>
        </p:nvSpPr>
        <p:spPr>
          <a:xfrm>
            <a:off x="450494"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OUTPUT</a:t>
            </a:r>
          </a:p>
        </p:txBody>
      </p:sp>
      <p:sp>
        <p:nvSpPr>
          <p:cNvPr id="10" name="Parallelogram 9">
            <a:extLst>
              <a:ext uri="{FF2B5EF4-FFF2-40B4-BE49-F238E27FC236}">
                <a16:creationId xmlns:a16="http://schemas.microsoft.com/office/drawing/2014/main" id="{A4B50880-E865-5CE5-128C-4A1FEBACAEAF}"/>
              </a:ext>
            </a:extLst>
          </p:cNvPr>
          <p:cNvSpPr/>
          <p:nvPr userDrawn="1"/>
        </p:nvSpPr>
        <p:spPr>
          <a:xfrm>
            <a:off x="5149383"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BENEFITS</a:t>
            </a:r>
          </a:p>
        </p:txBody>
      </p:sp>
      <p:cxnSp>
        <p:nvCxnSpPr>
          <p:cNvPr id="11" name="Straight Connector 10">
            <a:extLst>
              <a:ext uri="{FF2B5EF4-FFF2-40B4-BE49-F238E27FC236}">
                <a16:creationId xmlns:a16="http://schemas.microsoft.com/office/drawing/2014/main" id="{73DD6D5F-6EA4-95F9-99DE-5695286738CA}"/>
              </a:ext>
            </a:extLst>
          </p:cNvPr>
          <p:cNvCxnSpPr>
            <a:cxnSpLocks/>
          </p:cNvCxnSpPr>
          <p:nvPr userDrawn="1"/>
        </p:nvCxnSpPr>
        <p:spPr>
          <a:xfrm>
            <a:off x="9442330" y="1036119"/>
            <a:ext cx="0" cy="53646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6E1D5B9-9B85-3935-24DF-A684BBFB7AD8}"/>
              </a:ext>
            </a:extLst>
          </p:cNvPr>
          <p:cNvGrpSpPr/>
          <p:nvPr userDrawn="1"/>
        </p:nvGrpSpPr>
        <p:grpSpPr>
          <a:xfrm>
            <a:off x="9530208" y="1045218"/>
            <a:ext cx="2035369" cy="359152"/>
            <a:chOff x="9314545" y="1004752"/>
            <a:chExt cx="2072550" cy="365760"/>
          </a:xfrm>
        </p:grpSpPr>
        <p:sp>
          <p:nvSpPr>
            <p:cNvPr id="13" name="TextBox 12">
              <a:extLst>
                <a:ext uri="{FF2B5EF4-FFF2-40B4-BE49-F238E27FC236}">
                  <a16:creationId xmlns:a16="http://schemas.microsoft.com/office/drawing/2014/main" id="{AF4BE5A5-8984-0B50-BDAD-86020830298F}"/>
                </a:ext>
              </a:extLst>
            </p:cNvPr>
            <p:cNvSpPr txBox="1"/>
            <p:nvPr/>
          </p:nvSpPr>
          <p:spPr>
            <a:xfrm>
              <a:off x="9736312" y="1102239"/>
              <a:ext cx="1650782" cy="219408"/>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9314545" y="1004752"/>
              <a:ext cx="365760" cy="36576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9545050" y="1349828"/>
              <a:ext cx="1842045"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61153" y="1051360"/>
              <a:ext cx="272544" cy="272544"/>
            </a:xfrm>
            <a:prstGeom prst="rect">
              <a:avLst/>
            </a:prstGeom>
          </p:spPr>
        </p:pic>
      </p:grpSp>
      <p:sp>
        <p:nvSpPr>
          <p:cNvPr id="17" name="TextBox 16">
            <a:extLst>
              <a:ext uri="{FF2B5EF4-FFF2-40B4-BE49-F238E27FC236}">
                <a16:creationId xmlns:a16="http://schemas.microsoft.com/office/drawing/2014/main" id="{220A34B7-0233-EFC7-B36E-6602310D8142}"/>
              </a:ext>
            </a:extLst>
          </p:cNvPr>
          <p:cNvSpPr txBox="1"/>
          <p:nvPr userDrawn="1"/>
        </p:nvSpPr>
        <p:spPr>
          <a:xfrm>
            <a:off x="9944409" y="2133928"/>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Function</a:t>
            </a:r>
          </a:p>
        </p:txBody>
      </p:sp>
      <p:sp>
        <p:nvSpPr>
          <p:cNvPr id="18" name="Oval 17">
            <a:extLst>
              <a:ext uri="{FF2B5EF4-FFF2-40B4-BE49-F238E27FC236}">
                <a16:creationId xmlns:a16="http://schemas.microsoft.com/office/drawing/2014/main" id="{60071071-8884-4442-6529-7F9540DD26A5}"/>
              </a:ext>
            </a:extLst>
          </p:cNvPr>
          <p:cNvSpPr/>
          <p:nvPr userDrawn="1"/>
        </p:nvSpPr>
        <p:spPr>
          <a:xfrm>
            <a:off x="9530208" y="2038201"/>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9" name="Straight Connector 18">
            <a:extLst>
              <a:ext uri="{FF2B5EF4-FFF2-40B4-BE49-F238E27FC236}">
                <a16:creationId xmlns:a16="http://schemas.microsoft.com/office/drawing/2014/main" id="{1FA516C2-3EB6-36AB-D8F1-B7137CE36A51}"/>
              </a:ext>
            </a:extLst>
          </p:cNvPr>
          <p:cNvCxnSpPr>
            <a:cxnSpLocks/>
          </p:cNvCxnSpPr>
          <p:nvPr userDrawn="1"/>
        </p:nvCxnSpPr>
        <p:spPr>
          <a:xfrm>
            <a:off x="9756577" y="2377042"/>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BC6DD201-FB7B-5D45-FEF1-9FA31E8335EB}"/>
              </a:ext>
            </a:extLst>
          </p:cNvPr>
          <p:cNvSpPr txBox="1"/>
          <p:nvPr userDrawn="1"/>
        </p:nvSpPr>
        <p:spPr>
          <a:xfrm>
            <a:off x="9944409" y="3274875"/>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Data Used</a:t>
            </a:r>
          </a:p>
        </p:txBody>
      </p:sp>
      <p:sp>
        <p:nvSpPr>
          <p:cNvPr id="21" name="Oval 20">
            <a:extLst>
              <a:ext uri="{FF2B5EF4-FFF2-40B4-BE49-F238E27FC236}">
                <a16:creationId xmlns:a16="http://schemas.microsoft.com/office/drawing/2014/main" id="{1360BF2E-15E1-A0B6-B1FA-94E00C021198}"/>
              </a:ext>
            </a:extLst>
          </p:cNvPr>
          <p:cNvSpPr/>
          <p:nvPr userDrawn="1"/>
        </p:nvSpPr>
        <p:spPr>
          <a:xfrm>
            <a:off x="9530208" y="3179148"/>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3517F501-E69F-0C5A-0ABA-532A9A85C4CC}"/>
              </a:ext>
            </a:extLst>
          </p:cNvPr>
          <p:cNvCxnSpPr>
            <a:cxnSpLocks/>
          </p:cNvCxnSpPr>
          <p:nvPr userDrawn="1"/>
        </p:nvCxnSpPr>
        <p:spPr>
          <a:xfrm>
            <a:off x="9756577" y="3517990"/>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BDE373F-A5E1-9598-B898-F3071F2A1F41}"/>
              </a:ext>
            </a:extLst>
          </p:cNvPr>
          <p:cNvSpPr txBox="1"/>
          <p:nvPr userDrawn="1"/>
        </p:nvSpPr>
        <p:spPr>
          <a:xfrm>
            <a:off x="9944409" y="4916684"/>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Tech Stack</a:t>
            </a:r>
          </a:p>
        </p:txBody>
      </p:sp>
      <p:sp>
        <p:nvSpPr>
          <p:cNvPr id="24" name="Oval 23">
            <a:extLst>
              <a:ext uri="{FF2B5EF4-FFF2-40B4-BE49-F238E27FC236}">
                <a16:creationId xmlns:a16="http://schemas.microsoft.com/office/drawing/2014/main" id="{D6E60B4A-ACDD-0AE9-265F-3D4CB668A069}"/>
              </a:ext>
            </a:extLst>
          </p:cNvPr>
          <p:cNvSpPr/>
          <p:nvPr userDrawn="1"/>
        </p:nvSpPr>
        <p:spPr>
          <a:xfrm>
            <a:off x="9530208" y="4820957"/>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5" name="Straight Connector 24">
            <a:extLst>
              <a:ext uri="{FF2B5EF4-FFF2-40B4-BE49-F238E27FC236}">
                <a16:creationId xmlns:a16="http://schemas.microsoft.com/office/drawing/2014/main" id="{6571CBD6-91F4-FD9F-6B66-7E0845C831F0}"/>
              </a:ext>
            </a:extLst>
          </p:cNvPr>
          <p:cNvCxnSpPr>
            <a:cxnSpLocks/>
          </p:cNvCxnSpPr>
          <p:nvPr userDrawn="1"/>
        </p:nvCxnSpPr>
        <p:spPr>
          <a:xfrm>
            <a:off x="9756577" y="5159799"/>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grpSp>
        <p:nvGrpSpPr>
          <p:cNvPr id="26" name="Group 25">
            <a:extLst>
              <a:ext uri="{FF2B5EF4-FFF2-40B4-BE49-F238E27FC236}">
                <a16:creationId xmlns:a16="http://schemas.microsoft.com/office/drawing/2014/main" id="{018E6894-D78B-05E9-4181-D4B0710C5C59}"/>
              </a:ext>
            </a:extLst>
          </p:cNvPr>
          <p:cNvGrpSpPr/>
          <p:nvPr userDrawn="1"/>
        </p:nvGrpSpPr>
        <p:grpSpPr>
          <a:xfrm>
            <a:off x="9575978" y="4878830"/>
            <a:ext cx="253025" cy="248173"/>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0" name="Group 29">
            <a:extLst>
              <a:ext uri="{FF2B5EF4-FFF2-40B4-BE49-F238E27FC236}">
                <a16:creationId xmlns:a16="http://schemas.microsoft.com/office/drawing/2014/main" id="{74CE2D36-6F97-7924-51B9-B1FFD738A4A8}"/>
              </a:ext>
            </a:extLst>
          </p:cNvPr>
          <p:cNvGrpSpPr/>
          <p:nvPr userDrawn="1"/>
        </p:nvGrpSpPr>
        <p:grpSpPr>
          <a:xfrm>
            <a:off x="9609955" y="3260389"/>
            <a:ext cx="183740"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6" name="Group 439">
            <a:extLst>
              <a:ext uri="{FF2B5EF4-FFF2-40B4-BE49-F238E27FC236}">
                <a16:creationId xmlns:a16="http://schemas.microsoft.com/office/drawing/2014/main" id="{2F2FB8C3-756B-5A63-0370-4D2269F7C5F4}"/>
              </a:ext>
            </a:extLst>
          </p:cNvPr>
          <p:cNvGrpSpPr/>
          <p:nvPr userDrawn="1"/>
        </p:nvGrpSpPr>
        <p:grpSpPr>
          <a:xfrm>
            <a:off x="9586681" y="2120569"/>
            <a:ext cx="246253"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pic>
        <p:nvPicPr>
          <p:cNvPr id="45" name="Picture 44" descr="Image result for macbook pro transparent background">
            <a:extLst>
              <a:ext uri="{FF2B5EF4-FFF2-40B4-BE49-F238E27FC236}">
                <a16:creationId xmlns:a16="http://schemas.microsoft.com/office/drawing/2014/main" id="{C98D3FCF-1220-AE17-C583-B5CA4F31F984}"/>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339891" y="42520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15">
            <a:extLst>
              <a:ext uri="{FF2B5EF4-FFF2-40B4-BE49-F238E27FC236}">
                <a16:creationId xmlns:a16="http://schemas.microsoft.com/office/drawing/2014/main" id="{858F4D38-3480-87D6-3F98-81CB98499CA3}"/>
              </a:ext>
            </a:extLst>
          </p:cNvPr>
          <p:cNvSpPr>
            <a:spLocks noGrp="1"/>
          </p:cNvSpPr>
          <p:nvPr>
            <p:ph type="body" sz="quarter" idx="11" hasCustomPrompt="1"/>
          </p:nvPr>
        </p:nvSpPr>
        <p:spPr>
          <a:xfrm>
            <a:off x="502751" y="5435828"/>
            <a:ext cx="3900006" cy="76586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3DB440B9-2CA4-0BC5-B837-FF3EF608222B}"/>
              </a:ext>
            </a:extLst>
          </p:cNvPr>
          <p:cNvSpPr>
            <a:spLocks noGrp="1"/>
          </p:cNvSpPr>
          <p:nvPr>
            <p:ph type="body" sz="quarter" idx="12" hasCustomPrompt="1"/>
          </p:nvPr>
        </p:nvSpPr>
        <p:spPr>
          <a:xfrm>
            <a:off x="9914005" y="1426914"/>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E504D57B-0C4E-0820-D65E-64F5EFE10450}"/>
              </a:ext>
            </a:extLst>
          </p:cNvPr>
          <p:cNvSpPr>
            <a:spLocks noGrp="1"/>
          </p:cNvSpPr>
          <p:nvPr>
            <p:ph type="body" sz="quarter" idx="13" hasCustomPrompt="1"/>
          </p:nvPr>
        </p:nvSpPr>
        <p:spPr>
          <a:xfrm>
            <a:off x="9914005" y="2417276"/>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0" name="Text Placeholder 15">
            <a:extLst>
              <a:ext uri="{FF2B5EF4-FFF2-40B4-BE49-F238E27FC236}">
                <a16:creationId xmlns:a16="http://schemas.microsoft.com/office/drawing/2014/main" id="{198F5A6D-3F17-B95A-CF7F-45FD0642D749}"/>
              </a:ext>
            </a:extLst>
          </p:cNvPr>
          <p:cNvSpPr>
            <a:spLocks noGrp="1"/>
          </p:cNvSpPr>
          <p:nvPr>
            <p:ph type="body" sz="quarter" idx="14" hasCustomPrompt="1"/>
          </p:nvPr>
        </p:nvSpPr>
        <p:spPr>
          <a:xfrm>
            <a:off x="9914005" y="3566049"/>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6228269"/>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2"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6286913"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5856CD0-C949-4572-E2A6-350EEE2DF49E}"/>
              </a:ext>
            </a:extLst>
          </p:cNvPr>
          <p:cNvSpPr/>
          <p:nvPr userDrawn="1"/>
        </p:nvSpPr>
        <p:spPr>
          <a:xfrm>
            <a:off x="0" y="5238207"/>
            <a:ext cx="12193588" cy="120178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19" name="Group 18">
            <a:extLst>
              <a:ext uri="{FF2B5EF4-FFF2-40B4-BE49-F238E27FC236}">
                <a16:creationId xmlns:a16="http://schemas.microsoft.com/office/drawing/2014/main" id="{8C455B08-25D1-BE6F-5A44-1FAEC0253BAF}"/>
              </a:ext>
            </a:extLst>
          </p:cNvPr>
          <p:cNvGrpSpPr/>
          <p:nvPr userDrawn="1"/>
        </p:nvGrpSpPr>
        <p:grpSpPr>
          <a:xfrm>
            <a:off x="452518" y="5298265"/>
            <a:ext cx="2421215" cy="359152"/>
            <a:chOff x="528659" y="5298265"/>
            <a:chExt cx="2420900" cy="359152"/>
          </a:xfrm>
        </p:grpSpPr>
        <p:sp>
          <p:nvSpPr>
            <p:cNvPr id="13" name="TextBox 12">
              <a:extLst>
                <a:ext uri="{FF2B5EF4-FFF2-40B4-BE49-F238E27FC236}">
                  <a16:creationId xmlns:a16="http://schemas.microsoft.com/office/drawing/2014/main" id="{AF4BE5A5-8984-0B50-BDAD-86020830298F}"/>
                </a:ext>
              </a:extLst>
            </p:cNvPr>
            <p:cNvSpPr txBox="1"/>
            <p:nvPr/>
          </p:nvSpPr>
          <p:spPr>
            <a:xfrm>
              <a:off x="942806"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528659"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754999"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4425" y="5344031"/>
              <a:ext cx="267620" cy="267620"/>
            </a:xfrm>
            <a:prstGeom prst="rect">
              <a:avLst/>
            </a:prstGeom>
          </p:spPr>
        </p:pic>
      </p:grpSp>
      <p:sp>
        <p:nvSpPr>
          <p:cNvPr id="49" name="Text Placeholder 15">
            <a:extLst>
              <a:ext uri="{FF2B5EF4-FFF2-40B4-BE49-F238E27FC236}">
                <a16:creationId xmlns:a16="http://schemas.microsoft.com/office/drawing/2014/main" id="{E504D57B-0C4E-0820-D65E-64F5EFE10450}"/>
              </a:ext>
            </a:extLst>
          </p:cNvPr>
          <p:cNvSpPr>
            <a:spLocks noGrp="1"/>
          </p:cNvSpPr>
          <p:nvPr userDrawn="1">
            <p:ph type="body" sz="quarter" idx="13" hasCustomPrompt="1"/>
          </p:nvPr>
        </p:nvSpPr>
        <p:spPr>
          <a:xfrm>
            <a:off x="825751"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5" name="Text Placeholder 15">
            <a:extLst>
              <a:ext uri="{FF2B5EF4-FFF2-40B4-BE49-F238E27FC236}">
                <a16:creationId xmlns:a16="http://schemas.microsoft.com/office/drawing/2014/main" id="{0450D5F4-E1D7-36C0-56CE-C90E8F844DD5}"/>
              </a:ext>
            </a:extLst>
          </p:cNvPr>
          <p:cNvSpPr>
            <a:spLocks noGrp="1"/>
          </p:cNvSpPr>
          <p:nvPr userDrawn="1">
            <p:ph type="body" sz="quarter" idx="15" hasCustomPrompt="1"/>
          </p:nvPr>
        </p:nvSpPr>
        <p:spPr>
          <a:xfrm>
            <a:off x="3843827"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272040A-3ACB-7AFE-AAAD-95843E7D6259}"/>
              </a:ext>
            </a:extLst>
          </p:cNvPr>
          <p:cNvSpPr>
            <a:spLocks noGrp="1"/>
          </p:cNvSpPr>
          <p:nvPr userDrawn="1">
            <p:ph type="body" sz="quarter" idx="16" hasCustomPrompt="1"/>
          </p:nvPr>
        </p:nvSpPr>
        <p:spPr>
          <a:xfrm>
            <a:off x="6900008"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grpSp>
        <p:nvGrpSpPr>
          <p:cNvPr id="18" name="Group 17">
            <a:extLst>
              <a:ext uri="{FF2B5EF4-FFF2-40B4-BE49-F238E27FC236}">
                <a16:creationId xmlns:a16="http://schemas.microsoft.com/office/drawing/2014/main" id="{CC36ABC7-C97A-D9B3-14A3-5411C6BE551C}"/>
              </a:ext>
            </a:extLst>
          </p:cNvPr>
          <p:cNvGrpSpPr/>
          <p:nvPr userDrawn="1"/>
        </p:nvGrpSpPr>
        <p:grpSpPr>
          <a:xfrm>
            <a:off x="3479594" y="5298265"/>
            <a:ext cx="2421215" cy="359152"/>
            <a:chOff x="3555341" y="5298265"/>
            <a:chExt cx="2420900" cy="359152"/>
          </a:xfrm>
        </p:grpSpPr>
        <p:sp>
          <p:nvSpPr>
            <p:cNvPr id="71" name="TextBox 70">
              <a:extLst>
                <a:ext uri="{FF2B5EF4-FFF2-40B4-BE49-F238E27FC236}">
                  <a16:creationId xmlns:a16="http://schemas.microsoft.com/office/drawing/2014/main" id="{65A4D599-CE6B-2440-E649-4DCB3EAFE197}"/>
                </a:ext>
              </a:extLst>
            </p:cNvPr>
            <p:cNvSpPr txBox="1"/>
            <p:nvPr/>
          </p:nvSpPr>
          <p:spPr>
            <a:xfrm>
              <a:off x="3969488"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Function</a:t>
              </a:r>
            </a:p>
          </p:txBody>
        </p:sp>
        <p:sp>
          <p:nvSpPr>
            <p:cNvPr id="72" name="Oval 71">
              <a:extLst>
                <a:ext uri="{FF2B5EF4-FFF2-40B4-BE49-F238E27FC236}">
                  <a16:creationId xmlns:a16="http://schemas.microsoft.com/office/drawing/2014/main" id="{DD147231-252E-B19E-1856-30155C5894FC}"/>
                </a:ext>
              </a:extLst>
            </p:cNvPr>
            <p:cNvSpPr/>
            <p:nvPr/>
          </p:nvSpPr>
          <p:spPr>
            <a:xfrm>
              <a:off x="3555341"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3" name="Straight Connector 72">
              <a:extLst>
                <a:ext uri="{FF2B5EF4-FFF2-40B4-BE49-F238E27FC236}">
                  <a16:creationId xmlns:a16="http://schemas.microsoft.com/office/drawing/2014/main" id="{94F176F9-4695-B88C-EDBD-1F9E48D00BA5}"/>
                </a:ext>
              </a:extLst>
            </p:cNvPr>
            <p:cNvCxnSpPr>
              <a:cxnSpLocks/>
            </p:cNvCxnSpPr>
            <p:nvPr/>
          </p:nvCxnSpPr>
          <p:spPr>
            <a:xfrm>
              <a:off x="3781681"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6" name="Group 439">
              <a:extLst>
                <a:ext uri="{FF2B5EF4-FFF2-40B4-BE49-F238E27FC236}">
                  <a16:creationId xmlns:a16="http://schemas.microsoft.com/office/drawing/2014/main" id="{2F2FB8C3-756B-5A63-0370-4D2269F7C5F4}"/>
                </a:ext>
              </a:extLst>
            </p:cNvPr>
            <p:cNvGrpSpPr/>
            <p:nvPr userDrawn="1"/>
          </p:nvGrpSpPr>
          <p:grpSpPr>
            <a:xfrm>
              <a:off x="3602246" y="5376604"/>
              <a:ext cx="246221"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7" name="Group 16">
            <a:extLst>
              <a:ext uri="{FF2B5EF4-FFF2-40B4-BE49-F238E27FC236}">
                <a16:creationId xmlns:a16="http://schemas.microsoft.com/office/drawing/2014/main" id="{7287E747-4901-56BC-95C0-C29D05093B12}"/>
              </a:ext>
            </a:extLst>
          </p:cNvPr>
          <p:cNvGrpSpPr/>
          <p:nvPr userDrawn="1"/>
        </p:nvGrpSpPr>
        <p:grpSpPr>
          <a:xfrm>
            <a:off x="6506671" y="5298265"/>
            <a:ext cx="2421215" cy="359152"/>
            <a:chOff x="6582023" y="5298265"/>
            <a:chExt cx="2420900" cy="359152"/>
          </a:xfrm>
        </p:grpSpPr>
        <p:sp>
          <p:nvSpPr>
            <p:cNvPr id="76" name="TextBox 75">
              <a:extLst>
                <a:ext uri="{FF2B5EF4-FFF2-40B4-BE49-F238E27FC236}">
                  <a16:creationId xmlns:a16="http://schemas.microsoft.com/office/drawing/2014/main" id="{8A66C8B8-C249-A44D-F697-F5E2F8D8DA0A}"/>
                </a:ext>
              </a:extLst>
            </p:cNvPr>
            <p:cNvSpPr txBox="1"/>
            <p:nvPr userDrawn="1"/>
          </p:nvSpPr>
          <p:spPr>
            <a:xfrm>
              <a:off x="6996170"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Data Used</a:t>
              </a:r>
            </a:p>
          </p:txBody>
        </p:sp>
        <p:sp>
          <p:nvSpPr>
            <p:cNvPr id="77" name="Oval 76">
              <a:extLst>
                <a:ext uri="{FF2B5EF4-FFF2-40B4-BE49-F238E27FC236}">
                  <a16:creationId xmlns:a16="http://schemas.microsoft.com/office/drawing/2014/main" id="{F971E52D-9C0F-A383-FE45-D18B8D2EA285}"/>
                </a:ext>
              </a:extLst>
            </p:cNvPr>
            <p:cNvSpPr/>
            <p:nvPr userDrawn="1"/>
          </p:nvSpPr>
          <p:spPr>
            <a:xfrm>
              <a:off x="6582023"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8" name="Straight Connector 77">
              <a:extLst>
                <a:ext uri="{FF2B5EF4-FFF2-40B4-BE49-F238E27FC236}">
                  <a16:creationId xmlns:a16="http://schemas.microsoft.com/office/drawing/2014/main" id="{6F23C5CB-375E-6DF6-E9AB-22731F1876C1}"/>
                </a:ext>
              </a:extLst>
            </p:cNvPr>
            <p:cNvCxnSpPr>
              <a:cxnSpLocks/>
            </p:cNvCxnSpPr>
            <p:nvPr userDrawn="1"/>
          </p:nvCxnSpPr>
          <p:spPr>
            <a:xfrm>
              <a:off x="6808363"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0" name="Group 29">
              <a:extLst>
                <a:ext uri="{FF2B5EF4-FFF2-40B4-BE49-F238E27FC236}">
                  <a16:creationId xmlns:a16="http://schemas.microsoft.com/office/drawing/2014/main" id="{74CE2D36-6F97-7924-51B9-B1FFD738A4A8}"/>
                </a:ext>
              </a:extLst>
            </p:cNvPr>
            <p:cNvGrpSpPr/>
            <p:nvPr userDrawn="1"/>
          </p:nvGrpSpPr>
          <p:grpSpPr>
            <a:xfrm>
              <a:off x="6669741" y="5371923"/>
              <a:ext cx="183716"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1" name="Group 10">
            <a:extLst>
              <a:ext uri="{FF2B5EF4-FFF2-40B4-BE49-F238E27FC236}">
                <a16:creationId xmlns:a16="http://schemas.microsoft.com/office/drawing/2014/main" id="{E1359E32-76C8-D16A-7CDD-2F7B23752918}"/>
              </a:ext>
            </a:extLst>
          </p:cNvPr>
          <p:cNvGrpSpPr/>
          <p:nvPr userDrawn="1"/>
        </p:nvGrpSpPr>
        <p:grpSpPr>
          <a:xfrm>
            <a:off x="9269620" y="5298265"/>
            <a:ext cx="2421215" cy="359152"/>
            <a:chOff x="9608704" y="5298265"/>
            <a:chExt cx="2420900" cy="359152"/>
          </a:xfrm>
        </p:grpSpPr>
        <p:sp>
          <p:nvSpPr>
            <p:cNvPr id="81" name="TextBox 80">
              <a:extLst>
                <a:ext uri="{FF2B5EF4-FFF2-40B4-BE49-F238E27FC236}">
                  <a16:creationId xmlns:a16="http://schemas.microsoft.com/office/drawing/2014/main" id="{5CA3834D-0E77-646E-F4E1-733E38E397FA}"/>
                </a:ext>
              </a:extLst>
            </p:cNvPr>
            <p:cNvSpPr txBox="1"/>
            <p:nvPr userDrawn="1"/>
          </p:nvSpPr>
          <p:spPr>
            <a:xfrm>
              <a:off x="10022851"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Tech Stack</a:t>
              </a:r>
            </a:p>
          </p:txBody>
        </p:sp>
        <p:cxnSp>
          <p:nvCxnSpPr>
            <p:cNvPr id="83" name="Straight Connector 82">
              <a:extLst>
                <a:ext uri="{FF2B5EF4-FFF2-40B4-BE49-F238E27FC236}">
                  <a16:creationId xmlns:a16="http://schemas.microsoft.com/office/drawing/2014/main" id="{F5048B19-48C9-87FF-3ECF-394FF9BCE777}"/>
                </a:ext>
              </a:extLst>
            </p:cNvPr>
            <p:cNvCxnSpPr>
              <a:cxnSpLocks/>
            </p:cNvCxnSpPr>
            <p:nvPr userDrawn="1"/>
          </p:nvCxnSpPr>
          <p:spPr>
            <a:xfrm>
              <a:off x="9835044"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8" name="Group 7">
              <a:extLst>
                <a:ext uri="{FF2B5EF4-FFF2-40B4-BE49-F238E27FC236}">
                  <a16:creationId xmlns:a16="http://schemas.microsoft.com/office/drawing/2014/main" id="{50705493-9714-8E2B-9488-60A666FA4CDE}"/>
                </a:ext>
              </a:extLst>
            </p:cNvPr>
            <p:cNvGrpSpPr/>
            <p:nvPr userDrawn="1"/>
          </p:nvGrpSpPr>
          <p:grpSpPr>
            <a:xfrm>
              <a:off x="9608704" y="5298265"/>
              <a:ext cx="359152" cy="359152"/>
              <a:chOff x="9608704" y="5298265"/>
              <a:chExt cx="359152" cy="359152"/>
            </a:xfrm>
          </p:grpSpPr>
          <p:sp>
            <p:nvSpPr>
              <p:cNvPr id="82" name="Oval 81">
                <a:extLst>
                  <a:ext uri="{FF2B5EF4-FFF2-40B4-BE49-F238E27FC236}">
                    <a16:creationId xmlns:a16="http://schemas.microsoft.com/office/drawing/2014/main" id="{36C85422-D291-C2EC-85ED-D636253C2D0D}"/>
                  </a:ext>
                </a:extLst>
              </p:cNvPr>
              <p:cNvSpPr/>
              <p:nvPr/>
            </p:nvSpPr>
            <p:spPr>
              <a:xfrm>
                <a:off x="9608704"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26" name="Group 25">
                <a:extLst>
                  <a:ext uri="{FF2B5EF4-FFF2-40B4-BE49-F238E27FC236}">
                    <a16:creationId xmlns:a16="http://schemas.microsoft.com/office/drawing/2014/main" id="{018E6894-D78B-05E9-4181-D4B0710C5C59}"/>
                  </a:ext>
                </a:extLst>
              </p:cNvPr>
              <p:cNvGrpSpPr/>
              <p:nvPr userDrawn="1"/>
            </p:nvGrpSpPr>
            <p:grpSpPr>
              <a:xfrm>
                <a:off x="9701040" y="5392263"/>
                <a:ext cx="174480" cy="171156"/>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sp>
        <p:nvSpPr>
          <p:cNvPr id="92" name="Parallelogram 91">
            <a:extLst>
              <a:ext uri="{FF2B5EF4-FFF2-40B4-BE49-F238E27FC236}">
                <a16:creationId xmlns:a16="http://schemas.microsoft.com/office/drawing/2014/main" id="{45B73C2E-27E0-FA97-D168-D4043266F9D9}"/>
              </a:ext>
            </a:extLst>
          </p:cNvPr>
          <p:cNvSpPr/>
          <p:nvPr userDrawn="1"/>
        </p:nvSpPr>
        <p:spPr>
          <a:xfrm>
            <a:off x="450492"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93" name="Parallelogram 92">
            <a:extLst>
              <a:ext uri="{FF2B5EF4-FFF2-40B4-BE49-F238E27FC236}">
                <a16:creationId xmlns:a16="http://schemas.microsoft.com/office/drawing/2014/main" id="{B1BD5F92-D964-CF93-BDE0-B5D2BEB4C514}"/>
              </a:ext>
            </a:extLst>
          </p:cNvPr>
          <p:cNvSpPr/>
          <p:nvPr userDrawn="1"/>
        </p:nvSpPr>
        <p:spPr>
          <a:xfrm>
            <a:off x="6286913"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pic>
        <p:nvPicPr>
          <p:cNvPr id="94" name="Picture 93" descr="Image result for macbook pro transparent background">
            <a:extLst>
              <a:ext uri="{FF2B5EF4-FFF2-40B4-BE49-F238E27FC236}">
                <a16:creationId xmlns:a16="http://schemas.microsoft.com/office/drawing/2014/main" id="{AA949372-550D-59B1-1113-3D326F0CB71F}"/>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17512" y="36297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95" name="Text Placeholder 15">
            <a:extLst>
              <a:ext uri="{FF2B5EF4-FFF2-40B4-BE49-F238E27FC236}">
                <a16:creationId xmlns:a16="http://schemas.microsoft.com/office/drawing/2014/main" id="{9FAD3141-8E42-8CEE-6934-8E55A9BB6769}"/>
              </a:ext>
            </a:extLst>
          </p:cNvPr>
          <p:cNvSpPr>
            <a:spLocks noGrp="1"/>
          </p:cNvSpPr>
          <p:nvPr userDrawn="1">
            <p:ph type="body" sz="quarter" idx="11" hasCustomPrompt="1"/>
          </p:nvPr>
        </p:nvSpPr>
        <p:spPr>
          <a:xfrm>
            <a:off x="2835009" y="3816466"/>
            <a:ext cx="2756163" cy="765860"/>
          </a:xfrm>
        </p:spPr>
        <p:txBody>
          <a:bodyPr anchor="ctr">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6" name="Text Placeholder 15">
            <a:extLst>
              <a:ext uri="{FF2B5EF4-FFF2-40B4-BE49-F238E27FC236}">
                <a16:creationId xmlns:a16="http://schemas.microsoft.com/office/drawing/2014/main" id="{1CDC0934-CF28-A233-081D-0E6466B74C0D}"/>
              </a:ext>
            </a:extLst>
          </p:cNvPr>
          <p:cNvSpPr>
            <a:spLocks noGrp="1"/>
          </p:cNvSpPr>
          <p:nvPr userDrawn="1">
            <p:ph type="body" sz="quarter" idx="17" hasCustomPrompt="1"/>
          </p:nvPr>
        </p:nvSpPr>
        <p:spPr>
          <a:xfrm>
            <a:off x="6491590"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7" name="Text Placeholder 15">
            <a:extLst>
              <a:ext uri="{FF2B5EF4-FFF2-40B4-BE49-F238E27FC236}">
                <a16:creationId xmlns:a16="http://schemas.microsoft.com/office/drawing/2014/main" id="{4B4F02BE-F5E2-7C6B-F9DB-D78B2E2879B6}"/>
              </a:ext>
            </a:extLst>
          </p:cNvPr>
          <p:cNvSpPr>
            <a:spLocks noGrp="1"/>
          </p:cNvSpPr>
          <p:nvPr userDrawn="1">
            <p:ph type="body" sz="quarter" idx="18" hasCustomPrompt="1"/>
          </p:nvPr>
        </p:nvSpPr>
        <p:spPr>
          <a:xfrm>
            <a:off x="8196941"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8" name="Text Placeholder 15">
            <a:extLst>
              <a:ext uri="{FF2B5EF4-FFF2-40B4-BE49-F238E27FC236}">
                <a16:creationId xmlns:a16="http://schemas.microsoft.com/office/drawing/2014/main" id="{44AD85AC-A679-9206-B0F2-9FF2424A4790}"/>
              </a:ext>
            </a:extLst>
          </p:cNvPr>
          <p:cNvSpPr>
            <a:spLocks noGrp="1"/>
          </p:cNvSpPr>
          <p:nvPr userDrawn="1">
            <p:ph type="body" sz="quarter" idx="19" hasCustomPrompt="1"/>
          </p:nvPr>
        </p:nvSpPr>
        <p:spPr>
          <a:xfrm>
            <a:off x="9902293"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9" name="Text Placeholder 15">
            <a:extLst>
              <a:ext uri="{FF2B5EF4-FFF2-40B4-BE49-F238E27FC236}">
                <a16:creationId xmlns:a16="http://schemas.microsoft.com/office/drawing/2014/main" id="{78583E78-FD72-039C-CD6B-4134801024C8}"/>
              </a:ext>
            </a:extLst>
          </p:cNvPr>
          <p:cNvSpPr>
            <a:spLocks noGrp="1"/>
          </p:cNvSpPr>
          <p:nvPr userDrawn="1">
            <p:ph type="body" sz="quarter" idx="20" hasCustomPrompt="1"/>
          </p:nvPr>
        </p:nvSpPr>
        <p:spPr>
          <a:xfrm>
            <a:off x="6958377"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0" name="Text Placeholder 15">
            <a:extLst>
              <a:ext uri="{FF2B5EF4-FFF2-40B4-BE49-F238E27FC236}">
                <a16:creationId xmlns:a16="http://schemas.microsoft.com/office/drawing/2014/main" id="{22F33A6F-57FB-2131-231D-1E699CD33E66}"/>
              </a:ext>
            </a:extLst>
          </p:cNvPr>
          <p:cNvSpPr>
            <a:spLocks noGrp="1"/>
          </p:cNvSpPr>
          <p:nvPr userDrawn="1">
            <p:ph type="body" sz="quarter" idx="21" hasCustomPrompt="1"/>
          </p:nvPr>
        </p:nvSpPr>
        <p:spPr>
          <a:xfrm>
            <a:off x="8663728"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1" name="Text Placeholder 15">
            <a:extLst>
              <a:ext uri="{FF2B5EF4-FFF2-40B4-BE49-F238E27FC236}">
                <a16:creationId xmlns:a16="http://schemas.microsoft.com/office/drawing/2014/main" id="{1169F837-54A2-0D9A-DC6A-ACADCC7C8805}"/>
              </a:ext>
            </a:extLst>
          </p:cNvPr>
          <p:cNvSpPr>
            <a:spLocks noGrp="1"/>
          </p:cNvSpPr>
          <p:nvPr userDrawn="1">
            <p:ph type="body" sz="quarter" idx="22" hasCustomPrompt="1"/>
          </p:nvPr>
        </p:nvSpPr>
        <p:spPr>
          <a:xfrm>
            <a:off x="10369080"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2" name="Text Placeholder 15">
            <a:extLst>
              <a:ext uri="{FF2B5EF4-FFF2-40B4-BE49-F238E27FC236}">
                <a16:creationId xmlns:a16="http://schemas.microsoft.com/office/drawing/2014/main" id="{2211BCDC-3CE2-3140-3E1F-05D5D78D6008}"/>
              </a:ext>
            </a:extLst>
          </p:cNvPr>
          <p:cNvSpPr>
            <a:spLocks noGrp="1"/>
          </p:cNvSpPr>
          <p:nvPr userDrawn="1">
            <p:ph type="body" sz="quarter" idx="23" hasCustomPrompt="1"/>
          </p:nvPr>
        </p:nvSpPr>
        <p:spPr>
          <a:xfrm>
            <a:off x="2486655" y="157480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3" name="Text Placeholder 15">
            <a:extLst>
              <a:ext uri="{FF2B5EF4-FFF2-40B4-BE49-F238E27FC236}">
                <a16:creationId xmlns:a16="http://schemas.microsoft.com/office/drawing/2014/main" id="{2AD3BB1A-D67D-C1B2-6417-FBDA7B345D19}"/>
              </a:ext>
            </a:extLst>
          </p:cNvPr>
          <p:cNvSpPr>
            <a:spLocks noGrp="1"/>
          </p:cNvSpPr>
          <p:nvPr userDrawn="1">
            <p:ph type="body" sz="quarter" idx="24" hasCustomPrompt="1"/>
          </p:nvPr>
        </p:nvSpPr>
        <p:spPr>
          <a:xfrm>
            <a:off x="1053811"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
        <p:nvSpPr>
          <p:cNvPr id="104" name="Text Placeholder 15">
            <a:extLst>
              <a:ext uri="{FF2B5EF4-FFF2-40B4-BE49-F238E27FC236}">
                <a16:creationId xmlns:a16="http://schemas.microsoft.com/office/drawing/2014/main" id="{0C74805A-5AB8-B6AB-1AA4-F72C56CEBEFF}"/>
              </a:ext>
            </a:extLst>
          </p:cNvPr>
          <p:cNvSpPr>
            <a:spLocks noGrp="1"/>
          </p:cNvSpPr>
          <p:nvPr userDrawn="1">
            <p:ph type="body" sz="quarter" idx="25" hasCustomPrompt="1"/>
          </p:nvPr>
        </p:nvSpPr>
        <p:spPr>
          <a:xfrm>
            <a:off x="8284278" y="157480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5" name="Text Placeholder 15">
            <a:extLst>
              <a:ext uri="{FF2B5EF4-FFF2-40B4-BE49-F238E27FC236}">
                <a16:creationId xmlns:a16="http://schemas.microsoft.com/office/drawing/2014/main" id="{E3D96AA3-E936-9B98-4C37-8F92168BF9F3}"/>
              </a:ext>
            </a:extLst>
          </p:cNvPr>
          <p:cNvSpPr>
            <a:spLocks noGrp="1"/>
          </p:cNvSpPr>
          <p:nvPr userDrawn="1">
            <p:ph type="body" sz="quarter" idx="26" hasCustomPrompt="1"/>
          </p:nvPr>
        </p:nvSpPr>
        <p:spPr>
          <a:xfrm>
            <a:off x="6851433"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Tree>
    <p:extLst>
      <p:ext uri="{BB962C8B-B14F-4D97-AF65-F5344CB8AC3E}">
        <p14:creationId xmlns:p14="http://schemas.microsoft.com/office/powerpoint/2010/main" val="174007466"/>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8" name="Picture 7" descr="A red and blue gradient&#10;&#10;Description automatically generated">
            <a:extLst>
              <a:ext uri="{FF2B5EF4-FFF2-40B4-BE49-F238E27FC236}">
                <a16:creationId xmlns:a16="http://schemas.microsoft.com/office/drawing/2014/main" id="{8E4D5F63-E1FA-4BF6-55A5-C85CEB51C15D}"/>
              </a:ext>
            </a:extLst>
          </p:cNvPr>
          <p:cNvPicPr>
            <a:picLocks noChangeAspect="1"/>
          </p:cNvPicPr>
          <p:nvPr userDrawn="1"/>
        </p:nvPicPr>
        <p:blipFill>
          <a:blip r:embed="rId2">
            <a:alphaModFix/>
          </a:blip>
          <a:stretch>
            <a:fillRect/>
          </a:stretch>
        </p:blipFill>
        <p:spPr>
          <a:xfrm>
            <a:off x="0" y="0"/>
            <a:ext cx="12193588" cy="6858000"/>
          </a:xfrm>
          <a:prstGeom prst="rect">
            <a:avLst/>
          </a:prstGeom>
        </p:spPr>
      </p:pic>
      <p:sp>
        <p:nvSpPr>
          <p:cNvPr id="6" name="Freeform: Shape 5">
            <a:extLst>
              <a:ext uri="{FF2B5EF4-FFF2-40B4-BE49-F238E27FC236}">
                <a16:creationId xmlns:a16="http://schemas.microsoft.com/office/drawing/2014/main" id="{00CBB77F-CEAF-4873-E44B-D71441ABA560}"/>
              </a:ext>
            </a:extLst>
          </p:cNvPr>
          <p:cNvSpPr/>
          <p:nvPr userDrawn="1"/>
        </p:nvSpPr>
        <p:spPr>
          <a:xfrm flipH="1">
            <a:off x="5339256" y="2116184"/>
            <a:ext cx="6854331" cy="914400"/>
          </a:xfrm>
          <a:custGeom>
            <a:avLst/>
            <a:gdLst>
              <a:gd name="connsiteX0" fmla="*/ 6401274 w 6853438"/>
              <a:gd name="connsiteY0" fmla="*/ 0 h 809897"/>
              <a:gd name="connsiteX1" fmla="*/ 0 w 6853438"/>
              <a:gd name="connsiteY1" fmla="*/ 0 h 809897"/>
              <a:gd name="connsiteX2" fmla="*/ 0 w 6853438"/>
              <a:gd name="connsiteY2" fmla="*/ 809897 h 809897"/>
              <a:gd name="connsiteX3" fmla="*/ 6853438 w 6853438"/>
              <a:gd name="connsiteY3" fmla="*/ 809897 h 809897"/>
              <a:gd name="connsiteX4" fmla="*/ 6401274 w 6853438"/>
              <a:gd name="connsiteY4" fmla="*/ 0 h 80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38" h="809897">
                <a:moveTo>
                  <a:pt x="6401274" y="0"/>
                </a:moveTo>
                <a:lnTo>
                  <a:pt x="0" y="0"/>
                </a:lnTo>
                <a:lnTo>
                  <a:pt x="0" y="809897"/>
                </a:lnTo>
                <a:lnTo>
                  <a:pt x="6853438" y="809897"/>
                </a:lnTo>
                <a:lnTo>
                  <a:pt x="6401274" y="0"/>
                </a:lnTo>
                <a:close/>
              </a:path>
            </a:pathLst>
          </a:custGeom>
          <a:gradFill flip="none" rotWithShape="1">
            <a:gsLst>
              <a:gs pos="0">
                <a:srgbClr val="FF5158"/>
              </a:gs>
              <a:gs pos="81000">
                <a:schemeClr val="accent2"/>
              </a:gs>
              <a:gs pos="10000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67"/>
          </a:p>
        </p:txBody>
      </p:sp>
      <p:sp>
        <p:nvSpPr>
          <p:cNvPr id="2" name="Parallelogram 1">
            <a:extLst>
              <a:ext uri="{FF2B5EF4-FFF2-40B4-BE49-F238E27FC236}">
                <a16:creationId xmlns:a16="http://schemas.microsoft.com/office/drawing/2014/main" id="{DD21F86B-1CFB-8EEF-C4A8-B0FA16A3BAF5}"/>
              </a:ext>
            </a:extLst>
          </p:cNvPr>
          <p:cNvSpPr/>
          <p:nvPr userDrawn="1"/>
        </p:nvSpPr>
        <p:spPr>
          <a:xfrm>
            <a:off x="4351341" y="3030585"/>
            <a:ext cx="4838101"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4" name="Title 1">
            <a:extLst>
              <a:ext uri="{FF2B5EF4-FFF2-40B4-BE49-F238E27FC236}">
                <a16:creationId xmlns:a16="http://schemas.microsoft.com/office/drawing/2014/main" id="{6A6BC672-E9F8-7B3E-6BC3-42599BD85183}"/>
              </a:ext>
            </a:extLst>
          </p:cNvPr>
          <p:cNvSpPr>
            <a:spLocks noGrp="1"/>
          </p:cNvSpPr>
          <p:nvPr>
            <p:ph type="title" hasCustomPrompt="1"/>
          </p:nvPr>
        </p:nvSpPr>
        <p:spPr>
          <a:xfrm>
            <a:off x="4351340" y="3375475"/>
            <a:ext cx="6966089" cy="1139018"/>
          </a:xfrm>
        </p:spPr>
        <p:txBody>
          <a:bodyPr anchor="ctr">
            <a:noAutofit/>
          </a:bodyPr>
          <a:lstStyle>
            <a:lvl1pPr algn="l">
              <a:lnSpc>
                <a:spcPct val="100000"/>
              </a:lnSpc>
              <a:defRPr sz="4800" b="0">
                <a:solidFill>
                  <a:schemeClr val="bg1"/>
                </a:solidFill>
                <a:latin typeface="+mj-lt"/>
                <a:cs typeface="Arial" panose="020B0604020202020204" pitchFamily="34" charset="0"/>
              </a:defRPr>
            </a:lvl1pPr>
          </a:lstStyle>
          <a:p>
            <a:r>
              <a:rPr lang="en-GB"/>
              <a:t>Section Divider</a:t>
            </a:r>
            <a:endParaRPr lang="en-US"/>
          </a:p>
        </p:txBody>
      </p:sp>
      <p:sp>
        <p:nvSpPr>
          <p:cNvPr id="5" name="Text Placeholder 13">
            <a:extLst>
              <a:ext uri="{FF2B5EF4-FFF2-40B4-BE49-F238E27FC236}">
                <a16:creationId xmlns:a16="http://schemas.microsoft.com/office/drawing/2014/main" id="{7429F2BD-A1AD-125A-EBF4-FD24EA14289E}"/>
              </a:ext>
            </a:extLst>
          </p:cNvPr>
          <p:cNvSpPr>
            <a:spLocks noGrp="1"/>
          </p:cNvSpPr>
          <p:nvPr>
            <p:ph type="body" sz="quarter" idx="10" hasCustomPrompt="1"/>
          </p:nvPr>
        </p:nvSpPr>
        <p:spPr>
          <a:xfrm>
            <a:off x="4338274" y="2074684"/>
            <a:ext cx="1096582" cy="914400"/>
          </a:xfrm>
        </p:spPr>
        <p:txBody>
          <a:bodyPr lIns="0" tIns="0" rIns="0" bIns="0" anchor="ctr">
            <a:noAutofit/>
          </a:bodyPr>
          <a:lstStyle>
            <a:lvl1pPr marL="0" indent="0" algn="ctr">
              <a:buNone/>
              <a:defRPr sz="6600" i="1">
                <a:solidFill>
                  <a:schemeClr val="bg1"/>
                </a:solidFill>
              </a:defRPr>
            </a:lvl1pPr>
          </a:lstStyle>
          <a:p>
            <a:pPr lvl="0"/>
            <a:r>
              <a:rPr lang="en-US"/>
              <a:t>##</a:t>
            </a:r>
          </a:p>
        </p:txBody>
      </p:sp>
    </p:spTree>
    <p:extLst>
      <p:ext uri="{BB962C8B-B14F-4D97-AF65-F5344CB8AC3E}">
        <p14:creationId xmlns:p14="http://schemas.microsoft.com/office/powerpoint/2010/main" val="49049504"/>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47" name="Rectangle 46">
            <a:hlinkClick r:id="" action="ppaction://noaction"/>
            <a:extLst>
              <a:ext uri="{FF2B5EF4-FFF2-40B4-BE49-F238E27FC236}">
                <a16:creationId xmlns:a16="http://schemas.microsoft.com/office/drawing/2014/main" id="{5372C8D9-B941-822E-AF81-4F8AFC9BA6D1}"/>
              </a:ext>
            </a:extLst>
          </p:cNvPr>
          <p:cNvSpPr/>
          <p:nvPr userDrawn="1"/>
        </p:nvSpPr>
        <p:spPr>
          <a:xfrm>
            <a:off x="475896"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51" name="Straight Connector 50">
            <a:hlinkClick r:id="" action="ppaction://noaction"/>
            <a:extLst>
              <a:ext uri="{FF2B5EF4-FFF2-40B4-BE49-F238E27FC236}">
                <a16:creationId xmlns:a16="http://schemas.microsoft.com/office/drawing/2014/main" id="{E92D9251-4384-8DF9-0007-89D54026AF51}"/>
              </a:ext>
            </a:extLst>
          </p:cNvPr>
          <p:cNvCxnSpPr>
            <a:cxnSpLocks/>
          </p:cNvCxnSpPr>
          <p:nvPr userDrawn="1"/>
        </p:nvCxnSpPr>
        <p:spPr>
          <a:xfrm>
            <a:off x="607272"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2" name="Text Placeholder 15">
            <a:extLst>
              <a:ext uri="{FF2B5EF4-FFF2-40B4-BE49-F238E27FC236}">
                <a16:creationId xmlns:a16="http://schemas.microsoft.com/office/drawing/2014/main" id="{4AEE9D65-BF71-CF74-144E-08ECDBF2C869}"/>
              </a:ext>
            </a:extLst>
          </p:cNvPr>
          <p:cNvSpPr>
            <a:spLocks noGrp="1"/>
          </p:cNvSpPr>
          <p:nvPr>
            <p:ph type="body" sz="quarter" idx="10" hasCustomPrompt="1"/>
          </p:nvPr>
        </p:nvSpPr>
        <p:spPr>
          <a:xfrm>
            <a:off x="475897" y="1167584"/>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53" name="Straight Connector 52">
            <a:hlinkClick r:id="" action="ppaction://noaction"/>
            <a:extLst>
              <a:ext uri="{FF2B5EF4-FFF2-40B4-BE49-F238E27FC236}">
                <a16:creationId xmlns:a16="http://schemas.microsoft.com/office/drawing/2014/main" id="{49CAEB61-22F8-FBF2-9B58-EB44D309CB13}"/>
              </a:ext>
            </a:extLst>
          </p:cNvPr>
          <p:cNvCxnSpPr>
            <a:cxnSpLocks/>
          </p:cNvCxnSpPr>
          <p:nvPr userDrawn="1"/>
        </p:nvCxnSpPr>
        <p:spPr>
          <a:xfrm>
            <a:off x="5500542"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4" name="Text Placeholder 15">
            <a:extLst>
              <a:ext uri="{FF2B5EF4-FFF2-40B4-BE49-F238E27FC236}">
                <a16:creationId xmlns:a16="http://schemas.microsoft.com/office/drawing/2014/main" id="{8A487E80-A982-9B5F-8F98-A21E92EA3955}"/>
              </a:ext>
            </a:extLst>
          </p:cNvPr>
          <p:cNvSpPr>
            <a:spLocks noGrp="1"/>
          </p:cNvSpPr>
          <p:nvPr>
            <p:ph type="body" sz="quarter" idx="11" hasCustomPrompt="1"/>
          </p:nvPr>
        </p:nvSpPr>
        <p:spPr>
          <a:xfrm>
            <a:off x="475896" y="1868715"/>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5" name="Text Placeholder 15">
            <a:extLst>
              <a:ext uri="{FF2B5EF4-FFF2-40B4-BE49-F238E27FC236}">
                <a16:creationId xmlns:a16="http://schemas.microsoft.com/office/drawing/2014/main" id="{9D13A525-5350-6FEB-9199-62E7D711F725}"/>
              </a:ext>
            </a:extLst>
          </p:cNvPr>
          <p:cNvSpPr>
            <a:spLocks noGrp="1"/>
          </p:cNvSpPr>
          <p:nvPr>
            <p:ph type="body" sz="quarter" idx="15" hasCustomPrompt="1"/>
          </p:nvPr>
        </p:nvSpPr>
        <p:spPr>
          <a:xfrm>
            <a:off x="475896" y="3195829"/>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62" name="Rectangle 61">
            <a:hlinkClick r:id="" action="ppaction://noaction"/>
            <a:extLst>
              <a:ext uri="{FF2B5EF4-FFF2-40B4-BE49-F238E27FC236}">
                <a16:creationId xmlns:a16="http://schemas.microsoft.com/office/drawing/2014/main" id="{270AB9B7-11B7-6818-4811-33CA89B1C711}"/>
              </a:ext>
            </a:extLst>
          </p:cNvPr>
          <p:cNvSpPr/>
          <p:nvPr userDrawn="1"/>
        </p:nvSpPr>
        <p:spPr>
          <a:xfrm>
            <a:off x="6365936"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63" name="Straight Connector 62">
            <a:hlinkClick r:id="" action="ppaction://noaction"/>
            <a:extLst>
              <a:ext uri="{FF2B5EF4-FFF2-40B4-BE49-F238E27FC236}">
                <a16:creationId xmlns:a16="http://schemas.microsoft.com/office/drawing/2014/main" id="{A2255C79-5A05-333F-345F-C2E2AD8F50CB}"/>
              </a:ext>
            </a:extLst>
          </p:cNvPr>
          <p:cNvCxnSpPr>
            <a:cxnSpLocks/>
          </p:cNvCxnSpPr>
          <p:nvPr userDrawn="1"/>
        </p:nvCxnSpPr>
        <p:spPr>
          <a:xfrm>
            <a:off x="6497311"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4" name="Text Placeholder 15">
            <a:extLst>
              <a:ext uri="{FF2B5EF4-FFF2-40B4-BE49-F238E27FC236}">
                <a16:creationId xmlns:a16="http://schemas.microsoft.com/office/drawing/2014/main" id="{5B481FA8-CC5F-7635-85AA-32C405836357}"/>
              </a:ext>
            </a:extLst>
          </p:cNvPr>
          <p:cNvSpPr>
            <a:spLocks noGrp="1"/>
          </p:cNvSpPr>
          <p:nvPr>
            <p:ph type="body" sz="quarter" idx="16" hasCustomPrompt="1"/>
          </p:nvPr>
        </p:nvSpPr>
        <p:spPr>
          <a:xfrm>
            <a:off x="6365936" y="1167584"/>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65" name="Straight Connector 64">
            <a:hlinkClick r:id="" action="ppaction://noaction"/>
            <a:extLst>
              <a:ext uri="{FF2B5EF4-FFF2-40B4-BE49-F238E27FC236}">
                <a16:creationId xmlns:a16="http://schemas.microsoft.com/office/drawing/2014/main" id="{F066AB8A-BB96-5D3D-C225-CBCB51ABE298}"/>
              </a:ext>
            </a:extLst>
          </p:cNvPr>
          <p:cNvCxnSpPr>
            <a:cxnSpLocks/>
          </p:cNvCxnSpPr>
          <p:nvPr userDrawn="1"/>
        </p:nvCxnSpPr>
        <p:spPr>
          <a:xfrm>
            <a:off x="11390581"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6" name="Text Placeholder 15">
            <a:extLst>
              <a:ext uri="{FF2B5EF4-FFF2-40B4-BE49-F238E27FC236}">
                <a16:creationId xmlns:a16="http://schemas.microsoft.com/office/drawing/2014/main" id="{FA319A8F-251A-2C8F-9F1F-6F3BA1AE21D1}"/>
              </a:ext>
            </a:extLst>
          </p:cNvPr>
          <p:cNvSpPr>
            <a:spLocks noGrp="1"/>
          </p:cNvSpPr>
          <p:nvPr>
            <p:ph type="body" sz="quarter" idx="17" hasCustomPrompt="1"/>
          </p:nvPr>
        </p:nvSpPr>
        <p:spPr>
          <a:xfrm>
            <a:off x="6365935" y="1868715"/>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7" name="Text Placeholder 15">
            <a:extLst>
              <a:ext uri="{FF2B5EF4-FFF2-40B4-BE49-F238E27FC236}">
                <a16:creationId xmlns:a16="http://schemas.microsoft.com/office/drawing/2014/main" id="{F3B1CD36-5D94-CB5D-0186-E15565E02A09}"/>
              </a:ext>
            </a:extLst>
          </p:cNvPr>
          <p:cNvSpPr>
            <a:spLocks noGrp="1"/>
          </p:cNvSpPr>
          <p:nvPr>
            <p:ph type="body" sz="quarter" idx="18" hasCustomPrompt="1"/>
          </p:nvPr>
        </p:nvSpPr>
        <p:spPr>
          <a:xfrm>
            <a:off x="6365935" y="3195829"/>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5" name="Rectangle 74">
            <a:hlinkClick r:id="" action="ppaction://noaction"/>
            <a:extLst>
              <a:ext uri="{FF2B5EF4-FFF2-40B4-BE49-F238E27FC236}">
                <a16:creationId xmlns:a16="http://schemas.microsoft.com/office/drawing/2014/main" id="{2D0036E9-667F-6942-157B-5924044C5A7D}"/>
              </a:ext>
            </a:extLst>
          </p:cNvPr>
          <p:cNvSpPr/>
          <p:nvPr userDrawn="1"/>
        </p:nvSpPr>
        <p:spPr>
          <a:xfrm>
            <a:off x="475896"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76" name="Straight Connector 75">
            <a:hlinkClick r:id="" action="ppaction://noaction"/>
            <a:extLst>
              <a:ext uri="{FF2B5EF4-FFF2-40B4-BE49-F238E27FC236}">
                <a16:creationId xmlns:a16="http://schemas.microsoft.com/office/drawing/2014/main" id="{914EEB76-0FEA-054B-643D-F314E7C6B784}"/>
              </a:ext>
            </a:extLst>
          </p:cNvPr>
          <p:cNvCxnSpPr>
            <a:cxnSpLocks/>
          </p:cNvCxnSpPr>
          <p:nvPr userDrawn="1"/>
        </p:nvCxnSpPr>
        <p:spPr>
          <a:xfrm>
            <a:off x="607272"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7" name="Text Placeholder 15">
            <a:extLst>
              <a:ext uri="{FF2B5EF4-FFF2-40B4-BE49-F238E27FC236}">
                <a16:creationId xmlns:a16="http://schemas.microsoft.com/office/drawing/2014/main" id="{59EEA8D9-F4B5-B672-B3F5-81A783775E88}"/>
              </a:ext>
            </a:extLst>
          </p:cNvPr>
          <p:cNvSpPr>
            <a:spLocks noGrp="1"/>
          </p:cNvSpPr>
          <p:nvPr>
            <p:ph type="body" sz="quarter" idx="19" hasCustomPrompt="1"/>
          </p:nvPr>
        </p:nvSpPr>
        <p:spPr>
          <a:xfrm>
            <a:off x="475897" y="4121560"/>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78" name="Straight Connector 77">
            <a:hlinkClick r:id="" action="ppaction://noaction"/>
            <a:extLst>
              <a:ext uri="{FF2B5EF4-FFF2-40B4-BE49-F238E27FC236}">
                <a16:creationId xmlns:a16="http://schemas.microsoft.com/office/drawing/2014/main" id="{4988B12F-D6DD-2D8E-F0BB-8911E7C8FEC6}"/>
              </a:ext>
            </a:extLst>
          </p:cNvPr>
          <p:cNvCxnSpPr>
            <a:cxnSpLocks/>
          </p:cNvCxnSpPr>
          <p:nvPr userDrawn="1"/>
        </p:nvCxnSpPr>
        <p:spPr>
          <a:xfrm>
            <a:off x="5500542"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9" name="Text Placeholder 15">
            <a:extLst>
              <a:ext uri="{FF2B5EF4-FFF2-40B4-BE49-F238E27FC236}">
                <a16:creationId xmlns:a16="http://schemas.microsoft.com/office/drawing/2014/main" id="{6EA6E1E3-122F-F9A5-6447-E3A595838124}"/>
              </a:ext>
            </a:extLst>
          </p:cNvPr>
          <p:cNvSpPr>
            <a:spLocks noGrp="1"/>
          </p:cNvSpPr>
          <p:nvPr>
            <p:ph type="body" sz="quarter" idx="20" hasCustomPrompt="1"/>
          </p:nvPr>
        </p:nvSpPr>
        <p:spPr>
          <a:xfrm>
            <a:off x="475896" y="4822691"/>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0" name="Text Placeholder 15">
            <a:extLst>
              <a:ext uri="{FF2B5EF4-FFF2-40B4-BE49-F238E27FC236}">
                <a16:creationId xmlns:a16="http://schemas.microsoft.com/office/drawing/2014/main" id="{A24EFEC7-DA74-6EAE-6950-5CE8205A3A28}"/>
              </a:ext>
            </a:extLst>
          </p:cNvPr>
          <p:cNvSpPr>
            <a:spLocks noGrp="1"/>
          </p:cNvSpPr>
          <p:nvPr>
            <p:ph type="body" sz="quarter" idx="21" hasCustomPrompt="1"/>
          </p:nvPr>
        </p:nvSpPr>
        <p:spPr>
          <a:xfrm>
            <a:off x="475896" y="6149805"/>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1" name="Rectangle 80">
            <a:hlinkClick r:id="" action="ppaction://noaction"/>
            <a:extLst>
              <a:ext uri="{FF2B5EF4-FFF2-40B4-BE49-F238E27FC236}">
                <a16:creationId xmlns:a16="http://schemas.microsoft.com/office/drawing/2014/main" id="{09C0183C-539C-49E6-360A-96394C83E0B0}"/>
              </a:ext>
            </a:extLst>
          </p:cNvPr>
          <p:cNvSpPr/>
          <p:nvPr userDrawn="1"/>
        </p:nvSpPr>
        <p:spPr>
          <a:xfrm>
            <a:off x="6365936"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82" name="Straight Connector 81">
            <a:hlinkClick r:id="" action="ppaction://noaction"/>
            <a:extLst>
              <a:ext uri="{FF2B5EF4-FFF2-40B4-BE49-F238E27FC236}">
                <a16:creationId xmlns:a16="http://schemas.microsoft.com/office/drawing/2014/main" id="{9C6EFF7A-7546-B7E6-9EC3-8090613D1704}"/>
              </a:ext>
            </a:extLst>
          </p:cNvPr>
          <p:cNvCxnSpPr>
            <a:cxnSpLocks/>
          </p:cNvCxnSpPr>
          <p:nvPr userDrawn="1"/>
        </p:nvCxnSpPr>
        <p:spPr>
          <a:xfrm>
            <a:off x="6497311"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3" name="Text Placeholder 15">
            <a:extLst>
              <a:ext uri="{FF2B5EF4-FFF2-40B4-BE49-F238E27FC236}">
                <a16:creationId xmlns:a16="http://schemas.microsoft.com/office/drawing/2014/main" id="{322099DD-20F0-08A8-2B08-0E52BFECFFA9}"/>
              </a:ext>
            </a:extLst>
          </p:cNvPr>
          <p:cNvSpPr>
            <a:spLocks noGrp="1"/>
          </p:cNvSpPr>
          <p:nvPr>
            <p:ph type="body" sz="quarter" idx="22" hasCustomPrompt="1"/>
          </p:nvPr>
        </p:nvSpPr>
        <p:spPr>
          <a:xfrm>
            <a:off x="6365936" y="4121560"/>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84" name="Straight Connector 83">
            <a:hlinkClick r:id="" action="ppaction://noaction"/>
            <a:extLst>
              <a:ext uri="{FF2B5EF4-FFF2-40B4-BE49-F238E27FC236}">
                <a16:creationId xmlns:a16="http://schemas.microsoft.com/office/drawing/2014/main" id="{092B38F3-8830-2937-7DF3-BDA7DE54973B}"/>
              </a:ext>
            </a:extLst>
          </p:cNvPr>
          <p:cNvCxnSpPr>
            <a:cxnSpLocks/>
          </p:cNvCxnSpPr>
          <p:nvPr userDrawn="1"/>
        </p:nvCxnSpPr>
        <p:spPr>
          <a:xfrm>
            <a:off x="11390581"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15">
            <a:extLst>
              <a:ext uri="{FF2B5EF4-FFF2-40B4-BE49-F238E27FC236}">
                <a16:creationId xmlns:a16="http://schemas.microsoft.com/office/drawing/2014/main" id="{C09B2C35-30E8-B879-1566-251E20225044}"/>
              </a:ext>
            </a:extLst>
          </p:cNvPr>
          <p:cNvSpPr>
            <a:spLocks noGrp="1"/>
          </p:cNvSpPr>
          <p:nvPr>
            <p:ph type="body" sz="quarter" idx="23" hasCustomPrompt="1"/>
          </p:nvPr>
        </p:nvSpPr>
        <p:spPr>
          <a:xfrm>
            <a:off x="6365935" y="4822691"/>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5DA0331-D5B2-F86D-7575-7F518FF1CA40}"/>
              </a:ext>
            </a:extLst>
          </p:cNvPr>
          <p:cNvSpPr>
            <a:spLocks noGrp="1"/>
          </p:cNvSpPr>
          <p:nvPr>
            <p:ph type="body" sz="quarter" idx="24" hasCustomPrompt="1"/>
          </p:nvPr>
        </p:nvSpPr>
        <p:spPr>
          <a:xfrm>
            <a:off x="6365935" y="6149805"/>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7" name="TextBox 86">
            <a:extLst>
              <a:ext uri="{FF2B5EF4-FFF2-40B4-BE49-F238E27FC236}">
                <a16:creationId xmlns:a16="http://schemas.microsoft.com/office/drawing/2014/main" id="{A3C4A93C-C5BD-0426-020D-078982431714}"/>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6936430"/>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7" name="Rectangle 6">
            <a:hlinkClick r:id="" action="ppaction://noaction"/>
            <a:extLst>
              <a:ext uri="{FF2B5EF4-FFF2-40B4-BE49-F238E27FC236}">
                <a16:creationId xmlns:a16="http://schemas.microsoft.com/office/drawing/2014/main" id="{E2BF8D13-2687-5DCF-A1D3-95D48F2DC72E}"/>
              </a:ext>
            </a:extLst>
          </p:cNvPr>
          <p:cNvSpPr/>
          <p:nvPr userDrawn="1"/>
        </p:nvSpPr>
        <p:spPr>
          <a:xfrm>
            <a:off x="475897"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8" name="Straight Connector 7">
            <a:hlinkClick r:id="" action="ppaction://noaction"/>
            <a:extLst>
              <a:ext uri="{FF2B5EF4-FFF2-40B4-BE49-F238E27FC236}">
                <a16:creationId xmlns:a16="http://schemas.microsoft.com/office/drawing/2014/main" id="{528392BA-FB6D-9039-1C1A-DC428062661F}"/>
              </a:ext>
            </a:extLst>
          </p:cNvPr>
          <p:cNvCxnSpPr>
            <a:cxnSpLocks/>
          </p:cNvCxnSpPr>
          <p:nvPr userDrawn="1"/>
        </p:nvCxnSpPr>
        <p:spPr>
          <a:xfrm>
            <a:off x="607271"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hlinkClick r:id="" action="ppaction://noaction"/>
            <a:extLst>
              <a:ext uri="{FF2B5EF4-FFF2-40B4-BE49-F238E27FC236}">
                <a16:creationId xmlns:a16="http://schemas.microsoft.com/office/drawing/2014/main" id="{39C21B4B-2A7C-F6A1-9828-EDAA936C3215}"/>
              </a:ext>
            </a:extLst>
          </p:cNvPr>
          <p:cNvCxnSpPr>
            <a:cxnSpLocks/>
          </p:cNvCxnSpPr>
          <p:nvPr userDrawn="1"/>
        </p:nvCxnSpPr>
        <p:spPr>
          <a:xfrm>
            <a:off x="3795493"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D9CA7F49-5960-217A-FD61-23F44BE708E8}"/>
              </a:ext>
            </a:extLst>
          </p:cNvPr>
          <p:cNvCxnSpPr>
            <a:cxnSpLocks/>
          </p:cNvCxnSpPr>
          <p:nvPr userDrawn="1"/>
        </p:nvCxnSpPr>
        <p:spPr>
          <a:xfrm flipV="1">
            <a:off x="2289266"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CD6B9C-0FAC-9AE1-CE31-F10D497DD4E9}"/>
              </a:ext>
            </a:extLst>
          </p:cNvPr>
          <p:cNvCxnSpPr>
            <a:cxnSpLocks/>
          </p:cNvCxnSpPr>
          <p:nvPr userDrawn="1"/>
        </p:nvCxnSpPr>
        <p:spPr>
          <a:xfrm>
            <a:off x="475896"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0C462E2E-3A55-7A58-F5FF-8A472E800967}"/>
              </a:ext>
            </a:extLst>
          </p:cNvPr>
          <p:cNvSpPr>
            <a:spLocks noGrp="1"/>
          </p:cNvSpPr>
          <p:nvPr>
            <p:ph type="body" sz="quarter" idx="10" hasCustomPrompt="1"/>
          </p:nvPr>
        </p:nvSpPr>
        <p:spPr>
          <a:xfrm>
            <a:off x="475896"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14" name="Text Placeholder 15">
            <a:extLst>
              <a:ext uri="{FF2B5EF4-FFF2-40B4-BE49-F238E27FC236}">
                <a16:creationId xmlns:a16="http://schemas.microsoft.com/office/drawing/2014/main" id="{9EADC304-5EA9-6BC9-F32D-D141EEB8000F}"/>
              </a:ext>
            </a:extLst>
          </p:cNvPr>
          <p:cNvSpPr>
            <a:spLocks noGrp="1"/>
          </p:cNvSpPr>
          <p:nvPr>
            <p:ph type="body" sz="quarter" idx="11" hasCustomPrompt="1"/>
          </p:nvPr>
        </p:nvSpPr>
        <p:spPr>
          <a:xfrm>
            <a:off x="475896"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5" name="Text Placeholder 15">
            <a:extLst>
              <a:ext uri="{FF2B5EF4-FFF2-40B4-BE49-F238E27FC236}">
                <a16:creationId xmlns:a16="http://schemas.microsoft.com/office/drawing/2014/main" id="{68E6A255-7B36-6472-33B2-FB5CC6EDCB0D}"/>
              </a:ext>
            </a:extLst>
          </p:cNvPr>
          <p:cNvSpPr>
            <a:spLocks noGrp="1"/>
          </p:cNvSpPr>
          <p:nvPr>
            <p:ph type="body" sz="quarter" idx="13" hasCustomPrompt="1"/>
          </p:nvPr>
        </p:nvSpPr>
        <p:spPr>
          <a:xfrm>
            <a:off x="475896"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6" name="Text Placeholder 15">
            <a:extLst>
              <a:ext uri="{FF2B5EF4-FFF2-40B4-BE49-F238E27FC236}">
                <a16:creationId xmlns:a16="http://schemas.microsoft.com/office/drawing/2014/main" id="{B0789C20-76E3-B0DC-5735-5344B85FDC73}"/>
              </a:ext>
            </a:extLst>
          </p:cNvPr>
          <p:cNvSpPr>
            <a:spLocks noGrp="1"/>
          </p:cNvSpPr>
          <p:nvPr>
            <p:ph type="body" sz="quarter" idx="14" hasCustomPrompt="1"/>
          </p:nvPr>
        </p:nvSpPr>
        <p:spPr>
          <a:xfrm>
            <a:off x="2454175"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7" name="Text Placeholder 15">
            <a:extLst>
              <a:ext uri="{FF2B5EF4-FFF2-40B4-BE49-F238E27FC236}">
                <a16:creationId xmlns:a16="http://schemas.microsoft.com/office/drawing/2014/main" id="{A46FD934-6DAC-0868-5457-44C625C4F172}"/>
              </a:ext>
            </a:extLst>
          </p:cNvPr>
          <p:cNvSpPr>
            <a:spLocks noGrp="1"/>
          </p:cNvSpPr>
          <p:nvPr>
            <p:ph type="body" sz="quarter" idx="15" hasCustomPrompt="1"/>
          </p:nvPr>
        </p:nvSpPr>
        <p:spPr>
          <a:xfrm>
            <a:off x="475896"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39" name="Rectangle 38">
            <a:hlinkClick r:id="" action="ppaction://noaction"/>
            <a:extLst>
              <a:ext uri="{FF2B5EF4-FFF2-40B4-BE49-F238E27FC236}">
                <a16:creationId xmlns:a16="http://schemas.microsoft.com/office/drawing/2014/main" id="{6590C8D0-9E44-EDD7-7852-D59E95BE9622}"/>
              </a:ext>
            </a:extLst>
          </p:cNvPr>
          <p:cNvSpPr/>
          <p:nvPr userDrawn="1"/>
        </p:nvSpPr>
        <p:spPr>
          <a:xfrm>
            <a:off x="4296814"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40" name="Straight Connector 39">
            <a:hlinkClick r:id="" action="ppaction://noaction"/>
            <a:extLst>
              <a:ext uri="{FF2B5EF4-FFF2-40B4-BE49-F238E27FC236}">
                <a16:creationId xmlns:a16="http://schemas.microsoft.com/office/drawing/2014/main" id="{A7A0DC79-6817-5065-27BF-16C75EEBB2AB}"/>
              </a:ext>
            </a:extLst>
          </p:cNvPr>
          <p:cNvCxnSpPr>
            <a:cxnSpLocks/>
          </p:cNvCxnSpPr>
          <p:nvPr userDrawn="1"/>
        </p:nvCxnSpPr>
        <p:spPr>
          <a:xfrm>
            <a:off x="4428188"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hlinkClick r:id="" action="ppaction://noaction"/>
            <a:extLst>
              <a:ext uri="{FF2B5EF4-FFF2-40B4-BE49-F238E27FC236}">
                <a16:creationId xmlns:a16="http://schemas.microsoft.com/office/drawing/2014/main" id="{4B2609DE-7F8D-8253-E5C7-B10076E9028A}"/>
              </a:ext>
            </a:extLst>
          </p:cNvPr>
          <p:cNvCxnSpPr>
            <a:cxnSpLocks/>
          </p:cNvCxnSpPr>
          <p:nvPr userDrawn="1"/>
        </p:nvCxnSpPr>
        <p:spPr>
          <a:xfrm>
            <a:off x="7616409"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B5AADCD7-455C-6248-4047-C61CB94A0529}"/>
              </a:ext>
            </a:extLst>
          </p:cNvPr>
          <p:cNvCxnSpPr>
            <a:cxnSpLocks/>
          </p:cNvCxnSpPr>
          <p:nvPr userDrawn="1"/>
        </p:nvCxnSpPr>
        <p:spPr>
          <a:xfrm flipV="1">
            <a:off x="6110183"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9C9C9-0A6A-973E-A198-0EDA649E562C}"/>
              </a:ext>
            </a:extLst>
          </p:cNvPr>
          <p:cNvCxnSpPr>
            <a:cxnSpLocks/>
          </p:cNvCxnSpPr>
          <p:nvPr userDrawn="1"/>
        </p:nvCxnSpPr>
        <p:spPr>
          <a:xfrm>
            <a:off x="4296813"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4" name="Text Placeholder 15">
            <a:extLst>
              <a:ext uri="{FF2B5EF4-FFF2-40B4-BE49-F238E27FC236}">
                <a16:creationId xmlns:a16="http://schemas.microsoft.com/office/drawing/2014/main" id="{CE95128C-105A-09F0-03FE-E8E8BFC51FA0}"/>
              </a:ext>
            </a:extLst>
          </p:cNvPr>
          <p:cNvSpPr>
            <a:spLocks noGrp="1"/>
          </p:cNvSpPr>
          <p:nvPr>
            <p:ph type="body" sz="quarter" idx="16" hasCustomPrompt="1"/>
          </p:nvPr>
        </p:nvSpPr>
        <p:spPr>
          <a:xfrm>
            <a:off x="4296813"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45" name="Text Placeholder 15">
            <a:extLst>
              <a:ext uri="{FF2B5EF4-FFF2-40B4-BE49-F238E27FC236}">
                <a16:creationId xmlns:a16="http://schemas.microsoft.com/office/drawing/2014/main" id="{05508B03-5EAD-B379-A6A4-9AEDBFE4217F}"/>
              </a:ext>
            </a:extLst>
          </p:cNvPr>
          <p:cNvSpPr>
            <a:spLocks noGrp="1"/>
          </p:cNvSpPr>
          <p:nvPr>
            <p:ph type="body" sz="quarter" idx="17" hasCustomPrompt="1"/>
          </p:nvPr>
        </p:nvSpPr>
        <p:spPr>
          <a:xfrm>
            <a:off x="4296813"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6" name="Text Placeholder 15">
            <a:extLst>
              <a:ext uri="{FF2B5EF4-FFF2-40B4-BE49-F238E27FC236}">
                <a16:creationId xmlns:a16="http://schemas.microsoft.com/office/drawing/2014/main" id="{1681FB62-2F34-13BF-0183-521CC1A85C24}"/>
              </a:ext>
            </a:extLst>
          </p:cNvPr>
          <p:cNvSpPr>
            <a:spLocks noGrp="1"/>
          </p:cNvSpPr>
          <p:nvPr>
            <p:ph type="body" sz="quarter" idx="18" hasCustomPrompt="1"/>
          </p:nvPr>
        </p:nvSpPr>
        <p:spPr>
          <a:xfrm>
            <a:off x="4296812"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185684D6-8EF0-F685-6FCF-5C4EBD1AF00C}"/>
              </a:ext>
            </a:extLst>
          </p:cNvPr>
          <p:cNvSpPr>
            <a:spLocks noGrp="1"/>
          </p:cNvSpPr>
          <p:nvPr>
            <p:ph type="body" sz="quarter" idx="19" hasCustomPrompt="1"/>
          </p:nvPr>
        </p:nvSpPr>
        <p:spPr>
          <a:xfrm>
            <a:off x="6275091"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C141D06C-B7BA-A7D4-F964-B8E909A555AB}"/>
              </a:ext>
            </a:extLst>
          </p:cNvPr>
          <p:cNvSpPr>
            <a:spLocks noGrp="1"/>
          </p:cNvSpPr>
          <p:nvPr>
            <p:ph type="body" sz="quarter" idx="20" hasCustomPrompt="1"/>
          </p:nvPr>
        </p:nvSpPr>
        <p:spPr>
          <a:xfrm>
            <a:off x="4296813"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50" name="Rectangle 49">
            <a:hlinkClick r:id="" action="ppaction://noaction"/>
            <a:extLst>
              <a:ext uri="{FF2B5EF4-FFF2-40B4-BE49-F238E27FC236}">
                <a16:creationId xmlns:a16="http://schemas.microsoft.com/office/drawing/2014/main" id="{A9DF9E88-3A7D-AA4B-4DC8-7D54B83F854A}"/>
              </a:ext>
            </a:extLst>
          </p:cNvPr>
          <p:cNvSpPr/>
          <p:nvPr userDrawn="1"/>
        </p:nvSpPr>
        <p:spPr>
          <a:xfrm>
            <a:off x="8109590"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56" name="Straight Connector 55">
            <a:hlinkClick r:id="" action="ppaction://noaction"/>
            <a:extLst>
              <a:ext uri="{FF2B5EF4-FFF2-40B4-BE49-F238E27FC236}">
                <a16:creationId xmlns:a16="http://schemas.microsoft.com/office/drawing/2014/main" id="{728831B9-24F8-3324-774C-981E7954B8FE}"/>
              </a:ext>
            </a:extLst>
          </p:cNvPr>
          <p:cNvCxnSpPr>
            <a:cxnSpLocks/>
          </p:cNvCxnSpPr>
          <p:nvPr userDrawn="1"/>
        </p:nvCxnSpPr>
        <p:spPr>
          <a:xfrm>
            <a:off x="8240965"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hlinkClick r:id="" action="ppaction://noaction"/>
            <a:extLst>
              <a:ext uri="{FF2B5EF4-FFF2-40B4-BE49-F238E27FC236}">
                <a16:creationId xmlns:a16="http://schemas.microsoft.com/office/drawing/2014/main" id="{9240E7A0-FB0A-D6D2-5565-16A498D40F75}"/>
              </a:ext>
            </a:extLst>
          </p:cNvPr>
          <p:cNvCxnSpPr>
            <a:cxnSpLocks/>
          </p:cNvCxnSpPr>
          <p:nvPr userDrawn="1"/>
        </p:nvCxnSpPr>
        <p:spPr>
          <a:xfrm>
            <a:off x="11429186"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E362D66D-4D3B-77DC-61A3-F795E2ED5E22}"/>
              </a:ext>
            </a:extLst>
          </p:cNvPr>
          <p:cNvCxnSpPr>
            <a:cxnSpLocks/>
          </p:cNvCxnSpPr>
          <p:nvPr userDrawn="1"/>
        </p:nvCxnSpPr>
        <p:spPr>
          <a:xfrm flipV="1">
            <a:off x="9922959"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0231966-813B-54E1-5A0D-B64050F6AEEF}"/>
              </a:ext>
            </a:extLst>
          </p:cNvPr>
          <p:cNvCxnSpPr>
            <a:cxnSpLocks/>
          </p:cNvCxnSpPr>
          <p:nvPr userDrawn="1"/>
        </p:nvCxnSpPr>
        <p:spPr>
          <a:xfrm>
            <a:off x="8109589"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Text Placeholder 15">
            <a:extLst>
              <a:ext uri="{FF2B5EF4-FFF2-40B4-BE49-F238E27FC236}">
                <a16:creationId xmlns:a16="http://schemas.microsoft.com/office/drawing/2014/main" id="{A65E9596-3F5B-C2F5-6353-0262805757B4}"/>
              </a:ext>
            </a:extLst>
          </p:cNvPr>
          <p:cNvSpPr>
            <a:spLocks noGrp="1"/>
          </p:cNvSpPr>
          <p:nvPr>
            <p:ph type="body" sz="quarter" idx="21" hasCustomPrompt="1"/>
          </p:nvPr>
        </p:nvSpPr>
        <p:spPr>
          <a:xfrm>
            <a:off x="8109590"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61" name="Text Placeholder 15">
            <a:extLst>
              <a:ext uri="{FF2B5EF4-FFF2-40B4-BE49-F238E27FC236}">
                <a16:creationId xmlns:a16="http://schemas.microsoft.com/office/drawing/2014/main" id="{A38A3238-2C55-8005-CF92-DB06EE43CE3B}"/>
              </a:ext>
            </a:extLst>
          </p:cNvPr>
          <p:cNvSpPr>
            <a:spLocks noGrp="1"/>
          </p:cNvSpPr>
          <p:nvPr>
            <p:ph type="body" sz="quarter" idx="22" hasCustomPrompt="1"/>
          </p:nvPr>
        </p:nvSpPr>
        <p:spPr>
          <a:xfrm>
            <a:off x="8109591"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8" name="Text Placeholder 15">
            <a:extLst>
              <a:ext uri="{FF2B5EF4-FFF2-40B4-BE49-F238E27FC236}">
                <a16:creationId xmlns:a16="http://schemas.microsoft.com/office/drawing/2014/main" id="{A1DB89C1-57FA-B034-817A-460372B2AA64}"/>
              </a:ext>
            </a:extLst>
          </p:cNvPr>
          <p:cNvSpPr>
            <a:spLocks noGrp="1"/>
          </p:cNvSpPr>
          <p:nvPr>
            <p:ph type="body" sz="quarter" idx="23" hasCustomPrompt="1"/>
          </p:nvPr>
        </p:nvSpPr>
        <p:spPr>
          <a:xfrm>
            <a:off x="8109590"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9" name="Text Placeholder 15">
            <a:extLst>
              <a:ext uri="{FF2B5EF4-FFF2-40B4-BE49-F238E27FC236}">
                <a16:creationId xmlns:a16="http://schemas.microsoft.com/office/drawing/2014/main" id="{A728CCF7-B552-EFF2-55CA-DEE3C5A3DAF9}"/>
              </a:ext>
            </a:extLst>
          </p:cNvPr>
          <p:cNvSpPr>
            <a:spLocks noGrp="1"/>
          </p:cNvSpPr>
          <p:nvPr>
            <p:ph type="body" sz="quarter" idx="24" hasCustomPrompt="1"/>
          </p:nvPr>
        </p:nvSpPr>
        <p:spPr>
          <a:xfrm>
            <a:off x="10087868"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70" name="Text Placeholder 15">
            <a:extLst>
              <a:ext uri="{FF2B5EF4-FFF2-40B4-BE49-F238E27FC236}">
                <a16:creationId xmlns:a16="http://schemas.microsoft.com/office/drawing/2014/main" id="{AD8200B1-75E6-217A-534E-350348F769A6}"/>
              </a:ext>
            </a:extLst>
          </p:cNvPr>
          <p:cNvSpPr>
            <a:spLocks noGrp="1"/>
          </p:cNvSpPr>
          <p:nvPr>
            <p:ph type="body" sz="quarter" idx="25" hasCustomPrompt="1"/>
          </p:nvPr>
        </p:nvSpPr>
        <p:spPr>
          <a:xfrm>
            <a:off x="8109590"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1" name="TextBox 70">
            <a:extLst>
              <a:ext uri="{FF2B5EF4-FFF2-40B4-BE49-F238E27FC236}">
                <a16:creationId xmlns:a16="http://schemas.microsoft.com/office/drawing/2014/main" id="{01F07991-060A-4978-A677-C5AE1AD76E07}"/>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800386"/>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grpSp>
        <p:nvGrpSpPr>
          <p:cNvPr id="3" name="Group 2">
            <a:extLst>
              <a:ext uri="{FF2B5EF4-FFF2-40B4-BE49-F238E27FC236}">
                <a16:creationId xmlns:a16="http://schemas.microsoft.com/office/drawing/2014/main" id="{1F49CA20-F1BA-549E-2251-FFFEA0650CDE}"/>
              </a:ext>
            </a:extLst>
          </p:cNvPr>
          <p:cNvGrpSpPr/>
          <p:nvPr userDrawn="1"/>
        </p:nvGrpSpPr>
        <p:grpSpPr>
          <a:xfrm>
            <a:off x="475897" y="1053663"/>
            <a:ext cx="5402429" cy="5222555"/>
            <a:chOff x="450435" y="1204371"/>
            <a:chExt cx="5401725" cy="5222555"/>
          </a:xfrm>
        </p:grpSpPr>
        <p:sp>
          <p:nvSpPr>
            <p:cNvPr id="18" name="Rectangle 17">
              <a:hlinkClick r:id="" action="ppaction://noaction"/>
              <a:extLst>
                <a:ext uri="{FF2B5EF4-FFF2-40B4-BE49-F238E27FC236}">
                  <a16:creationId xmlns:a16="http://schemas.microsoft.com/office/drawing/2014/main" id="{D8C1A99A-0036-D929-7C5E-0F47AE994D6F}"/>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19" name="Straight Connector 18">
              <a:hlinkClick r:id="" action="ppaction://noaction"/>
              <a:extLst>
                <a:ext uri="{FF2B5EF4-FFF2-40B4-BE49-F238E27FC236}">
                  <a16:creationId xmlns:a16="http://schemas.microsoft.com/office/drawing/2014/main" id="{D965431D-88EF-5759-D2BB-4D8B89B75478}"/>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hlinkClick r:id="" action="ppaction://noaction"/>
              <a:extLst>
                <a:ext uri="{FF2B5EF4-FFF2-40B4-BE49-F238E27FC236}">
                  <a16:creationId xmlns:a16="http://schemas.microsoft.com/office/drawing/2014/main" id="{D5CABACD-C0E2-173F-49EF-DE580FF10778}"/>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cxnSp>
        <p:nvCxnSpPr>
          <p:cNvPr id="21" name="Straight Connector 20">
            <a:extLst>
              <a:ext uri="{FF2B5EF4-FFF2-40B4-BE49-F238E27FC236}">
                <a16:creationId xmlns:a16="http://schemas.microsoft.com/office/drawing/2014/main" id="{E40706E6-FFC5-00E8-89FF-18BA56EAA49D}"/>
              </a:ext>
            </a:extLst>
          </p:cNvPr>
          <p:cNvCxnSpPr>
            <a:cxnSpLocks/>
          </p:cNvCxnSpPr>
          <p:nvPr userDrawn="1"/>
        </p:nvCxnSpPr>
        <p:spPr>
          <a:xfrm flipV="1">
            <a:off x="3183928" y="444127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8397B6-26BC-B342-A77F-C98B4A7602CC}"/>
              </a:ext>
            </a:extLst>
          </p:cNvPr>
          <p:cNvCxnSpPr>
            <a:cxnSpLocks/>
          </p:cNvCxnSpPr>
          <p:nvPr userDrawn="1"/>
        </p:nvCxnSpPr>
        <p:spPr>
          <a:xfrm>
            <a:off x="482714" y="4135886"/>
            <a:ext cx="533804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EA81BD71-0FC4-B30E-32B9-15A133F64E95}"/>
              </a:ext>
            </a:extLst>
          </p:cNvPr>
          <p:cNvSpPr>
            <a:spLocks noGrp="1"/>
          </p:cNvSpPr>
          <p:nvPr>
            <p:ph type="body" sz="quarter" idx="10" hasCustomPrompt="1"/>
          </p:nvPr>
        </p:nvSpPr>
        <p:spPr>
          <a:xfrm>
            <a:off x="482714" y="1220156"/>
            <a:ext cx="4366935"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24" name="Text Placeholder 15">
            <a:extLst>
              <a:ext uri="{FF2B5EF4-FFF2-40B4-BE49-F238E27FC236}">
                <a16:creationId xmlns:a16="http://schemas.microsoft.com/office/drawing/2014/main" id="{95472B5E-7C4D-0AF1-3480-8F46A6E090B6}"/>
              </a:ext>
            </a:extLst>
          </p:cNvPr>
          <p:cNvSpPr>
            <a:spLocks noGrp="1"/>
          </p:cNvSpPr>
          <p:nvPr>
            <p:ph type="body" sz="quarter" idx="11" hasCustomPrompt="1"/>
          </p:nvPr>
        </p:nvSpPr>
        <p:spPr>
          <a:xfrm>
            <a:off x="482714"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5" name="Text Placeholder 15">
            <a:extLst>
              <a:ext uri="{FF2B5EF4-FFF2-40B4-BE49-F238E27FC236}">
                <a16:creationId xmlns:a16="http://schemas.microsoft.com/office/drawing/2014/main" id="{76CAA67E-4C33-B1B4-CAA1-8F385384B722}"/>
              </a:ext>
            </a:extLst>
          </p:cNvPr>
          <p:cNvSpPr>
            <a:spLocks noGrp="1"/>
          </p:cNvSpPr>
          <p:nvPr>
            <p:ph type="body" sz="quarter" idx="13" hasCustomPrompt="1"/>
          </p:nvPr>
        </p:nvSpPr>
        <p:spPr>
          <a:xfrm>
            <a:off x="482714"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6" name="Text Placeholder 15">
            <a:extLst>
              <a:ext uri="{FF2B5EF4-FFF2-40B4-BE49-F238E27FC236}">
                <a16:creationId xmlns:a16="http://schemas.microsoft.com/office/drawing/2014/main" id="{D9FBFA8C-7406-ECF1-56FF-E0F26D6882BD}"/>
              </a:ext>
            </a:extLst>
          </p:cNvPr>
          <p:cNvSpPr>
            <a:spLocks noGrp="1"/>
          </p:cNvSpPr>
          <p:nvPr>
            <p:ph type="body" sz="quarter" idx="14" hasCustomPrompt="1"/>
          </p:nvPr>
        </p:nvSpPr>
        <p:spPr>
          <a:xfrm>
            <a:off x="3538137"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7" name="Text Placeholder 15">
            <a:extLst>
              <a:ext uri="{FF2B5EF4-FFF2-40B4-BE49-F238E27FC236}">
                <a16:creationId xmlns:a16="http://schemas.microsoft.com/office/drawing/2014/main" id="{41ED3422-0896-CADF-2972-B0185DD4CCCE}"/>
              </a:ext>
            </a:extLst>
          </p:cNvPr>
          <p:cNvSpPr>
            <a:spLocks noGrp="1"/>
          </p:cNvSpPr>
          <p:nvPr>
            <p:ph type="body" sz="quarter" idx="15" hasCustomPrompt="1"/>
          </p:nvPr>
        </p:nvSpPr>
        <p:spPr>
          <a:xfrm>
            <a:off x="482713" y="5921776"/>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grpSp>
        <p:nvGrpSpPr>
          <p:cNvPr id="28" name="Group 27">
            <a:extLst>
              <a:ext uri="{FF2B5EF4-FFF2-40B4-BE49-F238E27FC236}">
                <a16:creationId xmlns:a16="http://schemas.microsoft.com/office/drawing/2014/main" id="{AD69B6FD-CCAF-39A4-6A6B-810BDB28D624}"/>
              </a:ext>
            </a:extLst>
          </p:cNvPr>
          <p:cNvGrpSpPr/>
          <p:nvPr userDrawn="1"/>
        </p:nvGrpSpPr>
        <p:grpSpPr>
          <a:xfrm>
            <a:off x="6333900" y="1053663"/>
            <a:ext cx="5402429" cy="5222555"/>
            <a:chOff x="450435" y="1204371"/>
            <a:chExt cx="5401725" cy="5222555"/>
          </a:xfrm>
        </p:grpSpPr>
        <p:sp>
          <p:nvSpPr>
            <p:cNvPr id="29" name="Rectangle 28">
              <a:hlinkClick r:id="" action="ppaction://noaction"/>
              <a:extLst>
                <a:ext uri="{FF2B5EF4-FFF2-40B4-BE49-F238E27FC236}">
                  <a16:creationId xmlns:a16="http://schemas.microsoft.com/office/drawing/2014/main" id="{70AAA6B5-AB00-28BC-040D-0EB95FDBF60A}"/>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30" name="Straight Connector 29">
              <a:hlinkClick r:id="" action="ppaction://noaction"/>
              <a:extLst>
                <a:ext uri="{FF2B5EF4-FFF2-40B4-BE49-F238E27FC236}">
                  <a16:creationId xmlns:a16="http://schemas.microsoft.com/office/drawing/2014/main" id="{AB168FAA-F1EB-743D-B840-D04ECB570266}"/>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a:hlinkClick r:id="" action="ppaction://noaction"/>
              <a:extLst>
                <a:ext uri="{FF2B5EF4-FFF2-40B4-BE49-F238E27FC236}">
                  <a16:creationId xmlns:a16="http://schemas.microsoft.com/office/drawing/2014/main" id="{AB1C7A1B-1998-D094-647A-66E4C6654F4D}"/>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32" name="Straight Connector 31">
            <a:extLst>
              <a:ext uri="{FF2B5EF4-FFF2-40B4-BE49-F238E27FC236}">
                <a16:creationId xmlns:a16="http://schemas.microsoft.com/office/drawing/2014/main" id="{B0CADAB2-D495-07A1-5A7D-67730688A433}"/>
              </a:ext>
            </a:extLst>
          </p:cNvPr>
          <p:cNvCxnSpPr>
            <a:cxnSpLocks/>
          </p:cNvCxnSpPr>
          <p:nvPr userDrawn="1"/>
        </p:nvCxnSpPr>
        <p:spPr>
          <a:xfrm flipV="1">
            <a:off x="9041931" y="444127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E4443A-A5F4-E18C-DE9D-DD395BCDFBD1}"/>
              </a:ext>
            </a:extLst>
          </p:cNvPr>
          <p:cNvCxnSpPr>
            <a:cxnSpLocks/>
          </p:cNvCxnSpPr>
          <p:nvPr userDrawn="1"/>
        </p:nvCxnSpPr>
        <p:spPr>
          <a:xfrm>
            <a:off x="6340717" y="4135886"/>
            <a:ext cx="533804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Text Placeholder 15">
            <a:extLst>
              <a:ext uri="{FF2B5EF4-FFF2-40B4-BE49-F238E27FC236}">
                <a16:creationId xmlns:a16="http://schemas.microsoft.com/office/drawing/2014/main" id="{0985BE30-D4B7-E5A8-2DB6-F7A567528771}"/>
              </a:ext>
            </a:extLst>
          </p:cNvPr>
          <p:cNvSpPr>
            <a:spLocks noGrp="1"/>
          </p:cNvSpPr>
          <p:nvPr>
            <p:ph type="body" sz="quarter" idx="16" hasCustomPrompt="1"/>
          </p:nvPr>
        </p:nvSpPr>
        <p:spPr>
          <a:xfrm>
            <a:off x="6340717" y="1220156"/>
            <a:ext cx="4366935"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35" name="Text Placeholder 15">
            <a:extLst>
              <a:ext uri="{FF2B5EF4-FFF2-40B4-BE49-F238E27FC236}">
                <a16:creationId xmlns:a16="http://schemas.microsoft.com/office/drawing/2014/main" id="{B8A217BF-8816-4066-9380-372C76466A22}"/>
              </a:ext>
            </a:extLst>
          </p:cNvPr>
          <p:cNvSpPr>
            <a:spLocks noGrp="1"/>
          </p:cNvSpPr>
          <p:nvPr>
            <p:ph type="body" sz="quarter" idx="17" hasCustomPrompt="1"/>
          </p:nvPr>
        </p:nvSpPr>
        <p:spPr>
          <a:xfrm>
            <a:off x="6340716"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6" name="Text Placeholder 15">
            <a:extLst>
              <a:ext uri="{FF2B5EF4-FFF2-40B4-BE49-F238E27FC236}">
                <a16:creationId xmlns:a16="http://schemas.microsoft.com/office/drawing/2014/main" id="{ACD73E7B-C765-343D-EF65-8C90F666EB77}"/>
              </a:ext>
            </a:extLst>
          </p:cNvPr>
          <p:cNvSpPr>
            <a:spLocks noGrp="1"/>
          </p:cNvSpPr>
          <p:nvPr>
            <p:ph type="body" sz="quarter" idx="18" hasCustomPrompt="1"/>
          </p:nvPr>
        </p:nvSpPr>
        <p:spPr>
          <a:xfrm>
            <a:off x="6340717"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7" name="Text Placeholder 15">
            <a:extLst>
              <a:ext uri="{FF2B5EF4-FFF2-40B4-BE49-F238E27FC236}">
                <a16:creationId xmlns:a16="http://schemas.microsoft.com/office/drawing/2014/main" id="{A87BFA18-F970-217E-4377-DA84F082D3C4}"/>
              </a:ext>
            </a:extLst>
          </p:cNvPr>
          <p:cNvSpPr>
            <a:spLocks noGrp="1"/>
          </p:cNvSpPr>
          <p:nvPr>
            <p:ph type="body" sz="quarter" idx="19" hasCustomPrompt="1"/>
          </p:nvPr>
        </p:nvSpPr>
        <p:spPr>
          <a:xfrm>
            <a:off x="9396140"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8" name="Text Placeholder 15">
            <a:extLst>
              <a:ext uri="{FF2B5EF4-FFF2-40B4-BE49-F238E27FC236}">
                <a16:creationId xmlns:a16="http://schemas.microsoft.com/office/drawing/2014/main" id="{9986DC24-1109-6E21-C8FC-C4C41FF48D13}"/>
              </a:ext>
            </a:extLst>
          </p:cNvPr>
          <p:cNvSpPr>
            <a:spLocks noGrp="1"/>
          </p:cNvSpPr>
          <p:nvPr>
            <p:ph type="body" sz="quarter" idx="20" hasCustomPrompt="1"/>
          </p:nvPr>
        </p:nvSpPr>
        <p:spPr>
          <a:xfrm>
            <a:off x="6340716" y="5921776"/>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47" name="TextBox 46">
            <a:extLst>
              <a:ext uri="{FF2B5EF4-FFF2-40B4-BE49-F238E27FC236}">
                <a16:creationId xmlns:a16="http://schemas.microsoft.com/office/drawing/2014/main" id="{1A67A85C-7B86-C827-4688-0846938CC78E}"/>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6728540"/>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4" name="Picture 3" descr="A red and blue gradient&#10;&#10;Description automatically generated">
            <a:extLst>
              <a:ext uri="{FF2B5EF4-FFF2-40B4-BE49-F238E27FC236}">
                <a16:creationId xmlns:a16="http://schemas.microsoft.com/office/drawing/2014/main" id="{C986F80F-F482-31E1-0D44-1158877A7351}"/>
              </a:ext>
            </a:extLst>
          </p:cNvPr>
          <p:cNvPicPr>
            <a:picLocks noChangeAspect="1"/>
          </p:cNvPicPr>
          <p:nvPr userDrawn="1"/>
        </p:nvPicPr>
        <p:blipFill>
          <a:blip r:embed="rId2"/>
          <a:stretch>
            <a:fillRect/>
          </a:stretch>
        </p:blipFill>
        <p:spPr>
          <a:xfrm>
            <a:off x="0" y="0"/>
            <a:ext cx="12193588" cy="6858000"/>
          </a:xfrm>
          <a:prstGeom prst="rect">
            <a:avLst/>
          </a:prstGeom>
        </p:spPr>
      </p:pic>
      <p:grpSp>
        <p:nvGrpSpPr>
          <p:cNvPr id="5" name="Group 4">
            <a:extLst>
              <a:ext uri="{FF2B5EF4-FFF2-40B4-BE49-F238E27FC236}">
                <a16:creationId xmlns:a16="http://schemas.microsoft.com/office/drawing/2014/main" id="{B99FEE79-E8B3-C5C0-A5BE-6B91A1B2D02D}"/>
              </a:ext>
            </a:extLst>
          </p:cNvPr>
          <p:cNvGrpSpPr/>
          <p:nvPr userDrawn="1"/>
        </p:nvGrpSpPr>
        <p:grpSpPr>
          <a:xfrm>
            <a:off x="955899" y="608454"/>
            <a:ext cx="1722747" cy="453459"/>
            <a:chOff x="1362719" y="1148736"/>
            <a:chExt cx="1722523" cy="453459"/>
          </a:xfrm>
          <a:solidFill>
            <a:schemeClr val="bg1"/>
          </a:solidFill>
        </p:grpSpPr>
        <p:sp>
          <p:nvSpPr>
            <p:cNvPr id="6" name="Freeform 18">
              <a:extLst>
                <a:ext uri="{FF2B5EF4-FFF2-40B4-BE49-F238E27FC236}">
                  <a16:creationId xmlns:a16="http://schemas.microsoft.com/office/drawing/2014/main" id="{4F8BDB10-B949-3213-FC03-60036AB17EC5}"/>
                </a:ext>
              </a:extLst>
            </p:cNvPr>
            <p:cNvSpPr/>
            <p:nvPr/>
          </p:nvSpPr>
          <p:spPr>
            <a:xfrm>
              <a:off x="2227153"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7" name="Freeform 19">
              <a:extLst>
                <a:ext uri="{FF2B5EF4-FFF2-40B4-BE49-F238E27FC236}">
                  <a16:creationId xmlns:a16="http://schemas.microsoft.com/office/drawing/2014/main" id="{2E20EFF2-0672-C7E8-3A80-67761EF10284}"/>
                </a:ext>
              </a:extLst>
            </p:cNvPr>
            <p:cNvSpPr/>
            <p:nvPr/>
          </p:nvSpPr>
          <p:spPr>
            <a:xfrm>
              <a:off x="2425894"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8" name="Freeform 20">
              <a:extLst>
                <a:ext uri="{FF2B5EF4-FFF2-40B4-BE49-F238E27FC236}">
                  <a16:creationId xmlns:a16="http://schemas.microsoft.com/office/drawing/2014/main" id="{BEDA14D8-0191-3014-CFC4-80E7B6490F2F}"/>
                </a:ext>
              </a:extLst>
            </p:cNvPr>
            <p:cNvSpPr/>
            <p:nvPr/>
          </p:nvSpPr>
          <p:spPr>
            <a:xfrm>
              <a:off x="2625239" y="1299788"/>
              <a:ext cx="41077" cy="151052"/>
            </a:xfrm>
            <a:custGeom>
              <a:avLst/>
              <a:gdLst>
                <a:gd name="connsiteX0" fmla="*/ 41077 w 41077"/>
                <a:gd name="connsiteY0" fmla="*/ 0 h 151052"/>
                <a:gd name="connsiteX1" fmla="*/ 41077 w 41077"/>
                <a:gd name="connsiteY1" fmla="*/ 151052 h 151052"/>
                <a:gd name="connsiteX2" fmla="*/ 0 w 41077"/>
                <a:gd name="connsiteY2" fmla="*/ 151052 h 151052"/>
                <a:gd name="connsiteX3" fmla="*/ 0 w 41077"/>
                <a:gd name="connsiteY3" fmla="*/ 0 h 151052"/>
                <a:gd name="connsiteX4" fmla="*/ 41077 w 41077"/>
                <a:gd name="connsiteY4" fmla="*/ 0 h 15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7" h="151052">
                  <a:moveTo>
                    <a:pt x="41077" y="0"/>
                  </a:moveTo>
                  <a:lnTo>
                    <a:pt x="41077" y="151052"/>
                  </a:lnTo>
                  <a:lnTo>
                    <a:pt x="0" y="151052"/>
                  </a:lnTo>
                  <a:lnTo>
                    <a:pt x="0" y="0"/>
                  </a:lnTo>
                  <a:lnTo>
                    <a:pt x="41077" y="0"/>
                  </a:lnTo>
                  <a:close/>
                </a:path>
              </a:pathLst>
            </a:custGeom>
            <a:grpFill/>
            <a:ln w="2127" cap="flat">
              <a:noFill/>
              <a:prstDash val="solid"/>
              <a:miter/>
            </a:ln>
          </p:spPr>
          <p:txBody>
            <a:bodyPr rtlCol="0" anchor="ctr"/>
            <a:lstStyle/>
            <a:p>
              <a:endParaRPr lang="en-US" sz="1867"/>
            </a:p>
          </p:txBody>
        </p:sp>
        <p:sp>
          <p:nvSpPr>
            <p:cNvPr id="9" name="Freeform 21">
              <a:extLst>
                <a:ext uri="{FF2B5EF4-FFF2-40B4-BE49-F238E27FC236}">
                  <a16:creationId xmlns:a16="http://schemas.microsoft.com/office/drawing/2014/main" id="{3EE28BE1-8EC5-2616-FA03-3056B0126D24}"/>
                </a:ext>
              </a:extLst>
            </p:cNvPr>
            <p:cNvSpPr/>
            <p:nvPr/>
          </p:nvSpPr>
          <p:spPr>
            <a:xfrm>
              <a:off x="2694104" y="1299788"/>
              <a:ext cx="191190" cy="151052"/>
            </a:xfrm>
            <a:custGeom>
              <a:avLst/>
              <a:gdLst>
                <a:gd name="connsiteX0" fmla="*/ 190888 w 191190"/>
                <a:gd name="connsiteY0" fmla="*/ 151052 h 151052"/>
                <a:gd name="connsiteX1" fmla="*/ 149207 w 191190"/>
                <a:gd name="connsiteY1" fmla="*/ 151052 h 151052"/>
                <a:gd name="connsiteX2" fmla="*/ 41681 w 191190"/>
                <a:gd name="connsiteY2" fmla="*/ 52566 h 151052"/>
                <a:gd name="connsiteX3" fmla="*/ 41681 w 191190"/>
                <a:gd name="connsiteY3" fmla="*/ 151052 h 151052"/>
                <a:gd name="connsiteX4" fmla="*/ 0 w 191190"/>
                <a:gd name="connsiteY4" fmla="*/ 151052 h 151052"/>
                <a:gd name="connsiteX5" fmla="*/ 0 w 191190"/>
                <a:gd name="connsiteY5" fmla="*/ 0 h 151052"/>
                <a:gd name="connsiteX6" fmla="*/ 41681 w 191190"/>
                <a:gd name="connsiteY6" fmla="*/ 0 h 151052"/>
                <a:gd name="connsiteX7" fmla="*/ 149509 w 191190"/>
                <a:gd name="connsiteY7" fmla="*/ 98788 h 151052"/>
                <a:gd name="connsiteX8" fmla="*/ 149509 w 191190"/>
                <a:gd name="connsiteY8" fmla="*/ 0 h 151052"/>
                <a:gd name="connsiteX9" fmla="*/ 191190 w 191190"/>
                <a:gd name="connsiteY9" fmla="*/ 0 h 151052"/>
                <a:gd name="connsiteX10" fmla="*/ 191190 w 191190"/>
                <a:gd name="connsiteY10" fmla="*/ 151052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90" h="151052">
                  <a:moveTo>
                    <a:pt x="190888" y="151052"/>
                  </a:moveTo>
                  <a:lnTo>
                    <a:pt x="149207" y="151052"/>
                  </a:lnTo>
                  <a:lnTo>
                    <a:pt x="41681" y="52566"/>
                  </a:lnTo>
                  <a:lnTo>
                    <a:pt x="41681" y="151052"/>
                  </a:lnTo>
                  <a:lnTo>
                    <a:pt x="0" y="151052"/>
                  </a:lnTo>
                  <a:lnTo>
                    <a:pt x="0" y="0"/>
                  </a:lnTo>
                  <a:lnTo>
                    <a:pt x="41681" y="0"/>
                  </a:lnTo>
                  <a:lnTo>
                    <a:pt x="149509" y="98788"/>
                  </a:lnTo>
                  <a:lnTo>
                    <a:pt x="149509" y="0"/>
                  </a:lnTo>
                  <a:lnTo>
                    <a:pt x="191190" y="0"/>
                  </a:lnTo>
                  <a:lnTo>
                    <a:pt x="191190" y="151052"/>
                  </a:lnTo>
                  <a:close/>
                </a:path>
              </a:pathLst>
            </a:custGeom>
            <a:grpFill/>
            <a:ln w="2127" cap="flat">
              <a:noFill/>
              <a:prstDash val="solid"/>
              <a:miter/>
            </a:ln>
          </p:spPr>
          <p:txBody>
            <a:bodyPr rtlCol="0" anchor="ctr"/>
            <a:lstStyle/>
            <a:p>
              <a:endParaRPr lang="en-US" sz="1867"/>
            </a:p>
          </p:txBody>
        </p:sp>
        <p:sp>
          <p:nvSpPr>
            <p:cNvPr id="10" name="Freeform 22">
              <a:extLst>
                <a:ext uri="{FF2B5EF4-FFF2-40B4-BE49-F238E27FC236}">
                  <a16:creationId xmlns:a16="http://schemas.microsoft.com/office/drawing/2014/main" id="{210A5BC3-2432-17D2-6A0E-831E923EB368}"/>
                </a:ext>
              </a:extLst>
            </p:cNvPr>
            <p:cNvSpPr/>
            <p:nvPr/>
          </p:nvSpPr>
          <p:spPr>
            <a:xfrm>
              <a:off x="2913081" y="1300090"/>
              <a:ext cx="172161" cy="151052"/>
            </a:xfrm>
            <a:custGeom>
              <a:avLst/>
              <a:gdLst>
                <a:gd name="connsiteX0" fmla="*/ 162497 w 172161"/>
                <a:gd name="connsiteY0" fmla="*/ 59515 h 151052"/>
                <a:gd name="connsiteX1" fmla="*/ 152227 w 172161"/>
                <a:gd name="connsiteY1" fmla="*/ 90329 h 151052"/>
                <a:gd name="connsiteX2" fmla="*/ 41077 w 172161"/>
                <a:gd name="connsiteY2" fmla="*/ 90329 h 151052"/>
                <a:gd name="connsiteX3" fmla="*/ 41077 w 172161"/>
                <a:gd name="connsiteY3" fmla="*/ 117519 h 151052"/>
                <a:gd name="connsiteX4" fmla="*/ 171860 w 172161"/>
                <a:gd name="connsiteY4" fmla="*/ 117519 h 151052"/>
                <a:gd name="connsiteX5" fmla="*/ 160684 w 172161"/>
                <a:gd name="connsiteY5" fmla="*/ 151052 h 151052"/>
                <a:gd name="connsiteX6" fmla="*/ 0 w 172161"/>
                <a:gd name="connsiteY6" fmla="*/ 151052 h 151052"/>
                <a:gd name="connsiteX7" fmla="*/ 0 w 172161"/>
                <a:gd name="connsiteY7" fmla="*/ 0 h 151052"/>
                <a:gd name="connsiteX8" fmla="*/ 172162 w 172161"/>
                <a:gd name="connsiteY8" fmla="*/ 0 h 151052"/>
                <a:gd name="connsiteX9" fmla="*/ 160987 w 172161"/>
                <a:gd name="connsiteY9" fmla="*/ 33534 h 151052"/>
                <a:gd name="connsiteX10" fmla="*/ 41077 w 172161"/>
                <a:gd name="connsiteY10" fmla="*/ 33534 h 151052"/>
                <a:gd name="connsiteX11" fmla="*/ 41077 w 172161"/>
                <a:gd name="connsiteY11" fmla="*/ 59515 h 151052"/>
                <a:gd name="connsiteX12" fmla="*/ 162497 w 172161"/>
                <a:gd name="connsiteY12" fmla="*/ 59515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161" h="151052">
                  <a:moveTo>
                    <a:pt x="162497" y="59515"/>
                  </a:moveTo>
                  <a:lnTo>
                    <a:pt x="152227" y="90329"/>
                  </a:lnTo>
                  <a:lnTo>
                    <a:pt x="41077" y="90329"/>
                  </a:lnTo>
                  <a:lnTo>
                    <a:pt x="41077" y="117519"/>
                  </a:lnTo>
                  <a:lnTo>
                    <a:pt x="171860" y="117519"/>
                  </a:lnTo>
                  <a:lnTo>
                    <a:pt x="160684" y="151052"/>
                  </a:lnTo>
                  <a:lnTo>
                    <a:pt x="0" y="151052"/>
                  </a:lnTo>
                  <a:lnTo>
                    <a:pt x="0" y="0"/>
                  </a:lnTo>
                  <a:lnTo>
                    <a:pt x="172162" y="0"/>
                  </a:lnTo>
                  <a:lnTo>
                    <a:pt x="160987" y="33534"/>
                  </a:lnTo>
                  <a:lnTo>
                    <a:pt x="41077" y="33534"/>
                  </a:lnTo>
                  <a:lnTo>
                    <a:pt x="41077" y="59515"/>
                  </a:lnTo>
                  <a:lnTo>
                    <a:pt x="162497" y="59515"/>
                  </a:lnTo>
                  <a:close/>
                </a:path>
              </a:pathLst>
            </a:custGeom>
            <a:grpFill/>
            <a:ln w="2127" cap="flat">
              <a:noFill/>
              <a:prstDash val="solid"/>
              <a:miter/>
            </a:ln>
          </p:spPr>
          <p:txBody>
            <a:bodyPr rtlCol="0" anchor="ctr"/>
            <a:lstStyle/>
            <a:p>
              <a:endParaRPr lang="en-US" sz="1867"/>
            </a:p>
          </p:txBody>
        </p:sp>
        <p:sp>
          <p:nvSpPr>
            <p:cNvPr id="11" name="Freeform 23">
              <a:extLst>
                <a:ext uri="{FF2B5EF4-FFF2-40B4-BE49-F238E27FC236}">
                  <a16:creationId xmlns:a16="http://schemas.microsoft.com/office/drawing/2014/main" id="{E900C64D-9E82-62A8-3E5F-224A320619CC}"/>
                </a:ext>
              </a:extLst>
            </p:cNvPr>
            <p:cNvSpPr/>
            <p:nvPr/>
          </p:nvSpPr>
          <p:spPr>
            <a:xfrm>
              <a:off x="1992771" y="1300090"/>
              <a:ext cx="206594" cy="151052"/>
            </a:xfrm>
            <a:custGeom>
              <a:avLst/>
              <a:gdLst>
                <a:gd name="connsiteX0" fmla="*/ 54367 w 206594"/>
                <a:gd name="connsiteY0" fmla="*/ 128697 h 151052"/>
                <a:gd name="connsiteX1" fmla="*/ 42587 w 206594"/>
                <a:gd name="connsiteY1" fmla="*/ 151052 h 151052"/>
                <a:gd name="connsiteX2" fmla="*/ 0 w 206594"/>
                <a:gd name="connsiteY2" fmla="*/ 151052 h 151052"/>
                <a:gd name="connsiteX3" fmla="*/ 82456 w 206594"/>
                <a:gd name="connsiteY3" fmla="*/ 0 h 151052"/>
                <a:gd name="connsiteX4" fmla="*/ 124138 w 206594"/>
                <a:gd name="connsiteY4" fmla="*/ 0 h 151052"/>
                <a:gd name="connsiteX5" fmla="*/ 206594 w 206594"/>
                <a:gd name="connsiteY5" fmla="*/ 151052 h 151052"/>
                <a:gd name="connsiteX6" fmla="*/ 163101 w 206594"/>
                <a:gd name="connsiteY6" fmla="*/ 151052 h 151052"/>
                <a:gd name="connsiteX7" fmla="*/ 151019 w 206594"/>
                <a:gd name="connsiteY7" fmla="*/ 128697 h 151052"/>
                <a:gd name="connsiteX8" fmla="*/ 54367 w 206594"/>
                <a:gd name="connsiteY8" fmla="*/ 128697 h 151052"/>
                <a:gd name="connsiteX9" fmla="*/ 136219 w 206594"/>
                <a:gd name="connsiteY9" fmla="*/ 100601 h 151052"/>
                <a:gd name="connsiteX10" fmla="*/ 102693 w 206594"/>
                <a:gd name="connsiteY10" fmla="*/ 38972 h 151052"/>
                <a:gd name="connsiteX11" fmla="*/ 69469 w 206594"/>
                <a:gd name="connsiteY11" fmla="*/ 100601 h 151052"/>
                <a:gd name="connsiteX12" fmla="*/ 136219 w 206594"/>
                <a:gd name="connsiteY12" fmla="*/ 100601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594" h="151052">
                  <a:moveTo>
                    <a:pt x="54367" y="128697"/>
                  </a:moveTo>
                  <a:lnTo>
                    <a:pt x="42587" y="151052"/>
                  </a:lnTo>
                  <a:lnTo>
                    <a:pt x="0" y="151052"/>
                  </a:lnTo>
                  <a:lnTo>
                    <a:pt x="82456" y="0"/>
                  </a:lnTo>
                  <a:lnTo>
                    <a:pt x="124138" y="0"/>
                  </a:lnTo>
                  <a:lnTo>
                    <a:pt x="206594" y="151052"/>
                  </a:lnTo>
                  <a:lnTo>
                    <a:pt x="163101" y="151052"/>
                  </a:lnTo>
                  <a:lnTo>
                    <a:pt x="151019" y="128697"/>
                  </a:lnTo>
                  <a:lnTo>
                    <a:pt x="54367" y="128697"/>
                  </a:lnTo>
                  <a:close/>
                  <a:moveTo>
                    <a:pt x="136219" y="100601"/>
                  </a:moveTo>
                  <a:lnTo>
                    <a:pt x="102693" y="38972"/>
                  </a:lnTo>
                  <a:lnTo>
                    <a:pt x="69469" y="100601"/>
                  </a:lnTo>
                  <a:lnTo>
                    <a:pt x="136219" y="100601"/>
                  </a:lnTo>
                  <a:close/>
                </a:path>
              </a:pathLst>
            </a:custGeom>
            <a:grpFill/>
            <a:ln w="2127" cap="flat">
              <a:noFill/>
              <a:prstDash val="solid"/>
              <a:miter/>
            </a:ln>
          </p:spPr>
          <p:txBody>
            <a:bodyPr rtlCol="0" anchor="ctr"/>
            <a:lstStyle/>
            <a:p>
              <a:endParaRPr lang="en-US" sz="1867"/>
            </a:p>
          </p:txBody>
        </p:sp>
        <p:sp>
          <p:nvSpPr>
            <p:cNvPr id="12" name="Freeform 24">
              <a:extLst>
                <a:ext uri="{FF2B5EF4-FFF2-40B4-BE49-F238E27FC236}">
                  <a16:creationId xmlns:a16="http://schemas.microsoft.com/office/drawing/2014/main" id="{847C0653-F158-2AF0-A058-89833619215F}"/>
                </a:ext>
              </a:extLst>
            </p:cNvPr>
            <p:cNvSpPr/>
            <p:nvPr/>
          </p:nvSpPr>
          <p:spPr>
            <a:xfrm>
              <a:off x="1362719" y="1148736"/>
              <a:ext cx="478730" cy="453459"/>
            </a:xfrm>
            <a:custGeom>
              <a:avLst/>
              <a:gdLst>
                <a:gd name="connsiteX0" fmla="*/ 330732 w 478730"/>
                <a:gd name="connsiteY0" fmla="*/ 106945 h 453459"/>
                <a:gd name="connsiteX1" fmla="*/ 328618 w 478730"/>
                <a:gd name="connsiteY1" fmla="*/ 110268 h 453459"/>
                <a:gd name="connsiteX2" fmla="*/ 315630 w 478730"/>
                <a:gd name="connsiteY2" fmla="*/ 133228 h 453459"/>
                <a:gd name="connsiteX3" fmla="*/ 252806 w 478730"/>
                <a:gd name="connsiteY3" fmla="*/ 604 h 453459"/>
                <a:gd name="connsiteX4" fmla="*/ 214749 w 478730"/>
                <a:gd name="connsiteY4" fmla="*/ 604 h 453459"/>
                <a:gd name="connsiteX5" fmla="*/ 0 w 478730"/>
                <a:gd name="connsiteY5" fmla="*/ 453459 h 453459"/>
                <a:gd name="connsiteX6" fmla="*/ 144676 w 478730"/>
                <a:gd name="connsiteY6" fmla="*/ 453459 h 453459"/>
                <a:gd name="connsiteX7" fmla="*/ 188774 w 478730"/>
                <a:gd name="connsiteY7" fmla="*/ 446511 h 453459"/>
                <a:gd name="connsiteX8" fmla="*/ 198439 w 478730"/>
                <a:gd name="connsiteY8" fmla="*/ 442886 h 453459"/>
                <a:gd name="connsiteX9" fmla="*/ 200251 w 478730"/>
                <a:gd name="connsiteY9" fmla="*/ 441979 h 453459"/>
                <a:gd name="connsiteX10" fmla="*/ 202064 w 478730"/>
                <a:gd name="connsiteY10" fmla="*/ 441375 h 453459"/>
                <a:gd name="connsiteX11" fmla="*/ 203876 w 478730"/>
                <a:gd name="connsiteY11" fmla="*/ 440469 h 453459"/>
                <a:gd name="connsiteX12" fmla="*/ 205688 w 478730"/>
                <a:gd name="connsiteY12" fmla="*/ 439563 h 453459"/>
                <a:gd name="connsiteX13" fmla="*/ 209312 w 478730"/>
                <a:gd name="connsiteY13" fmla="*/ 437750 h 453459"/>
                <a:gd name="connsiteX14" fmla="*/ 210219 w 478730"/>
                <a:gd name="connsiteY14" fmla="*/ 437146 h 453459"/>
                <a:gd name="connsiteX15" fmla="*/ 218072 w 478730"/>
                <a:gd name="connsiteY15" fmla="*/ 432614 h 453459"/>
                <a:gd name="connsiteX16" fmla="*/ 218978 w 478730"/>
                <a:gd name="connsiteY16" fmla="*/ 432010 h 453459"/>
                <a:gd name="connsiteX17" fmla="*/ 222602 w 478730"/>
                <a:gd name="connsiteY17" fmla="*/ 429593 h 453459"/>
                <a:gd name="connsiteX18" fmla="*/ 224112 w 478730"/>
                <a:gd name="connsiteY18" fmla="*/ 428385 h 453459"/>
                <a:gd name="connsiteX19" fmla="*/ 225925 w 478730"/>
                <a:gd name="connsiteY19" fmla="*/ 427176 h 453459"/>
                <a:gd name="connsiteX20" fmla="*/ 227435 w 478730"/>
                <a:gd name="connsiteY20" fmla="*/ 425968 h 453459"/>
                <a:gd name="connsiteX21" fmla="*/ 228945 w 478730"/>
                <a:gd name="connsiteY21" fmla="*/ 424759 h 453459"/>
                <a:gd name="connsiteX22" fmla="*/ 237100 w 478730"/>
                <a:gd name="connsiteY22" fmla="*/ 418113 h 453459"/>
                <a:gd name="connsiteX23" fmla="*/ 239818 w 478730"/>
                <a:gd name="connsiteY23" fmla="*/ 415696 h 453459"/>
                <a:gd name="connsiteX24" fmla="*/ 241026 w 478730"/>
                <a:gd name="connsiteY24" fmla="*/ 414488 h 453459"/>
                <a:gd name="connsiteX25" fmla="*/ 244047 w 478730"/>
                <a:gd name="connsiteY25" fmla="*/ 411467 h 453459"/>
                <a:gd name="connsiteX26" fmla="*/ 245557 w 478730"/>
                <a:gd name="connsiteY26" fmla="*/ 409956 h 453459"/>
                <a:gd name="connsiteX27" fmla="*/ 248577 w 478730"/>
                <a:gd name="connsiteY27" fmla="*/ 406935 h 453459"/>
                <a:gd name="connsiteX28" fmla="*/ 250088 w 478730"/>
                <a:gd name="connsiteY28" fmla="*/ 405425 h 453459"/>
                <a:gd name="connsiteX29" fmla="*/ 256430 w 478730"/>
                <a:gd name="connsiteY29" fmla="*/ 398476 h 453459"/>
                <a:gd name="connsiteX30" fmla="*/ 256732 w 478730"/>
                <a:gd name="connsiteY30" fmla="*/ 398174 h 453459"/>
                <a:gd name="connsiteX31" fmla="*/ 259451 w 478730"/>
                <a:gd name="connsiteY31" fmla="*/ 395153 h 453459"/>
                <a:gd name="connsiteX32" fmla="*/ 260961 w 478730"/>
                <a:gd name="connsiteY32" fmla="*/ 393340 h 453459"/>
                <a:gd name="connsiteX33" fmla="*/ 263377 w 478730"/>
                <a:gd name="connsiteY33" fmla="*/ 390319 h 453459"/>
                <a:gd name="connsiteX34" fmla="*/ 265190 w 478730"/>
                <a:gd name="connsiteY34" fmla="*/ 388205 h 453459"/>
                <a:gd name="connsiteX35" fmla="*/ 267606 w 478730"/>
                <a:gd name="connsiteY35" fmla="*/ 385184 h 453459"/>
                <a:gd name="connsiteX36" fmla="*/ 269418 w 478730"/>
                <a:gd name="connsiteY36" fmla="*/ 383069 h 453459"/>
                <a:gd name="connsiteX37" fmla="*/ 273647 w 478730"/>
                <a:gd name="connsiteY37" fmla="*/ 377329 h 453459"/>
                <a:gd name="connsiteX38" fmla="*/ 275459 w 478730"/>
                <a:gd name="connsiteY38" fmla="*/ 374610 h 453459"/>
                <a:gd name="connsiteX39" fmla="*/ 277573 w 478730"/>
                <a:gd name="connsiteY39" fmla="*/ 371589 h 453459"/>
                <a:gd name="connsiteX40" fmla="*/ 279385 w 478730"/>
                <a:gd name="connsiteY40" fmla="*/ 368870 h 453459"/>
                <a:gd name="connsiteX41" fmla="*/ 281500 w 478730"/>
                <a:gd name="connsiteY41" fmla="*/ 365849 h 453459"/>
                <a:gd name="connsiteX42" fmla="*/ 283312 w 478730"/>
                <a:gd name="connsiteY42" fmla="*/ 362828 h 453459"/>
                <a:gd name="connsiteX43" fmla="*/ 285124 w 478730"/>
                <a:gd name="connsiteY43" fmla="*/ 360109 h 453459"/>
                <a:gd name="connsiteX44" fmla="*/ 288446 w 478730"/>
                <a:gd name="connsiteY44" fmla="*/ 354369 h 453459"/>
                <a:gd name="connsiteX45" fmla="*/ 289957 w 478730"/>
                <a:gd name="connsiteY45" fmla="*/ 351952 h 453459"/>
                <a:gd name="connsiteX46" fmla="*/ 292071 w 478730"/>
                <a:gd name="connsiteY46" fmla="*/ 348327 h 453459"/>
                <a:gd name="connsiteX47" fmla="*/ 293581 w 478730"/>
                <a:gd name="connsiteY47" fmla="*/ 345608 h 453459"/>
                <a:gd name="connsiteX48" fmla="*/ 295695 w 478730"/>
                <a:gd name="connsiteY48" fmla="*/ 341983 h 453459"/>
                <a:gd name="connsiteX49" fmla="*/ 297206 w 478730"/>
                <a:gd name="connsiteY49" fmla="*/ 339264 h 453459"/>
                <a:gd name="connsiteX50" fmla="*/ 299622 w 478730"/>
                <a:gd name="connsiteY50" fmla="*/ 334732 h 453459"/>
                <a:gd name="connsiteX51" fmla="*/ 300830 w 478730"/>
                <a:gd name="connsiteY51" fmla="*/ 332920 h 453459"/>
                <a:gd name="connsiteX52" fmla="*/ 304152 w 478730"/>
                <a:gd name="connsiteY52" fmla="*/ 326575 h 453459"/>
                <a:gd name="connsiteX53" fmla="*/ 305361 w 478730"/>
                <a:gd name="connsiteY53" fmla="*/ 324461 h 453459"/>
                <a:gd name="connsiteX54" fmla="*/ 307777 w 478730"/>
                <a:gd name="connsiteY54" fmla="*/ 319929 h 453459"/>
                <a:gd name="connsiteX55" fmla="*/ 308985 w 478730"/>
                <a:gd name="connsiteY55" fmla="*/ 317512 h 453459"/>
                <a:gd name="connsiteX56" fmla="*/ 311401 w 478730"/>
                <a:gd name="connsiteY56" fmla="*/ 312981 h 453459"/>
                <a:gd name="connsiteX57" fmla="*/ 312610 w 478730"/>
                <a:gd name="connsiteY57" fmla="*/ 310866 h 453459"/>
                <a:gd name="connsiteX58" fmla="*/ 315630 w 478730"/>
                <a:gd name="connsiteY58" fmla="*/ 304522 h 453459"/>
                <a:gd name="connsiteX59" fmla="*/ 315630 w 478730"/>
                <a:gd name="connsiteY59" fmla="*/ 303313 h 453459"/>
                <a:gd name="connsiteX60" fmla="*/ 390535 w 478730"/>
                <a:gd name="connsiteY60" fmla="*/ 453459 h 453459"/>
                <a:gd name="connsiteX61" fmla="*/ 466951 w 478730"/>
                <a:gd name="connsiteY61" fmla="*/ 453459 h 453459"/>
                <a:gd name="connsiteX62" fmla="*/ 354895 w 478730"/>
                <a:gd name="connsiteY62" fmla="*/ 215703 h 453459"/>
                <a:gd name="connsiteX63" fmla="*/ 478730 w 478730"/>
                <a:gd name="connsiteY63" fmla="*/ 71599 h 453459"/>
                <a:gd name="connsiteX64" fmla="*/ 478730 w 478730"/>
                <a:gd name="connsiteY64" fmla="*/ 71599 h 453459"/>
                <a:gd name="connsiteX65" fmla="*/ 478730 w 478730"/>
                <a:gd name="connsiteY65" fmla="*/ 0 h 453459"/>
                <a:gd name="connsiteX66" fmla="*/ 478730 w 478730"/>
                <a:gd name="connsiteY66" fmla="*/ 0 h 453459"/>
                <a:gd name="connsiteX67" fmla="*/ 330732 w 478730"/>
                <a:gd name="connsiteY67" fmla="*/ 106945 h 453459"/>
                <a:gd name="connsiteX68" fmla="*/ 160684 w 478730"/>
                <a:gd name="connsiteY68" fmla="*/ 379746 h 453459"/>
                <a:gd name="connsiteX69" fmla="*/ 144978 w 478730"/>
                <a:gd name="connsiteY69" fmla="*/ 381558 h 453459"/>
                <a:gd name="connsiteX70" fmla="*/ 112056 w 478730"/>
                <a:gd name="connsiteY70" fmla="*/ 381558 h 453459"/>
                <a:gd name="connsiteX71" fmla="*/ 233778 w 478730"/>
                <a:gd name="connsiteY71" fmla="*/ 131416 h 453459"/>
                <a:gd name="connsiteX72" fmla="*/ 275157 w 478730"/>
                <a:gd name="connsiteY72" fmla="*/ 220839 h 453459"/>
                <a:gd name="connsiteX73" fmla="*/ 275157 w 478730"/>
                <a:gd name="connsiteY73" fmla="*/ 220839 h 453459"/>
                <a:gd name="connsiteX74" fmla="*/ 274553 w 478730"/>
                <a:gd name="connsiteY74" fmla="*/ 222651 h 453459"/>
                <a:gd name="connsiteX75" fmla="*/ 271532 w 478730"/>
                <a:gd name="connsiteY75" fmla="*/ 229298 h 453459"/>
                <a:gd name="connsiteX76" fmla="*/ 270324 w 478730"/>
                <a:gd name="connsiteY76" fmla="*/ 231714 h 453459"/>
                <a:gd name="connsiteX77" fmla="*/ 267606 w 478730"/>
                <a:gd name="connsiteY77" fmla="*/ 237756 h 453459"/>
                <a:gd name="connsiteX78" fmla="*/ 266398 w 478730"/>
                <a:gd name="connsiteY78" fmla="*/ 240173 h 453459"/>
                <a:gd name="connsiteX79" fmla="*/ 263679 w 478730"/>
                <a:gd name="connsiteY79" fmla="*/ 246215 h 453459"/>
                <a:gd name="connsiteX80" fmla="*/ 262471 w 478730"/>
                <a:gd name="connsiteY80" fmla="*/ 248632 h 453459"/>
                <a:gd name="connsiteX81" fmla="*/ 259451 w 478730"/>
                <a:gd name="connsiteY81" fmla="*/ 254976 h 453459"/>
                <a:gd name="connsiteX82" fmla="*/ 258545 w 478730"/>
                <a:gd name="connsiteY82" fmla="*/ 256789 h 453459"/>
                <a:gd name="connsiteX83" fmla="*/ 255222 w 478730"/>
                <a:gd name="connsiteY83" fmla="*/ 263738 h 453459"/>
                <a:gd name="connsiteX84" fmla="*/ 254618 w 478730"/>
                <a:gd name="connsiteY84" fmla="*/ 264946 h 453459"/>
                <a:gd name="connsiteX85" fmla="*/ 238610 w 478730"/>
                <a:gd name="connsiteY85" fmla="*/ 296969 h 453459"/>
                <a:gd name="connsiteX86" fmla="*/ 238610 w 478730"/>
                <a:gd name="connsiteY86" fmla="*/ 296969 h 453459"/>
                <a:gd name="connsiteX87" fmla="*/ 234684 w 478730"/>
                <a:gd name="connsiteY87" fmla="*/ 304522 h 453459"/>
                <a:gd name="connsiteX88" fmla="*/ 234382 w 478730"/>
                <a:gd name="connsiteY88" fmla="*/ 304824 h 453459"/>
                <a:gd name="connsiteX89" fmla="*/ 230455 w 478730"/>
                <a:gd name="connsiteY89" fmla="*/ 311772 h 453459"/>
                <a:gd name="connsiteX90" fmla="*/ 230455 w 478730"/>
                <a:gd name="connsiteY90" fmla="*/ 312074 h 453459"/>
                <a:gd name="connsiteX91" fmla="*/ 208406 w 478730"/>
                <a:gd name="connsiteY91" fmla="*/ 344400 h 453459"/>
                <a:gd name="connsiteX92" fmla="*/ 208406 w 478730"/>
                <a:gd name="connsiteY92" fmla="*/ 344400 h 453459"/>
                <a:gd name="connsiteX93" fmla="*/ 160684 w 478730"/>
                <a:gd name="connsiteY93" fmla="*/ 379746 h 45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8730" h="453459">
                  <a:moveTo>
                    <a:pt x="330732" y="106945"/>
                  </a:moveTo>
                  <a:cubicBezTo>
                    <a:pt x="330128" y="108154"/>
                    <a:pt x="329524" y="109060"/>
                    <a:pt x="328618" y="110268"/>
                  </a:cubicBezTo>
                  <a:cubicBezTo>
                    <a:pt x="324087" y="117821"/>
                    <a:pt x="319556" y="125374"/>
                    <a:pt x="315630" y="133228"/>
                  </a:cubicBezTo>
                  <a:lnTo>
                    <a:pt x="252806" y="604"/>
                  </a:lnTo>
                  <a:lnTo>
                    <a:pt x="214749" y="604"/>
                  </a:lnTo>
                  <a:lnTo>
                    <a:pt x="0" y="453459"/>
                  </a:lnTo>
                  <a:lnTo>
                    <a:pt x="144676" y="453459"/>
                  </a:lnTo>
                  <a:cubicBezTo>
                    <a:pt x="159778" y="453459"/>
                    <a:pt x="174578" y="451043"/>
                    <a:pt x="188774" y="446511"/>
                  </a:cubicBezTo>
                  <a:cubicBezTo>
                    <a:pt x="192096" y="445303"/>
                    <a:pt x="195117" y="444094"/>
                    <a:pt x="198439" y="442886"/>
                  </a:cubicBezTo>
                  <a:lnTo>
                    <a:pt x="200251" y="441979"/>
                  </a:lnTo>
                  <a:lnTo>
                    <a:pt x="202064" y="441375"/>
                  </a:lnTo>
                  <a:lnTo>
                    <a:pt x="203876" y="440469"/>
                  </a:lnTo>
                  <a:lnTo>
                    <a:pt x="205688" y="439563"/>
                  </a:lnTo>
                  <a:cubicBezTo>
                    <a:pt x="206896" y="438958"/>
                    <a:pt x="208104" y="438354"/>
                    <a:pt x="209312" y="437750"/>
                  </a:cubicBezTo>
                  <a:lnTo>
                    <a:pt x="210219" y="437146"/>
                  </a:lnTo>
                  <a:cubicBezTo>
                    <a:pt x="212937" y="435635"/>
                    <a:pt x="215655" y="434125"/>
                    <a:pt x="218072" y="432614"/>
                  </a:cubicBezTo>
                  <a:lnTo>
                    <a:pt x="218978" y="432010"/>
                  </a:lnTo>
                  <a:lnTo>
                    <a:pt x="222602" y="429593"/>
                  </a:lnTo>
                  <a:lnTo>
                    <a:pt x="224112" y="428385"/>
                  </a:lnTo>
                  <a:lnTo>
                    <a:pt x="225925" y="427176"/>
                  </a:lnTo>
                  <a:lnTo>
                    <a:pt x="227435" y="425968"/>
                  </a:lnTo>
                  <a:lnTo>
                    <a:pt x="228945" y="424759"/>
                  </a:lnTo>
                  <a:cubicBezTo>
                    <a:pt x="231663" y="422645"/>
                    <a:pt x="234382" y="420530"/>
                    <a:pt x="237100" y="418113"/>
                  </a:cubicBezTo>
                  <a:lnTo>
                    <a:pt x="239818" y="415696"/>
                  </a:lnTo>
                  <a:lnTo>
                    <a:pt x="241026" y="414488"/>
                  </a:lnTo>
                  <a:lnTo>
                    <a:pt x="244047" y="411467"/>
                  </a:lnTo>
                  <a:lnTo>
                    <a:pt x="245557" y="409956"/>
                  </a:lnTo>
                  <a:lnTo>
                    <a:pt x="248577" y="406935"/>
                  </a:lnTo>
                  <a:lnTo>
                    <a:pt x="250088" y="405425"/>
                  </a:lnTo>
                  <a:cubicBezTo>
                    <a:pt x="252202" y="403310"/>
                    <a:pt x="254316" y="400893"/>
                    <a:pt x="256430" y="398476"/>
                  </a:cubicBezTo>
                  <a:lnTo>
                    <a:pt x="256732" y="398174"/>
                  </a:lnTo>
                  <a:cubicBezTo>
                    <a:pt x="257639" y="397268"/>
                    <a:pt x="258545" y="396059"/>
                    <a:pt x="259451" y="395153"/>
                  </a:cubicBezTo>
                  <a:lnTo>
                    <a:pt x="260961" y="393340"/>
                  </a:lnTo>
                  <a:lnTo>
                    <a:pt x="263377" y="390319"/>
                  </a:lnTo>
                  <a:lnTo>
                    <a:pt x="265190" y="388205"/>
                  </a:lnTo>
                  <a:cubicBezTo>
                    <a:pt x="266096" y="387298"/>
                    <a:pt x="266700" y="386090"/>
                    <a:pt x="267606" y="385184"/>
                  </a:cubicBezTo>
                  <a:cubicBezTo>
                    <a:pt x="268512" y="384277"/>
                    <a:pt x="268814" y="383673"/>
                    <a:pt x="269418" y="383069"/>
                  </a:cubicBezTo>
                  <a:cubicBezTo>
                    <a:pt x="270928" y="381256"/>
                    <a:pt x="272136" y="379444"/>
                    <a:pt x="273647" y="377329"/>
                  </a:cubicBezTo>
                  <a:lnTo>
                    <a:pt x="275459" y="374610"/>
                  </a:lnTo>
                  <a:lnTo>
                    <a:pt x="277573" y="371589"/>
                  </a:lnTo>
                  <a:lnTo>
                    <a:pt x="279385" y="368870"/>
                  </a:lnTo>
                  <a:lnTo>
                    <a:pt x="281500" y="365849"/>
                  </a:lnTo>
                  <a:cubicBezTo>
                    <a:pt x="282104" y="364943"/>
                    <a:pt x="282708" y="363734"/>
                    <a:pt x="283312" y="362828"/>
                  </a:cubicBezTo>
                  <a:lnTo>
                    <a:pt x="285124" y="360109"/>
                  </a:lnTo>
                  <a:cubicBezTo>
                    <a:pt x="286332" y="358296"/>
                    <a:pt x="287540" y="356484"/>
                    <a:pt x="288446" y="354369"/>
                  </a:cubicBezTo>
                  <a:cubicBezTo>
                    <a:pt x="289051" y="353463"/>
                    <a:pt x="289353" y="352858"/>
                    <a:pt x="289957" y="351952"/>
                  </a:cubicBezTo>
                  <a:cubicBezTo>
                    <a:pt x="290561" y="351046"/>
                    <a:pt x="291467" y="349535"/>
                    <a:pt x="292071" y="348327"/>
                  </a:cubicBezTo>
                  <a:lnTo>
                    <a:pt x="293581" y="345608"/>
                  </a:lnTo>
                  <a:lnTo>
                    <a:pt x="295695" y="341983"/>
                  </a:lnTo>
                  <a:lnTo>
                    <a:pt x="297206" y="339264"/>
                  </a:lnTo>
                  <a:lnTo>
                    <a:pt x="299622" y="334732"/>
                  </a:lnTo>
                  <a:lnTo>
                    <a:pt x="300830" y="332920"/>
                  </a:lnTo>
                  <a:lnTo>
                    <a:pt x="304152" y="326575"/>
                  </a:lnTo>
                  <a:cubicBezTo>
                    <a:pt x="304455" y="325971"/>
                    <a:pt x="304757" y="325065"/>
                    <a:pt x="305361" y="324461"/>
                  </a:cubicBezTo>
                  <a:lnTo>
                    <a:pt x="307777" y="319929"/>
                  </a:lnTo>
                  <a:cubicBezTo>
                    <a:pt x="308079" y="319023"/>
                    <a:pt x="308683" y="318419"/>
                    <a:pt x="308985" y="317512"/>
                  </a:cubicBezTo>
                  <a:lnTo>
                    <a:pt x="311401" y="312981"/>
                  </a:lnTo>
                  <a:lnTo>
                    <a:pt x="312610" y="310866"/>
                  </a:lnTo>
                  <a:cubicBezTo>
                    <a:pt x="313818" y="308751"/>
                    <a:pt x="314724" y="306636"/>
                    <a:pt x="315630" y="304522"/>
                  </a:cubicBezTo>
                  <a:lnTo>
                    <a:pt x="315630" y="303313"/>
                  </a:lnTo>
                  <a:lnTo>
                    <a:pt x="390535" y="453459"/>
                  </a:lnTo>
                  <a:lnTo>
                    <a:pt x="466951" y="453459"/>
                  </a:lnTo>
                  <a:lnTo>
                    <a:pt x="354895" y="215703"/>
                  </a:lnTo>
                  <a:cubicBezTo>
                    <a:pt x="387515" y="143500"/>
                    <a:pt x="427686" y="71599"/>
                    <a:pt x="478730" y="71599"/>
                  </a:cubicBezTo>
                  <a:lnTo>
                    <a:pt x="478730" y="71599"/>
                  </a:lnTo>
                  <a:lnTo>
                    <a:pt x="478730" y="0"/>
                  </a:lnTo>
                  <a:lnTo>
                    <a:pt x="478730" y="0"/>
                  </a:lnTo>
                  <a:cubicBezTo>
                    <a:pt x="413792" y="0"/>
                    <a:pt x="365768" y="50149"/>
                    <a:pt x="330732" y="106945"/>
                  </a:cubicBezTo>
                  <a:close/>
                  <a:moveTo>
                    <a:pt x="160684" y="379746"/>
                  </a:moveTo>
                  <a:cubicBezTo>
                    <a:pt x="155550" y="380954"/>
                    <a:pt x="150415" y="381558"/>
                    <a:pt x="144978" y="381558"/>
                  </a:cubicBezTo>
                  <a:lnTo>
                    <a:pt x="112056" y="381558"/>
                  </a:lnTo>
                  <a:lnTo>
                    <a:pt x="233778" y="131416"/>
                  </a:lnTo>
                  <a:lnTo>
                    <a:pt x="275157" y="220839"/>
                  </a:lnTo>
                  <a:lnTo>
                    <a:pt x="275157" y="220839"/>
                  </a:lnTo>
                  <a:cubicBezTo>
                    <a:pt x="274855" y="221443"/>
                    <a:pt x="274553" y="222047"/>
                    <a:pt x="274553" y="222651"/>
                  </a:cubicBezTo>
                  <a:lnTo>
                    <a:pt x="271532" y="229298"/>
                  </a:lnTo>
                  <a:lnTo>
                    <a:pt x="270324" y="231714"/>
                  </a:lnTo>
                  <a:cubicBezTo>
                    <a:pt x="269418" y="233829"/>
                    <a:pt x="268512" y="235642"/>
                    <a:pt x="267606" y="237756"/>
                  </a:cubicBezTo>
                  <a:cubicBezTo>
                    <a:pt x="267304" y="238663"/>
                    <a:pt x="267002" y="239569"/>
                    <a:pt x="266398" y="240173"/>
                  </a:cubicBezTo>
                  <a:lnTo>
                    <a:pt x="263679" y="246215"/>
                  </a:lnTo>
                  <a:cubicBezTo>
                    <a:pt x="263377" y="247122"/>
                    <a:pt x="263075" y="247726"/>
                    <a:pt x="262471" y="248632"/>
                  </a:cubicBezTo>
                  <a:cubicBezTo>
                    <a:pt x="261565" y="250747"/>
                    <a:pt x="260659" y="252862"/>
                    <a:pt x="259451" y="254976"/>
                  </a:cubicBezTo>
                  <a:cubicBezTo>
                    <a:pt x="259149" y="255581"/>
                    <a:pt x="258847" y="256185"/>
                    <a:pt x="258545" y="256789"/>
                  </a:cubicBezTo>
                  <a:lnTo>
                    <a:pt x="255222" y="263738"/>
                  </a:lnTo>
                  <a:lnTo>
                    <a:pt x="254618" y="264946"/>
                  </a:lnTo>
                  <a:cubicBezTo>
                    <a:pt x="249484" y="276124"/>
                    <a:pt x="244047" y="287000"/>
                    <a:pt x="238610" y="296969"/>
                  </a:cubicBezTo>
                  <a:lnTo>
                    <a:pt x="238610" y="296969"/>
                  </a:lnTo>
                  <a:cubicBezTo>
                    <a:pt x="237402" y="299386"/>
                    <a:pt x="235892" y="302105"/>
                    <a:pt x="234684" y="304522"/>
                  </a:cubicBezTo>
                  <a:lnTo>
                    <a:pt x="234382" y="304824"/>
                  </a:lnTo>
                  <a:cubicBezTo>
                    <a:pt x="233173" y="307241"/>
                    <a:pt x="231663" y="309657"/>
                    <a:pt x="230455" y="311772"/>
                  </a:cubicBezTo>
                  <a:lnTo>
                    <a:pt x="230455" y="312074"/>
                  </a:lnTo>
                  <a:cubicBezTo>
                    <a:pt x="223810" y="323554"/>
                    <a:pt x="216561" y="334128"/>
                    <a:pt x="208406" y="344400"/>
                  </a:cubicBezTo>
                  <a:lnTo>
                    <a:pt x="208406" y="344400"/>
                  </a:lnTo>
                  <a:cubicBezTo>
                    <a:pt x="194211" y="362526"/>
                    <a:pt x="178505" y="375214"/>
                    <a:pt x="160684" y="379746"/>
                  </a:cubicBezTo>
                  <a:close/>
                </a:path>
              </a:pathLst>
            </a:custGeom>
            <a:grpFill/>
            <a:ln w="2127" cap="flat">
              <a:noFill/>
              <a:prstDash val="solid"/>
              <a:miter/>
            </a:ln>
          </p:spPr>
          <p:txBody>
            <a:bodyPr rtlCol="0" anchor="ctr"/>
            <a:lstStyle/>
            <a:p>
              <a:endParaRPr lang="en-US" sz="1867"/>
            </a:p>
          </p:txBody>
        </p:sp>
      </p:grpSp>
      <p:sp>
        <p:nvSpPr>
          <p:cNvPr id="13" name="TextBox 12">
            <a:extLst>
              <a:ext uri="{FF2B5EF4-FFF2-40B4-BE49-F238E27FC236}">
                <a16:creationId xmlns:a16="http://schemas.microsoft.com/office/drawing/2014/main" id="{EA265EA0-E132-B988-AA18-652770B2480C}"/>
              </a:ext>
            </a:extLst>
          </p:cNvPr>
          <p:cNvSpPr txBox="1"/>
          <p:nvPr userDrawn="1"/>
        </p:nvSpPr>
        <p:spPr>
          <a:xfrm>
            <a:off x="821599" y="2621954"/>
            <a:ext cx="4487692" cy="2554545"/>
          </a:xfrm>
          <a:prstGeom prst="rect">
            <a:avLst/>
          </a:prstGeom>
          <a:noFill/>
        </p:spPr>
        <p:txBody>
          <a:bodyPr wrap="square" rtlCol="0">
            <a:spAutoFit/>
          </a:bodyPr>
          <a:lstStyle/>
          <a:p>
            <a:pPr>
              <a:lnSpc>
                <a:spcPct val="100000"/>
              </a:lnSpc>
            </a:pPr>
            <a:r>
              <a:rPr lang="en-US" sz="8000" spc="400" baseline="0">
                <a:solidFill>
                  <a:schemeClr val="bg1"/>
                </a:solidFill>
                <a:effectLst/>
                <a:latin typeface="Arial" panose="020B0604020202020204" pitchFamily="34" charset="0"/>
                <a:ea typeface="Calibri" panose="020F0502020204030204" pitchFamily="34" charset="0"/>
                <a:cs typeface="Arial" panose="020B0604020202020204" pitchFamily="34" charset="0"/>
              </a:rPr>
              <a:t>Thank </a:t>
            </a:r>
          </a:p>
          <a:p>
            <a:pPr>
              <a:lnSpc>
                <a:spcPct val="100000"/>
              </a:lnSpc>
            </a:pPr>
            <a:r>
              <a:rPr lang="en-US" sz="8000" spc="400" baseline="0">
                <a:solidFill>
                  <a:schemeClr val="bg1"/>
                </a:solidFill>
                <a:latin typeface="Arial" panose="020B0604020202020204" pitchFamily="34" charset="0"/>
                <a:ea typeface="Calibri" panose="020F0502020204030204" pitchFamily="34" charset="0"/>
                <a:cs typeface="Arial" panose="020B0604020202020204" pitchFamily="34" charset="0"/>
              </a:rPr>
              <a:t>You!</a:t>
            </a:r>
            <a:endParaRPr lang="en-IN" sz="8000" spc="400" baseline="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1FAB707A-DCD8-1A60-5677-B3853E78533D}"/>
              </a:ext>
            </a:extLst>
          </p:cNvPr>
          <p:cNvCxnSpPr>
            <a:cxnSpLocks/>
          </p:cNvCxnSpPr>
          <p:nvPr userDrawn="1"/>
        </p:nvCxnSpPr>
        <p:spPr>
          <a:xfrm>
            <a:off x="7310363" y="4088534"/>
            <a:ext cx="5225491"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453E1B-6B28-2143-B673-260C41198B4A}"/>
              </a:ext>
            </a:extLst>
          </p:cNvPr>
          <p:cNvCxnSpPr>
            <a:cxnSpLocks/>
          </p:cNvCxnSpPr>
          <p:nvPr userDrawn="1"/>
        </p:nvCxnSpPr>
        <p:spPr>
          <a:xfrm>
            <a:off x="0" y="2335038"/>
            <a:ext cx="4498844"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57BFCE0-FC2E-FBCD-4047-FD9E3110084B}"/>
              </a:ext>
            </a:extLst>
          </p:cNvPr>
          <p:cNvSpPr txBox="1"/>
          <p:nvPr userDrawn="1"/>
        </p:nvSpPr>
        <p:spPr>
          <a:xfrm>
            <a:off x="7310363" y="3760728"/>
            <a:ext cx="1564735" cy="276999"/>
          </a:xfrm>
          <a:prstGeom prst="rect">
            <a:avLst/>
          </a:prstGeom>
          <a:noFill/>
        </p:spPr>
        <p:txBody>
          <a:bodyPr wrap="none" lIns="0" tIns="0" rIns="0" bIns="0" rtlCol="0">
            <a:spAutoFit/>
          </a:bodyPr>
          <a:lstStyle/>
          <a:p>
            <a:r>
              <a:rPr lang="en-IN" sz="1800">
                <a:solidFill>
                  <a:schemeClr val="bg1"/>
                </a:solidFill>
                <a:latin typeface="Arial" panose="020B0604020202020204" pitchFamily="34" charset="0"/>
                <a:cs typeface="Arial" panose="020B0604020202020204" pitchFamily="34" charset="0"/>
              </a:rPr>
              <a:t>https://affine.ai/</a:t>
            </a:r>
          </a:p>
        </p:txBody>
      </p:sp>
    </p:spTree>
    <p:extLst>
      <p:ext uri="{BB962C8B-B14F-4D97-AF65-F5344CB8AC3E}">
        <p14:creationId xmlns:p14="http://schemas.microsoft.com/office/powerpoint/2010/main" val="3134857267"/>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Info chart">
  <p:cSld name="Title and Info chart">
    <p:spTree>
      <p:nvGrpSpPr>
        <p:cNvPr id="1" name="Shape 67"/>
        <p:cNvGrpSpPr/>
        <p:nvPr/>
      </p:nvGrpSpPr>
      <p:grpSpPr>
        <a:xfrm>
          <a:off x="0" y="0"/>
          <a:ext cx="0" cy="0"/>
          <a:chOff x="0" y="0"/>
          <a:chExt cx="0" cy="0"/>
        </a:xfrm>
      </p:grpSpPr>
      <p:sp>
        <p:nvSpPr>
          <p:cNvPr id="69" name="Google Shape;69;p11"/>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8" name="TextBox 7">
            <a:extLst>
              <a:ext uri="{FF2B5EF4-FFF2-40B4-BE49-F238E27FC236}">
                <a16:creationId xmlns:a16="http://schemas.microsoft.com/office/drawing/2014/main" id="{F12F00B8-4A74-42C6-8F4F-0B2BF5E00E03}"/>
              </a:ext>
            </a:extLst>
          </p:cNvPr>
          <p:cNvSpPr txBox="1"/>
          <p:nvPr userDrawn="1"/>
        </p:nvSpPr>
        <p:spPr>
          <a:xfrm>
            <a:off x="5377047" y="6539706"/>
            <a:ext cx="1439498" cy="184666"/>
          </a:xfrm>
          <a:prstGeom prst="rect">
            <a:avLst/>
          </a:prstGeom>
          <a:noFill/>
        </p:spPr>
        <p:txBody>
          <a:bodyPr wrap="none" lIns="0" tIns="0" rIns="0" bIns="0" rtlCol="0">
            <a:spAutoFit/>
          </a:bodyPr>
          <a:lstStyle/>
          <a:p>
            <a:pPr algn="ctr"/>
            <a:r>
              <a:rPr lang="en-IN" sz="1200">
                <a:latin typeface="+mn-lt"/>
              </a:rPr>
              <a:t>Affine Confidential</a:t>
            </a:r>
          </a:p>
        </p:txBody>
      </p:sp>
      <p:pic>
        <p:nvPicPr>
          <p:cNvPr id="9" name="Google Shape;42;p7">
            <a:extLst>
              <a:ext uri="{FF2B5EF4-FFF2-40B4-BE49-F238E27FC236}">
                <a16:creationId xmlns:a16="http://schemas.microsoft.com/office/drawing/2014/main" id="{C7EACEC1-D81B-42F5-B088-B20F603C10B8}"/>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a:off x="0" y="2"/>
            <a:ext cx="12193588" cy="1104900"/>
          </a:xfrm>
          <a:prstGeom prst="rect">
            <a:avLst/>
          </a:prstGeom>
          <a:noFill/>
          <a:ln>
            <a:noFill/>
          </a:ln>
        </p:spPr>
      </p:pic>
      <p:sp>
        <p:nvSpPr>
          <p:cNvPr id="68" name="Google Shape;68;p11"/>
          <p:cNvSpPr txBox="1">
            <a:spLocks noGrp="1"/>
          </p:cNvSpPr>
          <p:nvPr>
            <p:ph type="title"/>
          </p:nvPr>
        </p:nvSpPr>
        <p:spPr>
          <a:xfrm>
            <a:off x="415654" y="170649"/>
            <a:ext cx="11348678"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sz="2400">
                <a:solidFill>
                  <a:schemeClr val="bg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270034626"/>
      </p:ext>
    </p:extLst>
  </p:cSld>
  <p:clrMapOvr>
    <a:masterClrMapping/>
  </p:clrMapOvr>
  <p:transition spd="slow">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40"/>
        <p:cNvGrpSpPr/>
        <p:nvPr/>
      </p:nvGrpSpPr>
      <p:grpSpPr>
        <a:xfrm>
          <a:off x="0" y="0"/>
          <a:ext cx="0" cy="0"/>
          <a:chOff x="0" y="0"/>
          <a:chExt cx="0" cy="0"/>
        </a:xfrm>
      </p:grpSpPr>
      <p:pic>
        <p:nvPicPr>
          <p:cNvPr id="41" name="Google Shape;41;p7"/>
          <p:cNvPicPr preferRelativeResize="0"/>
          <p:nvPr/>
        </p:nvPicPr>
        <p:blipFill>
          <a:blip r:embed="rId2" cstate="screen">
            <a:alphaModFix amt="80000"/>
            <a:extLst>
              <a:ext uri="{28A0092B-C50C-407E-A947-70E740481C1C}">
                <a14:useLocalDpi xmlns:a14="http://schemas.microsoft.com/office/drawing/2010/main"/>
              </a:ext>
            </a:extLst>
          </a:blip>
          <a:stretch>
            <a:fillRect/>
          </a:stretch>
        </p:blipFill>
        <p:spPr>
          <a:xfrm>
            <a:off x="4975700" y="2"/>
            <a:ext cx="7090479" cy="6710367"/>
          </a:xfrm>
          <a:prstGeom prst="rect">
            <a:avLst/>
          </a:prstGeom>
          <a:noFill/>
          <a:ln>
            <a:noFill/>
          </a:ln>
        </p:spPr>
      </p:pic>
      <p:sp>
        <p:nvSpPr>
          <p:cNvPr id="43" name="Google Shape;43;p7"/>
          <p:cNvSpPr txBox="1">
            <a:spLocks noGrp="1"/>
          </p:cNvSpPr>
          <p:nvPr>
            <p:ph type="title"/>
          </p:nvPr>
        </p:nvSpPr>
        <p:spPr>
          <a:xfrm>
            <a:off x="415654" y="593367"/>
            <a:ext cx="1136228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44" name="Google Shape;44;p7"/>
          <p:cNvSpPr txBox="1">
            <a:spLocks noGrp="1"/>
          </p:cNvSpPr>
          <p:nvPr>
            <p:ph type="body" idx="1"/>
          </p:nvPr>
        </p:nvSpPr>
        <p:spPr>
          <a:xfrm>
            <a:off x="415654" y="1536633"/>
            <a:ext cx="11362280" cy="4555200"/>
          </a:xfrm>
          <a:prstGeom prst="rect">
            <a:avLst/>
          </a:prstGeom>
        </p:spPr>
        <p:txBody>
          <a:bodyPr spcFirstLastPara="1" wrap="square" lIns="91425" tIns="91425" rIns="91425" bIns="91425" anchor="t" anchorCtr="0">
            <a:normAutofit/>
          </a:bodyPr>
          <a:lstStyle>
            <a:lvl1pPr marL="609585" lvl="0" indent="-397923">
              <a:spcBef>
                <a:spcPts val="0"/>
              </a:spcBef>
              <a:spcAft>
                <a:spcPts val="0"/>
              </a:spcAft>
              <a:buSzPts val="1100"/>
              <a:buChar char="●"/>
              <a:defRPr sz="1467"/>
            </a:lvl1pPr>
            <a:lvl2pPr marL="1219170" lvl="1" indent="-397923">
              <a:spcBef>
                <a:spcPts val="0"/>
              </a:spcBef>
              <a:spcAft>
                <a:spcPts val="0"/>
              </a:spcAft>
              <a:buSzPts val="1100"/>
              <a:buChar char="○"/>
              <a:defRPr sz="1467"/>
            </a:lvl2pPr>
            <a:lvl3pPr marL="1828754" lvl="2" indent="-397923">
              <a:spcBef>
                <a:spcPts val="0"/>
              </a:spcBef>
              <a:spcAft>
                <a:spcPts val="0"/>
              </a:spcAft>
              <a:buSzPts val="1100"/>
              <a:buChar char="■"/>
              <a:defRPr sz="1467"/>
            </a:lvl3pPr>
            <a:lvl4pPr marL="2438339" lvl="3" indent="-397923">
              <a:spcBef>
                <a:spcPts val="0"/>
              </a:spcBef>
              <a:spcAft>
                <a:spcPts val="0"/>
              </a:spcAft>
              <a:buSzPts val="1100"/>
              <a:buChar char="●"/>
              <a:defRPr sz="1467"/>
            </a:lvl4pPr>
            <a:lvl5pPr marL="3047924" lvl="4" indent="-397923">
              <a:spcBef>
                <a:spcPts val="0"/>
              </a:spcBef>
              <a:spcAft>
                <a:spcPts val="0"/>
              </a:spcAft>
              <a:buSzPts val="1100"/>
              <a:buChar char="○"/>
              <a:defRPr sz="1467"/>
            </a:lvl5pPr>
            <a:lvl6pPr marL="3657509" lvl="5" indent="-397923">
              <a:spcBef>
                <a:spcPts val="0"/>
              </a:spcBef>
              <a:spcAft>
                <a:spcPts val="0"/>
              </a:spcAft>
              <a:buSzPts val="1100"/>
              <a:buChar char="■"/>
              <a:defRPr sz="1467"/>
            </a:lvl6pPr>
            <a:lvl7pPr marL="4267093" lvl="6" indent="-397923">
              <a:spcBef>
                <a:spcPts val="0"/>
              </a:spcBef>
              <a:spcAft>
                <a:spcPts val="0"/>
              </a:spcAft>
              <a:buSzPts val="1100"/>
              <a:buChar char="●"/>
              <a:defRPr sz="1467"/>
            </a:lvl7pPr>
            <a:lvl8pPr marL="4876678" lvl="7" indent="-397923">
              <a:spcBef>
                <a:spcPts val="0"/>
              </a:spcBef>
              <a:spcAft>
                <a:spcPts val="0"/>
              </a:spcAft>
              <a:buSzPts val="1100"/>
              <a:buChar char="○"/>
              <a:defRPr sz="1467"/>
            </a:lvl8pPr>
            <a:lvl9pPr marL="5486263" lvl="8" indent="-397923">
              <a:spcBef>
                <a:spcPts val="0"/>
              </a:spcBef>
              <a:spcAft>
                <a:spcPts val="0"/>
              </a:spcAft>
              <a:buSzPts val="1100"/>
              <a:buChar char="■"/>
              <a:defRPr sz="1467"/>
            </a:lvl9pPr>
          </a:lstStyle>
          <a:p>
            <a:pPr lvl="0"/>
            <a:r>
              <a:rPr lang="en-US"/>
              <a:t>Click to edit Master text styles</a:t>
            </a:r>
          </a:p>
        </p:txBody>
      </p:sp>
      <p:sp>
        <p:nvSpPr>
          <p:cNvPr id="45" name="Google Shape;45;p7"/>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pic>
        <p:nvPicPr>
          <p:cNvPr id="7" name="Google Shape;35;p5">
            <a:extLst>
              <a:ext uri="{FF2B5EF4-FFF2-40B4-BE49-F238E27FC236}">
                <a16:creationId xmlns:a16="http://schemas.microsoft.com/office/drawing/2014/main" id="{B0B09854-5CE7-4DAD-B601-996A709DDA24}"/>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flipH="1">
            <a:off x="0" y="6693133"/>
            <a:ext cx="12193588" cy="164867"/>
          </a:xfrm>
          <a:prstGeom prst="rect">
            <a:avLst/>
          </a:prstGeom>
          <a:noFill/>
          <a:ln>
            <a:noFill/>
          </a:ln>
        </p:spPr>
      </p:pic>
    </p:spTree>
    <p:extLst>
      <p:ext uri="{BB962C8B-B14F-4D97-AF65-F5344CB8AC3E}">
        <p14:creationId xmlns:p14="http://schemas.microsoft.com/office/powerpoint/2010/main" val="2180116730"/>
      </p:ext>
    </p:extLst>
  </p:cSld>
  <p:clrMapOvr>
    <a:masterClrMapping/>
  </p:clrMapOvr>
  <p:transition spd="slow">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Image - 1" preserve="1" userDrawn="1">
  <p:cSld name="Title and Image - 1">
    <p:spTree>
      <p:nvGrpSpPr>
        <p:cNvPr id="1" name="Shape 53"/>
        <p:cNvGrpSpPr/>
        <p:nvPr/>
      </p:nvGrpSpPr>
      <p:grpSpPr>
        <a:xfrm>
          <a:off x="0" y="0"/>
          <a:ext cx="0" cy="0"/>
          <a:chOff x="0" y="0"/>
          <a:chExt cx="0" cy="0"/>
        </a:xfrm>
      </p:grpSpPr>
      <p:sp>
        <p:nvSpPr>
          <p:cNvPr id="54" name="Google Shape;54;p9"/>
          <p:cNvSpPr txBox="1">
            <a:spLocks noGrp="1"/>
          </p:cNvSpPr>
          <p:nvPr>
            <p:ph type="title" hasCustomPrompt="1"/>
          </p:nvPr>
        </p:nvSpPr>
        <p:spPr>
          <a:xfrm>
            <a:off x="2207638" y="222176"/>
            <a:ext cx="5553177"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6400" cap="all" baseline="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Contents </a:t>
            </a:r>
            <a:endParaRPr/>
          </a:p>
        </p:txBody>
      </p:sp>
      <p:sp>
        <p:nvSpPr>
          <p:cNvPr id="56" name="Google Shape;56;p9"/>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59" name="Google Shape;59;p9"/>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2199210" y="6160473"/>
            <a:ext cx="1425919" cy="379233"/>
          </a:xfrm>
          <a:prstGeom prst="rect">
            <a:avLst/>
          </a:prstGeom>
          <a:noFill/>
          <a:ln>
            <a:noFill/>
          </a:ln>
        </p:spPr>
      </p:pic>
      <p:cxnSp>
        <p:nvCxnSpPr>
          <p:cNvPr id="60" name="Google Shape;60;p9"/>
          <p:cNvCxnSpPr>
            <a:cxnSpLocks/>
          </p:cNvCxnSpPr>
          <p:nvPr/>
        </p:nvCxnSpPr>
        <p:spPr>
          <a:xfrm>
            <a:off x="3810496" y="6374300"/>
            <a:ext cx="7714071" cy="0"/>
          </a:xfrm>
          <a:prstGeom prst="straightConnector1">
            <a:avLst/>
          </a:prstGeom>
          <a:noFill/>
          <a:ln w="9525" cap="flat" cmpd="sng">
            <a:solidFill>
              <a:schemeClr val="accent4"/>
            </a:solidFill>
            <a:prstDash val="solid"/>
            <a:round/>
            <a:headEnd type="none" w="med" len="med"/>
            <a:tailEnd type="none" w="med" len="med"/>
          </a:ln>
        </p:spPr>
      </p:cxnSp>
      <p:pic>
        <p:nvPicPr>
          <p:cNvPr id="9" name="Google Shape;15;p2">
            <a:extLst>
              <a:ext uri="{FF2B5EF4-FFF2-40B4-BE49-F238E27FC236}">
                <a16:creationId xmlns:a16="http://schemas.microsoft.com/office/drawing/2014/main" id="{B8425F7F-8F74-4D01-85A5-D66552EEDD50}"/>
              </a:ext>
            </a:extLst>
          </p:cNvPr>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rot="16200000" flipV="1">
            <a:off x="-3351139" y="3341971"/>
            <a:ext cx="6867169" cy="164888"/>
          </a:xfrm>
          <a:prstGeom prst="rect">
            <a:avLst/>
          </a:prstGeom>
          <a:noFill/>
          <a:ln>
            <a:noFill/>
          </a:ln>
        </p:spPr>
      </p:pic>
      <p:sp>
        <p:nvSpPr>
          <p:cNvPr id="2" name="TextBox 1">
            <a:extLst>
              <a:ext uri="{FF2B5EF4-FFF2-40B4-BE49-F238E27FC236}">
                <a16:creationId xmlns:a16="http://schemas.microsoft.com/office/drawing/2014/main" id="{FDF0BDFD-578D-482E-A84C-5FAB24136A67}"/>
              </a:ext>
            </a:extLst>
          </p:cNvPr>
          <p:cNvSpPr txBox="1"/>
          <p:nvPr userDrawn="1"/>
        </p:nvSpPr>
        <p:spPr>
          <a:xfrm>
            <a:off x="5377047" y="6539706"/>
            <a:ext cx="1439498" cy="184666"/>
          </a:xfrm>
          <a:prstGeom prst="rect">
            <a:avLst/>
          </a:prstGeom>
          <a:noFill/>
        </p:spPr>
        <p:txBody>
          <a:bodyPr wrap="none" lIns="0" tIns="0" rIns="0" bIns="0" rtlCol="0">
            <a:spAutoFit/>
          </a:bodyPr>
          <a:lstStyle/>
          <a:p>
            <a:pPr algn="ctr"/>
            <a:r>
              <a:rPr lang="en-IN" sz="1200">
                <a:latin typeface="+mn-lt"/>
              </a:rPr>
              <a:t>Affine Confidential</a:t>
            </a:r>
          </a:p>
        </p:txBody>
      </p:sp>
      <p:pic>
        <p:nvPicPr>
          <p:cNvPr id="10" name="Google Shape;183;p30">
            <a:extLst>
              <a:ext uri="{FF2B5EF4-FFF2-40B4-BE49-F238E27FC236}">
                <a16:creationId xmlns:a16="http://schemas.microsoft.com/office/drawing/2014/main" id="{14329517-90B0-4931-976A-04A4EA831F2C}"/>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r="69290"/>
          <a:stretch/>
        </p:blipFill>
        <p:spPr>
          <a:xfrm>
            <a:off x="163811" y="2"/>
            <a:ext cx="1871588" cy="6858009"/>
          </a:xfrm>
          <a:prstGeom prst="rect">
            <a:avLst/>
          </a:prstGeom>
          <a:noFill/>
          <a:ln>
            <a:noFill/>
          </a:ln>
        </p:spPr>
      </p:pic>
    </p:spTree>
    <p:extLst>
      <p:ext uri="{BB962C8B-B14F-4D97-AF65-F5344CB8AC3E}">
        <p14:creationId xmlns:p14="http://schemas.microsoft.com/office/powerpoint/2010/main" val="2630338562"/>
      </p:ext>
    </p:extLst>
  </p:cSld>
  <p:clrMapOvr>
    <a:masterClrMapping/>
  </p:clrMapOvr>
  <p:transition spd="slow">
    <p:push/>
  </p:transition>
  <p:extLst>
    <p:ext uri="{DCECCB84-F9BA-43D5-87BE-67443E8EF086}">
      <p15:sldGuideLst xmlns:p15="http://schemas.microsoft.com/office/powerpoint/2012/main">
        <p15:guide id="1" pos="139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Image - 2" preserve="1" userDrawn="1">
  <p:cSld name="Title and Image - 2">
    <p:spTree>
      <p:nvGrpSpPr>
        <p:cNvPr id="1" name="Shape 61"/>
        <p:cNvGrpSpPr/>
        <p:nvPr/>
      </p:nvGrpSpPr>
      <p:grpSpPr>
        <a:xfrm>
          <a:off x="0" y="0"/>
          <a:ext cx="0" cy="0"/>
          <a:chOff x="0" y="0"/>
          <a:chExt cx="0" cy="0"/>
        </a:xfrm>
      </p:grpSpPr>
      <p:sp>
        <p:nvSpPr>
          <p:cNvPr id="12" name="Google Shape;85;p14">
            <a:extLst>
              <a:ext uri="{FF2B5EF4-FFF2-40B4-BE49-F238E27FC236}">
                <a16:creationId xmlns:a16="http://schemas.microsoft.com/office/drawing/2014/main" id="{5902A2C5-4FEA-4A0D-B59B-8229447E0F98}"/>
              </a:ext>
            </a:extLst>
          </p:cNvPr>
          <p:cNvSpPr/>
          <p:nvPr userDrawn="1"/>
        </p:nvSpPr>
        <p:spPr>
          <a:xfrm>
            <a:off x="7921487" y="100"/>
            <a:ext cx="4272101" cy="6858000"/>
          </a:xfrm>
          <a:prstGeom prst="rect">
            <a:avLst/>
          </a:prstGeom>
          <a:solidFill>
            <a:srgbClr val="27203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latin typeface="Arial" panose="020B0604020202020204" pitchFamily="34" charset="0"/>
            </a:endParaRPr>
          </a:p>
        </p:txBody>
      </p:sp>
      <p:sp>
        <p:nvSpPr>
          <p:cNvPr id="62" name="Google Shape;62;p10"/>
          <p:cNvSpPr txBox="1">
            <a:spLocks noGrp="1"/>
          </p:cNvSpPr>
          <p:nvPr>
            <p:ph type="title"/>
          </p:nvPr>
        </p:nvSpPr>
        <p:spPr>
          <a:xfrm>
            <a:off x="415654" y="3357356"/>
            <a:ext cx="5333895" cy="1602621"/>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4" name="Google Shape;64;p10"/>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7" name="Google Shape;15;p2">
            <a:extLst>
              <a:ext uri="{FF2B5EF4-FFF2-40B4-BE49-F238E27FC236}">
                <a16:creationId xmlns:a16="http://schemas.microsoft.com/office/drawing/2014/main" id="{FC5A3FF5-453A-416A-926E-4B9763D7E884}"/>
              </a:ext>
            </a:extLst>
          </p:cNvPr>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rot="16200000" flipV="1">
            <a:off x="-3351139" y="3341971"/>
            <a:ext cx="6867169" cy="164888"/>
          </a:xfrm>
          <a:prstGeom prst="rect">
            <a:avLst/>
          </a:prstGeom>
          <a:noFill/>
          <a:ln>
            <a:noFill/>
          </a:ln>
        </p:spPr>
      </p:pic>
      <p:cxnSp>
        <p:nvCxnSpPr>
          <p:cNvPr id="9" name="Google Shape;60;p9">
            <a:extLst>
              <a:ext uri="{FF2B5EF4-FFF2-40B4-BE49-F238E27FC236}">
                <a16:creationId xmlns:a16="http://schemas.microsoft.com/office/drawing/2014/main" id="{EA6D1A88-87AC-48CC-9235-F9C428F9F609}"/>
              </a:ext>
            </a:extLst>
          </p:cNvPr>
          <p:cNvCxnSpPr>
            <a:cxnSpLocks/>
          </p:cNvCxnSpPr>
          <p:nvPr userDrawn="1"/>
        </p:nvCxnSpPr>
        <p:spPr>
          <a:xfrm>
            <a:off x="2311368" y="6374300"/>
            <a:ext cx="9213200" cy="0"/>
          </a:xfrm>
          <a:prstGeom prst="straightConnector1">
            <a:avLst/>
          </a:prstGeom>
          <a:noFill/>
          <a:ln w="9525" cap="flat" cmpd="sng">
            <a:solidFill>
              <a:schemeClr val="accent4"/>
            </a:solidFill>
            <a:prstDash val="solid"/>
            <a:round/>
            <a:headEnd type="none" w="med" len="med"/>
            <a:tailEnd type="none" w="med" len="med"/>
          </a:ln>
        </p:spPr>
      </p:cxnSp>
      <p:sp>
        <p:nvSpPr>
          <p:cNvPr id="10" name="TextBox 9">
            <a:extLst>
              <a:ext uri="{FF2B5EF4-FFF2-40B4-BE49-F238E27FC236}">
                <a16:creationId xmlns:a16="http://schemas.microsoft.com/office/drawing/2014/main" id="{88F29EE4-C071-460C-939F-F40E254F65DD}"/>
              </a:ext>
            </a:extLst>
          </p:cNvPr>
          <p:cNvSpPr txBox="1"/>
          <p:nvPr userDrawn="1"/>
        </p:nvSpPr>
        <p:spPr>
          <a:xfrm>
            <a:off x="4691786" y="6539706"/>
            <a:ext cx="1279196" cy="164212"/>
          </a:xfrm>
          <a:prstGeom prst="rect">
            <a:avLst/>
          </a:prstGeom>
          <a:noFill/>
        </p:spPr>
        <p:txBody>
          <a:bodyPr wrap="none" lIns="0" tIns="0" rIns="0" bIns="0" rtlCol="0">
            <a:spAutoFit/>
          </a:bodyPr>
          <a:lstStyle/>
          <a:p>
            <a:pPr algn="ctr"/>
            <a:r>
              <a:rPr lang="en-IN" sz="1067">
                <a:latin typeface="+mn-lt"/>
              </a:rPr>
              <a:t>Affine Confidential</a:t>
            </a:r>
          </a:p>
        </p:txBody>
      </p:sp>
      <p:pic>
        <p:nvPicPr>
          <p:cNvPr id="13" name="Google Shape;70;p11">
            <a:extLst>
              <a:ext uri="{FF2B5EF4-FFF2-40B4-BE49-F238E27FC236}">
                <a16:creationId xmlns:a16="http://schemas.microsoft.com/office/drawing/2014/main" id="{A7D9E582-9D3B-406B-82F0-D6057D2FD14B}"/>
              </a:ext>
            </a:extLst>
          </p:cNvPr>
          <p:cNvPicPr preferRelativeResize="0"/>
          <p:nvPr userDrawn="1"/>
        </p:nvPicPr>
        <p:blipFill>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609479" y="6171073"/>
            <a:ext cx="1425919" cy="379233"/>
          </a:xfrm>
          <a:prstGeom prst="rect">
            <a:avLst/>
          </a:prstGeom>
          <a:noFill/>
          <a:ln>
            <a:noFill/>
          </a:ln>
        </p:spPr>
      </p:pic>
      <p:pic>
        <p:nvPicPr>
          <p:cNvPr id="3" name="Picture 2" descr="A mesh net in pink and purple hue forming a 3D outline">
            <a:extLst>
              <a:ext uri="{FF2B5EF4-FFF2-40B4-BE49-F238E27FC236}">
                <a16:creationId xmlns:a16="http://schemas.microsoft.com/office/drawing/2014/main" id="{7D60838F-0BE4-42CE-9D15-E94CB2EAE44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flipH="1" flipV="1">
            <a:off x="167041" y="2238712"/>
            <a:ext cx="7754446" cy="4619457"/>
          </a:xfrm>
          <a:prstGeom prst="rect">
            <a:avLst/>
          </a:prstGeom>
        </p:spPr>
      </p:pic>
      <p:pic>
        <p:nvPicPr>
          <p:cNvPr id="15" name="Picture 14" descr="Logo, company name&#10;&#10;Description automatically generated">
            <a:extLst>
              <a:ext uri="{FF2B5EF4-FFF2-40B4-BE49-F238E27FC236}">
                <a16:creationId xmlns:a16="http://schemas.microsoft.com/office/drawing/2014/main" id="{2FB74E16-1BAA-4C12-ABE2-8AB0114E61A3}"/>
              </a:ext>
            </a:extLst>
          </p:cNvPr>
          <p:cNvPicPr>
            <a:picLocks noChangeAspect="1"/>
          </p:cNvPicPr>
          <p:nvPr userDrawn="1"/>
        </p:nvPicPr>
        <p:blipFill>
          <a:blip r:embed="rId5"/>
          <a:stretch>
            <a:fillRect/>
          </a:stretch>
        </p:blipFill>
        <p:spPr>
          <a:xfrm>
            <a:off x="164890" y="6863"/>
            <a:ext cx="4881314" cy="2215816"/>
          </a:xfrm>
          <a:prstGeom prst="rect">
            <a:avLst/>
          </a:prstGeom>
        </p:spPr>
      </p:pic>
      <p:sp>
        <p:nvSpPr>
          <p:cNvPr id="16" name="Rectangle 15">
            <a:extLst>
              <a:ext uri="{FF2B5EF4-FFF2-40B4-BE49-F238E27FC236}">
                <a16:creationId xmlns:a16="http://schemas.microsoft.com/office/drawing/2014/main" id="{D6733C83-85A8-451E-B1B6-5D1FDCC45769}"/>
              </a:ext>
            </a:extLst>
          </p:cNvPr>
          <p:cNvSpPr/>
          <p:nvPr userDrawn="1"/>
        </p:nvSpPr>
        <p:spPr>
          <a:xfrm>
            <a:off x="163811" y="2238711"/>
            <a:ext cx="7757676" cy="461772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608048"/>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Image - 2" preserve="1" userDrawn="1">
  <p:cSld name="1_Title and Image - 2">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15654" y="3357356"/>
            <a:ext cx="5333895" cy="1602621"/>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4" name="Google Shape;64;p10"/>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7" name="Google Shape;15;p2">
            <a:extLst>
              <a:ext uri="{FF2B5EF4-FFF2-40B4-BE49-F238E27FC236}">
                <a16:creationId xmlns:a16="http://schemas.microsoft.com/office/drawing/2014/main" id="{FC5A3FF5-453A-416A-926E-4B9763D7E884}"/>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6200000" flipV="1">
            <a:off x="-3351139" y="3341971"/>
            <a:ext cx="6867169" cy="164888"/>
          </a:xfrm>
          <a:prstGeom prst="rect">
            <a:avLst/>
          </a:prstGeom>
          <a:noFill/>
          <a:ln>
            <a:noFill/>
          </a:ln>
        </p:spPr>
      </p:pic>
      <p:pic>
        <p:nvPicPr>
          <p:cNvPr id="8" name="Google Shape;59;p9">
            <a:extLst>
              <a:ext uri="{FF2B5EF4-FFF2-40B4-BE49-F238E27FC236}">
                <a16:creationId xmlns:a16="http://schemas.microsoft.com/office/drawing/2014/main" id="{9F3A0879-58CD-4D54-9389-054F86493EBA}"/>
              </a:ext>
            </a:extLst>
          </p:cNvPr>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a:off x="609479" y="6160473"/>
            <a:ext cx="1425919" cy="379233"/>
          </a:xfrm>
          <a:prstGeom prst="rect">
            <a:avLst/>
          </a:prstGeom>
          <a:noFill/>
          <a:ln>
            <a:noFill/>
          </a:ln>
        </p:spPr>
      </p:pic>
      <p:cxnSp>
        <p:nvCxnSpPr>
          <p:cNvPr id="9" name="Google Shape;60;p9">
            <a:extLst>
              <a:ext uri="{FF2B5EF4-FFF2-40B4-BE49-F238E27FC236}">
                <a16:creationId xmlns:a16="http://schemas.microsoft.com/office/drawing/2014/main" id="{EA6D1A88-87AC-48CC-9235-F9C428F9F609}"/>
              </a:ext>
            </a:extLst>
          </p:cNvPr>
          <p:cNvCxnSpPr/>
          <p:nvPr userDrawn="1"/>
        </p:nvCxnSpPr>
        <p:spPr>
          <a:xfrm>
            <a:off x="2311368" y="6374300"/>
            <a:ext cx="9213200" cy="0"/>
          </a:xfrm>
          <a:prstGeom prst="straightConnector1">
            <a:avLst/>
          </a:prstGeom>
          <a:noFill/>
          <a:ln w="9525" cap="flat" cmpd="sng">
            <a:solidFill>
              <a:schemeClr val="accent4"/>
            </a:solidFill>
            <a:prstDash val="solid"/>
            <a:round/>
            <a:headEnd type="none" w="med" len="med"/>
            <a:tailEnd type="none" w="med" len="med"/>
          </a:ln>
        </p:spPr>
      </p:cxnSp>
      <p:sp>
        <p:nvSpPr>
          <p:cNvPr id="10" name="TextBox 9">
            <a:extLst>
              <a:ext uri="{FF2B5EF4-FFF2-40B4-BE49-F238E27FC236}">
                <a16:creationId xmlns:a16="http://schemas.microsoft.com/office/drawing/2014/main" id="{88F29EE4-C071-460C-939F-F40E254F65DD}"/>
              </a:ext>
            </a:extLst>
          </p:cNvPr>
          <p:cNvSpPr txBox="1"/>
          <p:nvPr userDrawn="1"/>
        </p:nvSpPr>
        <p:spPr>
          <a:xfrm>
            <a:off x="4691786" y="6539706"/>
            <a:ext cx="1279196" cy="164212"/>
          </a:xfrm>
          <a:prstGeom prst="rect">
            <a:avLst/>
          </a:prstGeom>
          <a:noFill/>
        </p:spPr>
        <p:txBody>
          <a:bodyPr wrap="none" lIns="0" tIns="0" rIns="0" bIns="0" rtlCol="0">
            <a:spAutoFit/>
          </a:bodyPr>
          <a:lstStyle/>
          <a:p>
            <a:pPr algn="ctr"/>
            <a:r>
              <a:rPr lang="en-IN" sz="1067">
                <a:latin typeface="+mn-lt"/>
              </a:rPr>
              <a:t>Affine Confidential</a:t>
            </a:r>
          </a:p>
        </p:txBody>
      </p:sp>
    </p:spTree>
    <p:extLst>
      <p:ext uri="{BB962C8B-B14F-4D97-AF65-F5344CB8AC3E}">
        <p14:creationId xmlns:p14="http://schemas.microsoft.com/office/powerpoint/2010/main" val="961989948"/>
      </p:ext>
    </p:extLst>
  </p:cSld>
  <p:clrMapOvr>
    <a:masterClrMapping/>
  </p:clrMapOvr>
  <p:transition spd="slow">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harts" preserve="1" userDrawn="1">
  <p:cSld name="Title and charts">
    <p:spTree>
      <p:nvGrpSpPr>
        <p:cNvPr id="1" name="Shape 73"/>
        <p:cNvGrpSpPr/>
        <p:nvPr/>
      </p:nvGrpSpPr>
      <p:grpSpPr>
        <a:xfrm>
          <a:off x="0" y="0"/>
          <a:ext cx="0" cy="0"/>
          <a:chOff x="0" y="0"/>
          <a:chExt cx="0" cy="0"/>
        </a:xfrm>
      </p:grpSpPr>
      <p:sp>
        <p:nvSpPr>
          <p:cNvPr id="76" name="Google Shape;76;p12"/>
          <p:cNvSpPr txBox="1">
            <a:spLocks noGrp="1"/>
          </p:cNvSpPr>
          <p:nvPr>
            <p:ph type="sldNum" idx="12"/>
          </p:nvPr>
        </p:nvSpPr>
        <p:spPr>
          <a:xfrm>
            <a:off x="11298082"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78" name="Google Shape;78;p12"/>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609479" y="6171073"/>
            <a:ext cx="1425919" cy="379233"/>
          </a:xfrm>
          <a:prstGeom prst="rect">
            <a:avLst/>
          </a:prstGeom>
          <a:noFill/>
          <a:ln>
            <a:noFill/>
          </a:ln>
        </p:spPr>
      </p:pic>
      <p:cxnSp>
        <p:nvCxnSpPr>
          <p:cNvPr id="79" name="Google Shape;79;p12"/>
          <p:cNvCxnSpPr/>
          <p:nvPr/>
        </p:nvCxnSpPr>
        <p:spPr>
          <a:xfrm>
            <a:off x="2311368" y="6374300"/>
            <a:ext cx="9213200" cy="0"/>
          </a:xfrm>
          <a:prstGeom prst="straightConnector1">
            <a:avLst/>
          </a:prstGeom>
          <a:noFill/>
          <a:ln w="9525" cap="flat" cmpd="sng">
            <a:solidFill>
              <a:schemeClr val="accent4"/>
            </a:solidFill>
            <a:prstDash val="solid"/>
            <a:round/>
            <a:headEnd type="none" w="med" len="med"/>
            <a:tailEnd type="none" w="med" len="med"/>
          </a:ln>
        </p:spPr>
      </p:cxnSp>
      <p:pic>
        <p:nvPicPr>
          <p:cNvPr id="8" name="Google Shape;15;p2">
            <a:extLst>
              <a:ext uri="{FF2B5EF4-FFF2-40B4-BE49-F238E27FC236}">
                <a16:creationId xmlns:a16="http://schemas.microsoft.com/office/drawing/2014/main" id="{CEB7F638-7E96-446B-9803-AAF11EA96EA6}"/>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rot="16200000" flipV="1">
            <a:off x="8677561" y="3341971"/>
            <a:ext cx="6867169" cy="164888"/>
          </a:xfrm>
          <a:prstGeom prst="rect">
            <a:avLst/>
          </a:prstGeom>
          <a:noFill/>
          <a:ln>
            <a:noFill/>
          </a:ln>
        </p:spPr>
      </p:pic>
      <p:sp>
        <p:nvSpPr>
          <p:cNvPr id="9" name="TextBox 8">
            <a:extLst>
              <a:ext uri="{FF2B5EF4-FFF2-40B4-BE49-F238E27FC236}">
                <a16:creationId xmlns:a16="http://schemas.microsoft.com/office/drawing/2014/main" id="{F8A7B59F-E745-45BF-AD4E-CAE64535FAC9}"/>
              </a:ext>
            </a:extLst>
          </p:cNvPr>
          <p:cNvSpPr txBox="1"/>
          <p:nvPr userDrawn="1"/>
        </p:nvSpPr>
        <p:spPr>
          <a:xfrm>
            <a:off x="5457197" y="6539706"/>
            <a:ext cx="1279196" cy="164212"/>
          </a:xfrm>
          <a:prstGeom prst="rect">
            <a:avLst/>
          </a:prstGeom>
          <a:noFill/>
        </p:spPr>
        <p:txBody>
          <a:bodyPr wrap="none" lIns="0" tIns="0" rIns="0" bIns="0" rtlCol="0">
            <a:spAutoFit/>
          </a:bodyPr>
          <a:lstStyle/>
          <a:p>
            <a:pPr algn="ctr"/>
            <a:r>
              <a:rPr lang="en-IN" sz="1067">
                <a:latin typeface="+mn-lt"/>
              </a:rPr>
              <a:t>Affine Confidential</a:t>
            </a:r>
          </a:p>
        </p:txBody>
      </p:sp>
      <p:pic>
        <p:nvPicPr>
          <p:cNvPr id="12" name="Picture 11" descr="Business handshake">
            <a:extLst>
              <a:ext uri="{FF2B5EF4-FFF2-40B4-BE49-F238E27FC236}">
                <a16:creationId xmlns:a16="http://schemas.microsoft.com/office/drawing/2014/main" id="{8677B0AD-B1C5-45E3-B86E-580F5DCB3D59}"/>
              </a:ext>
            </a:extLst>
          </p:cNvPr>
          <p:cNvPicPr>
            <a:picLocks noChangeAspect="1"/>
          </p:cNvPicPr>
          <p:nvPr userDrawn="1"/>
        </p:nvPicPr>
        <p:blipFill rotWithShape="1">
          <a:blip r:embed="rId4">
            <a:duotone>
              <a:srgbClr val="919296">
                <a:shade val="45000"/>
                <a:satMod val="135000"/>
              </a:srgbClr>
              <a:prstClr val="white"/>
            </a:duotone>
            <a:alphaModFix amt="50000"/>
          </a:blip>
          <a:srcRect t="14448" b="9532"/>
          <a:stretch/>
        </p:blipFill>
        <p:spPr>
          <a:xfrm>
            <a:off x="-1" y="0"/>
            <a:ext cx="12043212" cy="6005662"/>
          </a:xfrm>
          <a:prstGeom prst="rect">
            <a:avLst/>
          </a:prstGeom>
        </p:spPr>
      </p:pic>
    </p:spTree>
    <p:extLst>
      <p:ext uri="{BB962C8B-B14F-4D97-AF65-F5344CB8AC3E}">
        <p14:creationId xmlns:p14="http://schemas.microsoft.com/office/powerpoint/2010/main" val="3376554679"/>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7" name="Picture 6" descr="A close-up of a person's face&#10;&#10;Description automatically generated">
            <a:extLst>
              <a:ext uri="{FF2B5EF4-FFF2-40B4-BE49-F238E27FC236}">
                <a16:creationId xmlns:a16="http://schemas.microsoft.com/office/drawing/2014/main" id="{7CD2879C-F31D-0E5F-0ACB-20EEA1365C66}"/>
              </a:ext>
            </a:extLst>
          </p:cNvPr>
          <p:cNvPicPr>
            <a:picLocks noChangeAspect="1"/>
          </p:cNvPicPr>
          <p:nvPr userDrawn="1"/>
        </p:nvPicPr>
        <p:blipFill>
          <a:blip r:embed="rId2"/>
          <a:stretch>
            <a:fillRect/>
          </a:stretch>
        </p:blipFill>
        <p:spPr>
          <a:xfrm>
            <a:off x="0" y="0"/>
            <a:ext cx="12193588" cy="6858000"/>
          </a:xfrm>
          <a:prstGeom prst="rect">
            <a:avLst/>
          </a:prstGeom>
        </p:spPr>
      </p:pic>
      <p:sp>
        <p:nvSpPr>
          <p:cNvPr id="9" name="Parallelogram 8">
            <a:extLst>
              <a:ext uri="{FF2B5EF4-FFF2-40B4-BE49-F238E27FC236}">
                <a16:creationId xmlns:a16="http://schemas.microsoft.com/office/drawing/2014/main" id="{0458EC5A-EC6C-F922-B662-8C0514ECD070}"/>
              </a:ext>
            </a:extLst>
          </p:cNvPr>
          <p:cNvSpPr/>
          <p:nvPr userDrawn="1"/>
        </p:nvSpPr>
        <p:spPr>
          <a:xfrm>
            <a:off x="2156494" y="2495008"/>
            <a:ext cx="6310182"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11" name="Title 1">
            <a:extLst>
              <a:ext uri="{FF2B5EF4-FFF2-40B4-BE49-F238E27FC236}">
                <a16:creationId xmlns:a16="http://schemas.microsoft.com/office/drawing/2014/main" id="{115378B9-EE48-FE17-AE87-A7E07F42C003}"/>
              </a:ext>
            </a:extLst>
          </p:cNvPr>
          <p:cNvSpPr>
            <a:spLocks noGrp="1"/>
          </p:cNvSpPr>
          <p:nvPr>
            <p:ph type="title" hasCustomPrompt="1"/>
          </p:nvPr>
        </p:nvSpPr>
        <p:spPr>
          <a:xfrm>
            <a:off x="2156494" y="2859491"/>
            <a:ext cx="6966089" cy="1139018"/>
          </a:xfrm>
        </p:spPr>
        <p:txBody>
          <a:bodyPr anchor="ctr">
            <a:noAutofit/>
          </a:bodyPr>
          <a:lstStyle>
            <a:lvl1pPr algn="l">
              <a:lnSpc>
                <a:spcPct val="100000"/>
              </a:lnSpc>
              <a:defRPr sz="4800" b="0">
                <a:solidFill>
                  <a:schemeClr val="tx1"/>
                </a:solidFill>
                <a:latin typeface="+mj-lt"/>
                <a:cs typeface="Arial" panose="020B0604020202020204" pitchFamily="34" charset="0"/>
              </a:defRPr>
            </a:lvl1pPr>
          </a:lstStyle>
          <a:p>
            <a:r>
              <a:rPr lang="en-GB"/>
              <a:t>Section Divider</a:t>
            </a:r>
            <a:endParaRPr lang="en-US"/>
          </a:p>
        </p:txBody>
      </p:sp>
      <p:sp>
        <p:nvSpPr>
          <p:cNvPr id="14" name="Text Placeholder 13">
            <a:extLst>
              <a:ext uri="{FF2B5EF4-FFF2-40B4-BE49-F238E27FC236}">
                <a16:creationId xmlns:a16="http://schemas.microsoft.com/office/drawing/2014/main" id="{AEEB2D22-734C-53A7-9F6D-2116021408CC}"/>
              </a:ext>
            </a:extLst>
          </p:cNvPr>
          <p:cNvSpPr>
            <a:spLocks noGrp="1"/>
          </p:cNvSpPr>
          <p:nvPr>
            <p:ph type="body" sz="quarter" idx="10" hasCustomPrompt="1"/>
          </p:nvPr>
        </p:nvSpPr>
        <p:spPr>
          <a:xfrm>
            <a:off x="1829232" y="1486856"/>
            <a:ext cx="1781902" cy="914400"/>
          </a:xfrm>
        </p:spPr>
        <p:txBody>
          <a:bodyPr anchor="ctr">
            <a:noAutofit/>
          </a:bodyPr>
          <a:lstStyle>
            <a:lvl1pPr marL="0" indent="0" algn="ctr">
              <a:buNone/>
              <a:defRPr sz="6600" i="1">
                <a:solidFill>
                  <a:schemeClr val="tx1"/>
                </a:solidFill>
              </a:defRPr>
            </a:lvl1pPr>
          </a:lstStyle>
          <a:p>
            <a:pPr lvl="0"/>
            <a:r>
              <a:rPr lang="en-US"/>
              <a:t>##</a:t>
            </a:r>
          </a:p>
        </p:txBody>
      </p:sp>
    </p:spTree>
    <p:extLst>
      <p:ext uri="{BB962C8B-B14F-4D97-AF65-F5344CB8AC3E}">
        <p14:creationId xmlns:p14="http://schemas.microsoft.com/office/powerpoint/2010/main" val="530236354"/>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mp; Text Content">
    <p:spTree>
      <p:nvGrpSpPr>
        <p:cNvPr id="1" name=""/>
        <p:cNvGrpSpPr/>
        <p:nvPr/>
      </p:nvGrpSpPr>
      <p:grpSpPr>
        <a:xfrm>
          <a:off x="0" y="0"/>
          <a:ext cx="0" cy="0"/>
          <a:chOff x="0" y="0"/>
          <a:chExt cx="0" cy="0"/>
        </a:xfrm>
      </p:grpSpPr>
      <p:sp>
        <p:nvSpPr>
          <p:cNvPr id="2" name="Title 1"/>
          <p:cNvSpPr>
            <a:spLocks noGrp="1"/>
          </p:cNvSpPr>
          <p:nvPr>
            <p:ph type="title"/>
          </p:nvPr>
        </p:nvSpPr>
        <p:spPr>
          <a:xfrm>
            <a:off x="562781" y="105508"/>
            <a:ext cx="10732702" cy="548640"/>
          </a:xfrm>
          <a:prstGeom prst="rect">
            <a:avLst/>
          </a:prstGeom>
        </p:spPr>
        <p:txBody>
          <a:bodyPr anchor="b"/>
          <a:lstStyle>
            <a:lvl1pPr>
              <a:defRPr sz="2800" b="1">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lvl1pPr>
              <a:defRPr>
                <a:solidFill>
                  <a:schemeClr val="tx1">
                    <a:lumMod val="75000"/>
                    <a:lumOff val="25000"/>
                  </a:schemeClr>
                </a:solidFill>
                <a:latin typeface="Arial" panose="020B0604020202020204" pitchFamily="34" charset="0"/>
              </a:defRPr>
            </a:lvl1pPr>
          </a:lstStyle>
          <a:p>
            <a:r>
              <a:rPr lang="en-US"/>
              <a:t>AFFINE CONFIDENTIAL</a:t>
            </a:r>
          </a:p>
        </p:txBody>
      </p:sp>
      <p:sp>
        <p:nvSpPr>
          <p:cNvPr id="4" name="Slide Number Placeholder 3"/>
          <p:cNvSpPr>
            <a:spLocks noGrp="1"/>
          </p:cNvSpPr>
          <p:nvPr>
            <p:ph type="sldNum" sz="quarter" idx="11"/>
          </p:nvPr>
        </p:nvSpPr>
        <p:spPr>
          <a:xfrm>
            <a:off x="11298082" y="6217623"/>
            <a:ext cx="731695" cy="524800"/>
          </a:xfrm>
          <a:prstGeom prst="rect">
            <a:avLst/>
          </a:prstGeom>
        </p:spPr>
        <p:txBody>
          <a:bodyPr/>
          <a:lstStyle>
            <a:lvl1pPr>
              <a:defRPr>
                <a:solidFill>
                  <a:schemeClr val="tx1">
                    <a:lumMod val="75000"/>
                    <a:lumOff val="25000"/>
                  </a:schemeClr>
                </a:solidFill>
              </a:defRPr>
            </a:lvl1pPr>
          </a:lstStyle>
          <a:p>
            <a:fld id="{2F8722B3-413D-4F9B-B7BE-98A81043646B}" type="slidenum">
              <a:rPr lang="en-US" smtClean="0"/>
              <a:pPr/>
              <a:t>‹#›</a:t>
            </a:fld>
            <a:endParaRPr lang="en-US"/>
          </a:p>
        </p:txBody>
      </p:sp>
    </p:spTree>
    <p:extLst>
      <p:ext uri="{BB962C8B-B14F-4D97-AF65-F5344CB8AC3E}">
        <p14:creationId xmlns:p14="http://schemas.microsoft.com/office/powerpoint/2010/main" val="3995676408"/>
      </p:ext>
    </p:extLst>
  </p:cSld>
  <p:clrMapOvr>
    <a:masterClrMapping/>
  </p:clrMapOvr>
  <p:transition spd="slow">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Text Content">
    <p:spTree>
      <p:nvGrpSpPr>
        <p:cNvPr id="1" name=""/>
        <p:cNvGrpSpPr/>
        <p:nvPr/>
      </p:nvGrpSpPr>
      <p:grpSpPr>
        <a:xfrm>
          <a:off x="0" y="0"/>
          <a:ext cx="0" cy="0"/>
          <a:chOff x="0" y="0"/>
          <a:chExt cx="0" cy="0"/>
        </a:xfrm>
      </p:grpSpPr>
      <p:sp>
        <p:nvSpPr>
          <p:cNvPr id="2" name="Title 1"/>
          <p:cNvSpPr>
            <a:spLocks noGrp="1"/>
          </p:cNvSpPr>
          <p:nvPr>
            <p:ph type="title"/>
          </p:nvPr>
        </p:nvSpPr>
        <p:spPr>
          <a:xfrm>
            <a:off x="562781" y="105508"/>
            <a:ext cx="10732702" cy="548640"/>
          </a:xfrm>
          <a:prstGeom prst="rect">
            <a:avLst/>
          </a:prstGeom>
        </p:spPr>
        <p:txBody>
          <a:bodyPr anchor="b"/>
          <a:lstStyle>
            <a:lvl1pPr>
              <a:defRPr sz="2800" b="1">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lvl1pPr>
              <a:defRPr>
                <a:solidFill>
                  <a:schemeClr val="tx1">
                    <a:lumMod val="75000"/>
                    <a:lumOff val="25000"/>
                  </a:schemeClr>
                </a:solidFill>
                <a:latin typeface="Arial" panose="020B0604020202020204" pitchFamily="34" charset="0"/>
              </a:defRPr>
            </a:lvl1pPr>
          </a:lstStyle>
          <a:p>
            <a:r>
              <a:rPr lang="en-US"/>
              <a:t>AFFINE CONFIDENTIAL</a:t>
            </a:r>
          </a:p>
        </p:txBody>
      </p:sp>
      <p:sp>
        <p:nvSpPr>
          <p:cNvPr id="4" name="Slide Number Placeholder 3"/>
          <p:cNvSpPr>
            <a:spLocks noGrp="1"/>
          </p:cNvSpPr>
          <p:nvPr>
            <p:ph type="sldNum" sz="quarter" idx="11"/>
          </p:nvPr>
        </p:nvSpPr>
        <p:spPr>
          <a:xfrm>
            <a:off x="11298082" y="6217623"/>
            <a:ext cx="731695" cy="524800"/>
          </a:xfrm>
          <a:prstGeom prst="rect">
            <a:avLst/>
          </a:prstGeom>
        </p:spPr>
        <p:txBody>
          <a:bodyPr/>
          <a:lstStyle>
            <a:lvl1pPr>
              <a:defRPr>
                <a:solidFill>
                  <a:schemeClr val="tx1">
                    <a:lumMod val="75000"/>
                    <a:lumOff val="25000"/>
                  </a:schemeClr>
                </a:solidFill>
              </a:defRPr>
            </a:lvl1pPr>
          </a:lstStyle>
          <a:p>
            <a:fld id="{2F8722B3-413D-4F9B-B7BE-98A81043646B}" type="slidenum">
              <a:rPr lang="en-US" smtClean="0"/>
              <a:pPr/>
              <a:t>‹#›</a:t>
            </a:fld>
            <a:endParaRPr lang="en-US"/>
          </a:p>
        </p:txBody>
      </p:sp>
      <p:sp>
        <p:nvSpPr>
          <p:cNvPr id="6" name="Text Placeholder 5"/>
          <p:cNvSpPr>
            <a:spLocks noGrp="1"/>
          </p:cNvSpPr>
          <p:nvPr>
            <p:ph type="body" sz="quarter" idx="12"/>
          </p:nvPr>
        </p:nvSpPr>
        <p:spPr>
          <a:xfrm>
            <a:off x="562780" y="797536"/>
            <a:ext cx="11065681" cy="5239849"/>
          </a:xfrm>
          <a:prstGeom prst="rect">
            <a:avLst/>
          </a:prstGeom>
        </p:spPr>
        <p:txBody>
          <a:bodyPr/>
          <a:lstStyle>
            <a:lvl1pPr marL="0" indent="0">
              <a:lnSpc>
                <a:spcPct val="100000"/>
              </a:lnSpc>
              <a:spcBef>
                <a:spcPts val="300"/>
              </a:spcBef>
              <a:spcAft>
                <a:spcPts val="300"/>
              </a:spcAft>
              <a:buFont typeface="Wingdings" panose="05000000000000000000" pitchFamily="2" charset="2"/>
              <a:buNone/>
              <a:defRPr sz="1800"/>
            </a:lvl1pPr>
            <a:lvl2pPr marL="685800" indent="-346075">
              <a:lnSpc>
                <a:spcPct val="100000"/>
              </a:lnSpc>
              <a:spcBef>
                <a:spcPts val="300"/>
              </a:spcBef>
              <a:spcAft>
                <a:spcPts val="300"/>
              </a:spcAft>
              <a:buFont typeface="Wingdings" panose="05000000000000000000" pitchFamily="2" charset="2"/>
              <a:buChar char="§"/>
              <a:defRPr sz="1800"/>
            </a:lvl2pPr>
            <a:lvl3pPr marL="1031875" indent="-339725">
              <a:lnSpc>
                <a:spcPct val="100000"/>
              </a:lnSpc>
              <a:spcBef>
                <a:spcPts val="300"/>
              </a:spcBef>
              <a:spcAft>
                <a:spcPts val="300"/>
              </a:spcAft>
              <a:defRPr sz="1800"/>
            </a:lvl3pPr>
            <a:lvl4pPr marL="1371600" indent="-339725">
              <a:lnSpc>
                <a:spcPct val="100000"/>
              </a:lnSpc>
              <a:spcBef>
                <a:spcPts val="300"/>
              </a:spcBef>
              <a:spcAft>
                <a:spcPts val="300"/>
              </a:spcAft>
              <a:buFont typeface="Arial" panose="020B0604020202020204" pitchFamily="34" charset="0"/>
              <a:buChar char="◦"/>
              <a:defRPr sz="1800"/>
            </a:lvl4pPr>
            <a:lvl5pPr>
              <a:lnSpc>
                <a:spcPct val="100000"/>
              </a:lnSpc>
              <a:spcBef>
                <a:spcPts val="300"/>
              </a:spcBef>
              <a:spcAft>
                <a:spcPts val="300"/>
              </a:spcAft>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45403787"/>
      </p:ext>
    </p:extLst>
  </p:cSld>
  <p:clrMapOvr>
    <a:masterClrMapping/>
  </p:clrMapOvr>
  <p:transition spd="slow">
    <p:push/>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atin typeface="Arial" panose="020B0604020202020204" pitchFamily="34" charset="0"/>
              </a:defRPr>
            </a:lvl1pPr>
          </a:lstStyle>
          <a:p>
            <a:r>
              <a:rPr lang="en-US"/>
              <a:t>AFFINE CONFIDENTIAL</a:t>
            </a:r>
          </a:p>
        </p:txBody>
      </p:sp>
      <p:sp>
        <p:nvSpPr>
          <p:cNvPr id="4" name="Slide Number Placeholder 3"/>
          <p:cNvSpPr>
            <a:spLocks noGrp="1"/>
          </p:cNvSpPr>
          <p:nvPr>
            <p:ph type="sldNum" sz="quarter" idx="11"/>
          </p:nvPr>
        </p:nvSpPr>
        <p:spPr>
          <a:xfrm>
            <a:off x="11298082" y="6217623"/>
            <a:ext cx="731695" cy="524800"/>
          </a:xfrm>
          <a:prstGeom prst="rect">
            <a:avLst/>
          </a:prstGeom>
        </p:spPr>
        <p:txBody>
          <a:bodyPr/>
          <a:lstStyle/>
          <a:p>
            <a:fld id="{2F8722B3-413D-4F9B-B7BE-98A81043646B}" type="slidenum">
              <a:rPr lang="en-US" smtClean="0"/>
              <a:pPr/>
              <a:t>‹#›</a:t>
            </a:fld>
            <a:endParaRPr lang="en-US"/>
          </a:p>
        </p:txBody>
      </p:sp>
      <p:sp>
        <p:nvSpPr>
          <p:cNvPr id="5" name="Title 1"/>
          <p:cNvSpPr>
            <a:spLocks noGrp="1"/>
          </p:cNvSpPr>
          <p:nvPr>
            <p:ph type="title"/>
          </p:nvPr>
        </p:nvSpPr>
        <p:spPr>
          <a:xfrm>
            <a:off x="562781" y="105508"/>
            <a:ext cx="10732702" cy="548640"/>
          </a:xfrm>
          <a:prstGeom prst="rect">
            <a:avLst/>
          </a:prstGeom>
        </p:spPr>
        <p:txBody>
          <a:bodyPr anchor="b"/>
          <a:lstStyle>
            <a:lvl1pPr>
              <a:defRPr sz="2800" b="1">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04283540"/>
      </p:ext>
    </p:extLst>
  </p:cSld>
  <p:clrMapOvr>
    <a:masterClrMapping/>
  </p:clrMapOvr>
  <p:transition spd="slow">
    <p:push/>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TextBox 2">
            <a:extLst>
              <a:ext uri="{FF2B5EF4-FFF2-40B4-BE49-F238E27FC236}">
                <a16:creationId xmlns:a16="http://schemas.microsoft.com/office/drawing/2014/main" id="{8C2D471D-11F0-CF6D-4E45-8F2D76BA7096}"/>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6273372"/>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descr="A close up of a purple background&#10;&#10;Description automatically generated">
            <a:extLst>
              <a:ext uri="{FF2B5EF4-FFF2-40B4-BE49-F238E27FC236}">
                <a16:creationId xmlns:a16="http://schemas.microsoft.com/office/drawing/2014/main" id="{C0C38E3A-1E48-A849-B428-6BF9ADB86316}"/>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373E84D-30DC-603D-FD1B-82CF52133C85}"/>
              </a:ext>
            </a:extLst>
          </p:cNvPr>
          <p:cNvSpPr txBox="1"/>
          <p:nvPr userDrawn="1"/>
        </p:nvSpPr>
        <p:spPr>
          <a:xfrm>
            <a:off x="833006" y="6453127"/>
            <a:ext cx="1043691" cy="184666"/>
          </a:xfrm>
          <a:prstGeom prst="rect">
            <a:avLst/>
          </a:prstGeom>
          <a:noFill/>
        </p:spPr>
        <p:txBody>
          <a:bodyPr wrap="none" lIns="0" tIns="0" rIns="0" bIns="0" rtlCol="0">
            <a:spAutoFit/>
          </a:bodyPr>
          <a:lstStyle/>
          <a:p>
            <a:r>
              <a:rPr lang="en-IN" sz="1200">
                <a:solidFill>
                  <a:schemeClr val="bg1"/>
                </a:solidFill>
                <a:latin typeface="Arial" panose="020B0604020202020204" pitchFamily="34" charset="0"/>
                <a:cs typeface="Arial" panose="020B0604020202020204" pitchFamily="34" charset="0"/>
              </a:rPr>
              <a:t>https://affine.ai/</a:t>
            </a:r>
          </a:p>
        </p:txBody>
      </p: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6"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AB3BCB9-C0CF-7AB2-2F6D-F0890CEE38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6" y="388292"/>
            <a:ext cx="2382991" cy="627022"/>
          </a:xfrm>
          <a:prstGeom prst="rect">
            <a:avLst/>
          </a:prstGeom>
        </p:spPr>
      </p:pic>
      <p:sp>
        <p:nvSpPr>
          <p:cNvPr id="7" name="Title 1">
            <a:extLst>
              <a:ext uri="{FF2B5EF4-FFF2-40B4-BE49-F238E27FC236}">
                <a16:creationId xmlns:a16="http://schemas.microsoft.com/office/drawing/2014/main" id="{FB568DFF-30D5-28FD-C89E-8B0C463A11BE}"/>
              </a:ext>
            </a:extLst>
          </p:cNvPr>
          <p:cNvSpPr>
            <a:spLocks noGrp="1"/>
          </p:cNvSpPr>
          <p:nvPr>
            <p:ph type="title" hasCustomPrompt="1"/>
          </p:nvPr>
        </p:nvSpPr>
        <p:spPr>
          <a:xfrm>
            <a:off x="621856"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4" name="Text Placeholder 23">
            <a:extLst>
              <a:ext uri="{FF2B5EF4-FFF2-40B4-BE49-F238E27FC236}">
                <a16:creationId xmlns:a16="http://schemas.microsoft.com/office/drawing/2014/main" id="{9BA714B5-8AB1-C3D3-A766-50DB94A978A3}"/>
              </a:ext>
            </a:extLst>
          </p:cNvPr>
          <p:cNvSpPr>
            <a:spLocks noGrp="1"/>
          </p:cNvSpPr>
          <p:nvPr>
            <p:ph type="body" sz="quarter" idx="10" hasCustomPrompt="1"/>
          </p:nvPr>
        </p:nvSpPr>
        <p:spPr>
          <a:xfrm>
            <a:off x="621856"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Tree>
    <p:extLst>
      <p:ext uri="{BB962C8B-B14F-4D97-AF65-F5344CB8AC3E}">
        <p14:creationId xmlns:p14="http://schemas.microsoft.com/office/powerpoint/2010/main" val="1001959800"/>
      </p:ext>
    </p:extLst>
  </p:cSld>
  <p:clrMapOvr>
    <a:masterClrMapping/>
  </p:clrMapOvr>
  <p:transition spd="slow">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6" descr="A city lights in the dark&#10;&#10;Description automatically generated">
            <a:extLst>
              <a:ext uri="{FF2B5EF4-FFF2-40B4-BE49-F238E27FC236}">
                <a16:creationId xmlns:a16="http://schemas.microsoft.com/office/drawing/2014/main" id="{62E630D4-2E2B-1731-8797-0B59E934BDA9}"/>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6"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C8DE84CC-C972-C8FF-F831-05D3F976C8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6" y="388292"/>
            <a:ext cx="2382991" cy="627022"/>
          </a:xfrm>
          <a:prstGeom prst="rect">
            <a:avLst/>
          </a:prstGeom>
        </p:spPr>
      </p:pic>
      <p:sp>
        <p:nvSpPr>
          <p:cNvPr id="25" name="Rectangle: Rounded Corners 24">
            <a:extLst>
              <a:ext uri="{FF2B5EF4-FFF2-40B4-BE49-F238E27FC236}">
                <a16:creationId xmlns:a16="http://schemas.microsoft.com/office/drawing/2014/main" id="{779A43CF-E6A8-501D-5973-519D60F8FE16}"/>
              </a:ext>
            </a:extLst>
          </p:cNvPr>
          <p:cNvSpPr/>
          <p:nvPr userDrawn="1"/>
        </p:nvSpPr>
        <p:spPr>
          <a:xfrm>
            <a:off x="9115597" y="5014634"/>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
        <p:nvSpPr>
          <p:cNvPr id="26" name="Title 1">
            <a:extLst>
              <a:ext uri="{FF2B5EF4-FFF2-40B4-BE49-F238E27FC236}">
                <a16:creationId xmlns:a16="http://schemas.microsoft.com/office/drawing/2014/main" id="{0F59F43C-BF3F-4DF5-725F-1B34775AC151}"/>
              </a:ext>
            </a:extLst>
          </p:cNvPr>
          <p:cNvSpPr>
            <a:spLocks noGrp="1"/>
          </p:cNvSpPr>
          <p:nvPr>
            <p:ph type="title" hasCustomPrompt="1"/>
          </p:nvPr>
        </p:nvSpPr>
        <p:spPr>
          <a:xfrm>
            <a:off x="621856"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7" name="Text Placeholder 23">
            <a:extLst>
              <a:ext uri="{FF2B5EF4-FFF2-40B4-BE49-F238E27FC236}">
                <a16:creationId xmlns:a16="http://schemas.microsoft.com/office/drawing/2014/main" id="{91386958-5077-6F7F-02D3-F23F697E71B8}"/>
              </a:ext>
            </a:extLst>
          </p:cNvPr>
          <p:cNvSpPr>
            <a:spLocks noGrp="1"/>
          </p:cNvSpPr>
          <p:nvPr>
            <p:ph type="body" sz="quarter" idx="10" hasCustomPrompt="1"/>
          </p:nvPr>
        </p:nvSpPr>
        <p:spPr>
          <a:xfrm>
            <a:off x="621856"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Tree>
    <p:extLst>
      <p:ext uri="{BB962C8B-B14F-4D97-AF65-F5344CB8AC3E}">
        <p14:creationId xmlns:p14="http://schemas.microsoft.com/office/powerpoint/2010/main" val="718541714"/>
      </p:ext>
    </p:extLst>
  </p:cSld>
  <p:clrMapOvr>
    <a:masterClrMapping/>
  </p:clrMapOvr>
  <p:transition spd="slow">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A colorful explosion of a person&#10;&#10;Description automatically generated with medium confidence">
            <a:extLst>
              <a:ext uri="{FF2B5EF4-FFF2-40B4-BE49-F238E27FC236}">
                <a16:creationId xmlns:a16="http://schemas.microsoft.com/office/drawing/2014/main" id="{2E2DBC28-4BED-0AD9-89DB-A48CE8B72D55}"/>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373E84D-30DC-603D-FD1B-82CF52133C85}"/>
              </a:ext>
            </a:extLst>
          </p:cNvPr>
          <p:cNvSpPr txBox="1"/>
          <p:nvPr userDrawn="1"/>
        </p:nvSpPr>
        <p:spPr>
          <a:xfrm>
            <a:off x="833006" y="6453127"/>
            <a:ext cx="1043691" cy="184666"/>
          </a:xfrm>
          <a:prstGeom prst="rect">
            <a:avLst/>
          </a:prstGeom>
          <a:noFill/>
        </p:spPr>
        <p:txBody>
          <a:bodyPr wrap="none" lIns="0" tIns="0" rIns="0" bIns="0" rtlCol="0">
            <a:spAutoFit/>
          </a:bodyPr>
          <a:lstStyle/>
          <a:p>
            <a:r>
              <a:rPr lang="en-IN" sz="1200">
                <a:solidFill>
                  <a:schemeClr val="bg1"/>
                </a:solidFill>
                <a:latin typeface="Arial" panose="020B0604020202020204" pitchFamily="34" charset="0"/>
                <a:cs typeface="Arial" panose="020B0604020202020204" pitchFamily="34" charset="0"/>
              </a:rPr>
              <a:t>https://affine.ai/</a:t>
            </a:r>
          </a:p>
        </p:txBody>
      </p: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6"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0A76C07-5DF1-E163-7D1B-342E70CF6B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6" y="388292"/>
            <a:ext cx="2382991" cy="627022"/>
          </a:xfrm>
          <a:prstGeom prst="rect">
            <a:avLst/>
          </a:prstGeom>
        </p:spPr>
      </p:pic>
      <p:sp>
        <p:nvSpPr>
          <p:cNvPr id="20" name="Title 1">
            <a:extLst>
              <a:ext uri="{FF2B5EF4-FFF2-40B4-BE49-F238E27FC236}">
                <a16:creationId xmlns:a16="http://schemas.microsoft.com/office/drawing/2014/main" id="{95888F5D-0E1E-4973-E9EF-8B31C763A2FC}"/>
              </a:ext>
            </a:extLst>
          </p:cNvPr>
          <p:cNvSpPr>
            <a:spLocks noGrp="1"/>
          </p:cNvSpPr>
          <p:nvPr>
            <p:ph type="title" hasCustomPrompt="1"/>
          </p:nvPr>
        </p:nvSpPr>
        <p:spPr>
          <a:xfrm>
            <a:off x="621856"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1" name="Text Placeholder 23">
            <a:extLst>
              <a:ext uri="{FF2B5EF4-FFF2-40B4-BE49-F238E27FC236}">
                <a16:creationId xmlns:a16="http://schemas.microsoft.com/office/drawing/2014/main" id="{9B1382E4-385A-709A-C212-9B6C37A4C592}"/>
              </a:ext>
            </a:extLst>
          </p:cNvPr>
          <p:cNvSpPr>
            <a:spLocks noGrp="1"/>
          </p:cNvSpPr>
          <p:nvPr>
            <p:ph type="body" sz="quarter" idx="10" hasCustomPrompt="1"/>
          </p:nvPr>
        </p:nvSpPr>
        <p:spPr>
          <a:xfrm>
            <a:off x="621856"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
        <p:nvSpPr>
          <p:cNvPr id="22" name="Rectangle: Rounded Corners 21">
            <a:extLst>
              <a:ext uri="{FF2B5EF4-FFF2-40B4-BE49-F238E27FC236}">
                <a16:creationId xmlns:a16="http://schemas.microsoft.com/office/drawing/2014/main" id="{28F27534-C5AF-3287-7FEB-472A5BF7199A}"/>
              </a:ext>
            </a:extLst>
          </p:cNvPr>
          <p:cNvSpPr/>
          <p:nvPr userDrawn="1"/>
        </p:nvSpPr>
        <p:spPr>
          <a:xfrm>
            <a:off x="597505" y="4857880"/>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Tree>
    <p:extLst>
      <p:ext uri="{BB962C8B-B14F-4D97-AF65-F5344CB8AC3E}">
        <p14:creationId xmlns:p14="http://schemas.microsoft.com/office/powerpoint/2010/main" val="733907658"/>
      </p:ext>
    </p:extLst>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8" name="Picture 7" descr="A red and blue gradient&#10;&#10;Description automatically generated">
            <a:extLst>
              <a:ext uri="{FF2B5EF4-FFF2-40B4-BE49-F238E27FC236}">
                <a16:creationId xmlns:a16="http://schemas.microsoft.com/office/drawing/2014/main" id="{8E4D5F63-E1FA-4BF6-55A5-C85CEB51C15D}"/>
              </a:ext>
            </a:extLst>
          </p:cNvPr>
          <p:cNvPicPr>
            <a:picLocks noChangeAspect="1"/>
          </p:cNvPicPr>
          <p:nvPr userDrawn="1"/>
        </p:nvPicPr>
        <p:blipFill>
          <a:blip r:embed="rId2">
            <a:alphaModFix/>
          </a:blip>
          <a:stretch>
            <a:fillRect/>
          </a:stretch>
        </p:blipFill>
        <p:spPr>
          <a:xfrm>
            <a:off x="0" y="0"/>
            <a:ext cx="12193588" cy="6858000"/>
          </a:xfrm>
          <a:prstGeom prst="rect">
            <a:avLst/>
          </a:prstGeom>
        </p:spPr>
      </p:pic>
      <p:sp>
        <p:nvSpPr>
          <p:cNvPr id="6" name="Freeform: Shape 5">
            <a:extLst>
              <a:ext uri="{FF2B5EF4-FFF2-40B4-BE49-F238E27FC236}">
                <a16:creationId xmlns:a16="http://schemas.microsoft.com/office/drawing/2014/main" id="{00CBB77F-CEAF-4873-E44B-D71441ABA560}"/>
              </a:ext>
            </a:extLst>
          </p:cNvPr>
          <p:cNvSpPr/>
          <p:nvPr userDrawn="1"/>
        </p:nvSpPr>
        <p:spPr>
          <a:xfrm flipH="1">
            <a:off x="5339256" y="2116184"/>
            <a:ext cx="6854331" cy="914400"/>
          </a:xfrm>
          <a:custGeom>
            <a:avLst/>
            <a:gdLst>
              <a:gd name="connsiteX0" fmla="*/ 6401274 w 6853438"/>
              <a:gd name="connsiteY0" fmla="*/ 0 h 809897"/>
              <a:gd name="connsiteX1" fmla="*/ 0 w 6853438"/>
              <a:gd name="connsiteY1" fmla="*/ 0 h 809897"/>
              <a:gd name="connsiteX2" fmla="*/ 0 w 6853438"/>
              <a:gd name="connsiteY2" fmla="*/ 809897 h 809897"/>
              <a:gd name="connsiteX3" fmla="*/ 6853438 w 6853438"/>
              <a:gd name="connsiteY3" fmla="*/ 809897 h 809897"/>
              <a:gd name="connsiteX4" fmla="*/ 6401274 w 6853438"/>
              <a:gd name="connsiteY4" fmla="*/ 0 h 80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38" h="809897">
                <a:moveTo>
                  <a:pt x="6401274" y="0"/>
                </a:moveTo>
                <a:lnTo>
                  <a:pt x="0" y="0"/>
                </a:lnTo>
                <a:lnTo>
                  <a:pt x="0" y="809897"/>
                </a:lnTo>
                <a:lnTo>
                  <a:pt x="6853438" y="809897"/>
                </a:lnTo>
                <a:lnTo>
                  <a:pt x="6401274" y="0"/>
                </a:lnTo>
                <a:close/>
              </a:path>
            </a:pathLst>
          </a:custGeom>
          <a:gradFill flip="none" rotWithShape="1">
            <a:gsLst>
              <a:gs pos="0">
                <a:srgbClr val="FF5158"/>
              </a:gs>
              <a:gs pos="81000">
                <a:schemeClr val="accent2"/>
              </a:gs>
              <a:gs pos="10000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67"/>
          </a:p>
        </p:txBody>
      </p:sp>
      <p:sp>
        <p:nvSpPr>
          <p:cNvPr id="2" name="Parallelogram 1">
            <a:extLst>
              <a:ext uri="{FF2B5EF4-FFF2-40B4-BE49-F238E27FC236}">
                <a16:creationId xmlns:a16="http://schemas.microsoft.com/office/drawing/2014/main" id="{DD21F86B-1CFB-8EEF-C4A8-B0FA16A3BAF5}"/>
              </a:ext>
            </a:extLst>
          </p:cNvPr>
          <p:cNvSpPr/>
          <p:nvPr userDrawn="1"/>
        </p:nvSpPr>
        <p:spPr>
          <a:xfrm>
            <a:off x="4351342" y="3030587"/>
            <a:ext cx="4838101"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4" name="Title 1">
            <a:extLst>
              <a:ext uri="{FF2B5EF4-FFF2-40B4-BE49-F238E27FC236}">
                <a16:creationId xmlns:a16="http://schemas.microsoft.com/office/drawing/2014/main" id="{6A6BC672-E9F8-7B3E-6BC3-42599BD85183}"/>
              </a:ext>
            </a:extLst>
          </p:cNvPr>
          <p:cNvSpPr>
            <a:spLocks noGrp="1"/>
          </p:cNvSpPr>
          <p:nvPr>
            <p:ph type="title" hasCustomPrompt="1"/>
          </p:nvPr>
        </p:nvSpPr>
        <p:spPr>
          <a:xfrm>
            <a:off x="4351341" y="3375475"/>
            <a:ext cx="6966089" cy="1139018"/>
          </a:xfrm>
        </p:spPr>
        <p:txBody>
          <a:bodyPr anchor="ctr">
            <a:noAutofit/>
          </a:bodyPr>
          <a:lstStyle>
            <a:lvl1pPr algn="l">
              <a:lnSpc>
                <a:spcPct val="100000"/>
              </a:lnSpc>
              <a:defRPr sz="4800" b="0">
                <a:solidFill>
                  <a:schemeClr val="bg1"/>
                </a:solidFill>
                <a:latin typeface="+mj-lt"/>
                <a:cs typeface="Arial" panose="020B0604020202020204" pitchFamily="34" charset="0"/>
              </a:defRPr>
            </a:lvl1pPr>
          </a:lstStyle>
          <a:p>
            <a:r>
              <a:rPr lang="en-GB"/>
              <a:t>Section Divider</a:t>
            </a:r>
            <a:endParaRPr lang="en-US"/>
          </a:p>
        </p:txBody>
      </p:sp>
      <p:sp>
        <p:nvSpPr>
          <p:cNvPr id="5" name="Text Placeholder 13">
            <a:extLst>
              <a:ext uri="{FF2B5EF4-FFF2-40B4-BE49-F238E27FC236}">
                <a16:creationId xmlns:a16="http://schemas.microsoft.com/office/drawing/2014/main" id="{7429F2BD-A1AD-125A-EBF4-FD24EA14289E}"/>
              </a:ext>
            </a:extLst>
          </p:cNvPr>
          <p:cNvSpPr>
            <a:spLocks noGrp="1"/>
          </p:cNvSpPr>
          <p:nvPr>
            <p:ph type="body" sz="quarter" idx="10" hasCustomPrompt="1"/>
          </p:nvPr>
        </p:nvSpPr>
        <p:spPr>
          <a:xfrm>
            <a:off x="4338274" y="2074684"/>
            <a:ext cx="1096582" cy="914400"/>
          </a:xfrm>
        </p:spPr>
        <p:txBody>
          <a:bodyPr lIns="0" tIns="0" rIns="0" bIns="0" anchor="ctr">
            <a:noAutofit/>
          </a:bodyPr>
          <a:lstStyle>
            <a:lvl1pPr marL="0" indent="0" algn="ctr">
              <a:buNone/>
              <a:defRPr sz="6599" i="1">
                <a:solidFill>
                  <a:schemeClr val="bg1"/>
                </a:solidFill>
              </a:defRPr>
            </a:lvl1pPr>
          </a:lstStyle>
          <a:p>
            <a:pPr lvl="0"/>
            <a:r>
              <a:rPr lang="en-US"/>
              <a:t>##</a:t>
            </a:r>
          </a:p>
        </p:txBody>
      </p:sp>
    </p:spTree>
    <p:extLst>
      <p:ext uri="{BB962C8B-B14F-4D97-AF65-F5344CB8AC3E}">
        <p14:creationId xmlns:p14="http://schemas.microsoft.com/office/powerpoint/2010/main" val="2841347944"/>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7" name="Picture 6" descr="A close-up of a person's face&#10;&#10;Description automatically generated">
            <a:extLst>
              <a:ext uri="{FF2B5EF4-FFF2-40B4-BE49-F238E27FC236}">
                <a16:creationId xmlns:a16="http://schemas.microsoft.com/office/drawing/2014/main" id="{7CD2879C-F31D-0E5F-0ACB-20EEA1365C66}"/>
              </a:ext>
            </a:extLst>
          </p:cNvPr>
          <p:cNvPicPr>
            <a:picLocks noChangeAspect="1"/>
          </p:cNvPicPr>
          <p:nvPr userDrawn="1"/>
        </p:nvPicPr>
        <p:blipFill>
          <a:blip r:embed="rId2"/>
          <a:stretch>
            <a:fillRect/>
          </a:stretch>
        </p:blipFill>
        <p:spPr>
          <a:xfrm>
            <a:off x="0" y="0"/>
            <a:ext cx="12193588" cy="6858000"/>
          </a:xfrm>
          <a:prstGeom prst="rect">
            <a:avLst/>
          </a:prstGeom>
        </p:spPr>
      </p:pic>
      <p:sp>
        <p:nvSpPr>
          <p:cNvPr id="9" name="Parallelogram 8">
            <a:extLst>
              <a:ext uri="{FF2B5EF4-FFF2-40B4-BE49-F238E27FC236}">
                <a16:creationId xmlns:a16="http://schemas.microsoft.com/office/drawing/2014/main" id="{0458EC5A-EC6C-F922-B662-8C0514ECD070}"/>
              </a:ext>
            </a:extLst>
          </p:cNvPr>
          <p:cNvSpPr/>
          <p:nvPr userDrawn="1"/>
        </p:nvSpPr>
        <p:spPr>
          <a:xfrm>
            <a:off x="2156494" y="2495010"/>
            <a:ext cx="6310182"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11" name="Title 1">
            <a:extLst>
              <a:ext uri="{FF2B5EF4-FFF2-40B4-BE49-F238E27FC236}">
                <a16:creationId xmlns:a16="http://schemas.microsoft.com/office/drawing/2014/main" id="{115378B9-EE48-FE17-AE87-A7E07F42C003}"/>
              </a:ext>
            </a:extLst>
          </p:cNvPr>
          <p:cNvSpPr>
            <a:spLocks noGrp="1"/>
          </p:cNvSpPr>
          <p:nvPr>
            <p:ph type="title" hasCustomPrompt="1"/>
          </p:nvPr>
        </p:nvSpPr>
        <p:spPr>
          <a:xfrm>
            <a:off x="2156495" y="2859491"/>
            <a:ext cx="6966089" cy="1139018"/>
          </a:xfrm>
        </p:spPr>
        <p:txBody>
          <a:bodyPr anchor="ctr">
            <a:noAutofit/>
          </a:bodyPr>
          <a:lstStyle>
            <a:lvl1pPr algn="l">
              <a:lnSpc>
                <a:spcPct val="100000"/>
              </a:lnSpc>
              <a:defRPr sz="4800" b="0">
                <a:solidFill>
                  <a:schemeClr val="tx1"/>
                </a:solidFill>
                <a:latin typeface="+mj-lt"/>
                <a:cs typeface="Arial" panose="020B0604020202020204" pitchFamily="34" charset="0"/>
              </a:defRPr>
            </a:lvl1pPr>
          </a:lstStyle>
          <a:p>
            <a:r>
              <a:rPr lang="en-GB"/>
              <a:t>Section Divider</a:t>
            </a:r>
            <a:endParaRPr lang="en-US"/>
          </a:p>
        </p:txBody>
      </p:sp>
      <p:sp>
        <p:nvSpPr>
          <p:cNvPr id="14" name="Text Placeholder 13">
            <a:extLst>
              <a:ext uri="{FF2B5EF4-FFF2-40B4-BE49-F238E27FC236}">
                <a16:creationId xmlns:a16="http://schemas.microsoft.com/office/drawing/2014/main" id="{AEEB2D22-734C-53A7-9F6D-2116021408CC}"/>
              </a:ext>
            </a:extLst>
          </p:cNvPr>
          <p:cNvSpPr>
            <a:spLocks noGrp="1"/>
          </p:cNvSpPr>
          <p:nvPr>
            <p:ph type="body" sz="quarter" idx="10" hasCustomPrompt="1"/>
          </p:nvPr>
        </p:nvSpPr>
        <p:spPr>
          <a:xfrm>
            <a:off x="1829232" y="1486856"/>
            <a:ext cx="1781902" cy="914400"/>
          </a:xfrm>
        </p:spPr>
        <p:txBody>
          <a:bodyPr anchor="ctr">
            <a:noAutofit/>
          </a:bodyPr>
          <a:lstStyle>
            <a:lvl1pPr marL="0" indent="0" algn="ctr">
              <a:buNone/>
              <a:defRPr sz="6599" i="1">
                <a:solidFill>
                  <a:schemeClr val="tx1"/>
                </a:solidFill>
              </a:defRPr>
            </a:lvl1pPr>
          </a:lstStyle>
          <a:p>
            <a:pPr lvl="0"/>
            <a:r>
              <a:rPr lang="en-US"/>
              <a:t>##</a:t>
            </a:r>
          </a:p>
        </p:txBody>
      </p:sp>
    </p:spTree>
    <p:extLst>
      <p:ext uri="{BB962C8B-B14F-4D97-AF65-F5344CB8AC3E}">
        <p14:creationId xmlns:p14="http://schemas.microsoft.com/office/powerpoint/2010/main" val="1955383824"/>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8">
                <a:solidFill>
                  <a:srgbClr val="272034"/>
                </a:solidFill>
              </a:defRPr>
            </a:lvl2pPr>
            <a:lvl3pPr lvl="2" rtl="0">
              <a:spcBef>
                <a:spcPts val="0"/>
              </a:spcBef>
              <a:spcAft>
                <a:spcPts val="0"/>
              </a:spcAft>
              <a:buClr>
                <a:srgbClr val="272034"/>
              </a:buClr>
              <a:buSzPts val="4800"/>
              <a:buNone/>
              <a:defRPr sz="6398">
                <a:solidFill>
                  <a:srgbClr val="272034"/>
                </a:solidFill>
              </a:defRPr>
            </a:lvl3pPr>
            <a:lvl4pPr lvl="3" rtl="0">
              <a:spcBef>
                <a:spcPts val="0"/>
              </a:spcBef>
              <a:spcAft>
                <a:spcPts val="0"/>
              </a:spcAft>
              <a:buClr>
                <a:srgbClr val="272034"/>
              </a:buClr>
              <a:buSzPts val="4800"/>
              <a:buNone/>
              <a:defRPr sz="6398">
                <a:solidFill>
                  <a:srgbClr val="272034"/>
                </a:solidFill>
              </a:defRPr>
            </a:lvl4pPr>
            <a:lvl5pPr lvl="4" rtl="0">
              <a:spcBef>
                <a:spcPts val="0"/>
              </a:spcBef>
              <a:spcAft>
                <a:spcPts val="0"/>
              </a:spcAft>
              <a:buClr>
                <a:srgbClr val="272034"/>
              </a:buClr>
              <a:buSzPts val="4800"/>
              <a:buNone/>
              <a:defRPr sz="6398">
                <a:solidFill>
                  <a:srgbClr val="272034"/>
                </a:solidFill>
              </a:defRPr>
            </a:lvl5pPr>
            <a:lvl6pPr lvl="5" rtl="0">
              <a:spcBef>
                <a:spcPts val="0"/>
              </a:spcBef>
              <a:spcAft>
                <a:spcPts val="0"/>
              </a:spcAft>
              <a:buClr>
                <a:srgbClr val="272034"/>
              </a:buClr>
              <a:buSzPts val="4800"/>
              <a:buNone/>
              <a:defRPr sz="6398">
                <a:solidFill>
                  <a:srgbClr val="272034"/>
                </a:solidFill>
              </a:defRPr>
            </a:lvl6pPr>
            <a:lvl7pPr lvl="6" rtl="0">
              <a:spcBef>
                <a:spcPts val="0"/>
              </a:spcBef>
              <a:spcAft>
                <a:spcPts val="0"/>
              </a:spcAft>
              <a:buClr>
                <a:srgbClr val="272034"/>
              </a:buClr>
              <a:buSzPts val="4800"/>
              <a:buNone/>
              <a:defRPr sz="6398">
                <a:solidFill>
                  <a:srgbClr val="272034"/>
                </a:solidFill>
              </a:defRPr>
            </a:lvl7pPr>
            <a:lvl8pPr lvl="7" rtl="0">
              <a:spcBef>
                <a:spcPts val="0"/>
              </a:spcBef>
              <a:spcAft>
                <a:spcPts val="0"/>
              </a:spcAft>
              <a:buClr>
                <a:srgbClr val="272034"/>
              </a:buClr>
              <a:buSzPts val="4800"/>
              <a:buNone/>
              <a:defRPr sz="6398">
                <a:solidFill>
                  <a:srgbClr val="272034"/>
                </a:solidFill>
              </a:defRPr>
            </a:lvl8pPr>
            <a:lvl9pPr lvl="8" rtl="0">
              <a:spcBef>
                <a:spcPts val="0"/>
              </a:spcBef>
              <a:spcAft>
                <a:spcPts val="0"/>
              </a:spcAft>
              <a:buClr>
                <a:srgbClr val="272034"/>
              </a:buClr>
              <a:buSzPts val="4800"/>
              <a:buNone/>
              <a:defRPr sz="6398">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71"/>
            <a:ext cx="444558" cy="242603"/>
          </a:xfrm>
          <a:prstGeom prst="rect">
            <a:avLst/>
          </a:prstGeom>
          <a:noFill/>
          <a:ln>
            <a:noFill/>
          </a:ln>
        </p:spPr>
        <p:txBody>
          <a:bodyPr spcFirstLastPara="1" wrap="square" lIns="91413" tIns="91413" rIns="91413" bIns="91413"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TextBox 2">
            <a:extLst>
              <a:ext uri="{FF2B5EF4-FFF2-40B4-BE49-F238E27FC236}">
                <a16:creationId xmlns:a16="http://schemas.microsoft.com/office/drawing/2014/main" id="{8C2D471D-11F0-CF6D-4E45-8F2D76BA7096}"/>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1806610"/>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TextBox 2">
            <a:extLst>
              <a:ext uri="{FF2B5EF4-FFF2-40B4-BE49-F238E27FC236}">
                <a16:creationId xmlns:a16="http://schemas.microsoft.com/office/drawing/2014/main" id="{8C2D471D-11F0-CF6D-4E45-8F2D76BA7096}"/>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321190"/>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8">
                <a:solidFill>
                  <a:srgbClr val="272034"/>
                </a:solidFill>
              </a:defRPr>
            </a:lvl2pPr>
            <a:lvl3pPr lvl="2" rtl="0">
              <a:spcBef>
                <a:spcPts val="0"/>
              </a:spcBef>
              <a:spcAft>
                <a:spcPts val="0"/>
              </a:spcAft>
              <a:buClr>
                <a:srgbClr val="272034"/>
              </a:buClr>
              <a:buSzPts val="4800"/>
              <a:buNone/>
              <a:defRPr sz="6398">
                <a:solidFill>
                  <a:srgbClr val="272034"/>
                </a:solidFill>
              </a:defRPr>
            </a:lvl3pPr>
            <a:lvl4pPr lvl="3" rtl="0">
              <a:spcBef>
                <a:spcPts val="0"/>
              </a:spcBef>
              <a:spcAft>
                <a:spcPts val="0"/>
              </a:spcAft>
              <a:buClr>
                <a:srgbClr val="272034"/>
              </a:buClr>
              <a:buSzPts val="4800"/>
              <a:buNone/>
              <a:defRPr sz="6398">
                <a:solidFill>
                  <a:srgbClr val="272034"/>
                </a:solidFill>
              </a:defRPr>
            </a:lvl4pPr>
            <a:lvl5pPr lvl="4" rtl="0">
              <a:spcBef>
                <a:spcPts val="0"/>
              </a:spcBef>
              <a:spcAft>
                <a:spcPts val="0"/>
              </a:spcAft>
              <a:buClr>
                <a:srgbClr val="272034"/>
              </a:buClr>
              <a:buSzPts val="4800"/>
              <a:buNone/>
              <a:defRPr sz="6398">
                <a:solidFill>
                  <a:srgbClr val="272034"/>
                </a:solidFill>
              </a:defRPr>
            </a:lvl5pPr>
            <a:lvl6pPr lvl="5" rtl="0">
              <a:spcBef>
                <a:spcPts val="0"/>
              </a:spcBef>
              <a:spcAft>
                <a:spcPts val="0"/>
              </a:spcAft>
              <a:buClr>
                <a:srgbClr val="272034"/>
              </a:buClr>
              <a:buSzPts val="4800"/>
              <a:buNone/>
              <a:defRPr sz="6398">
                <a:solidFill>
                  <a:srgbClr val="272034"/>
                </a:solidFill>
              </a:defRPr>
            </a:lvl6pPr>
            <a:lvl7pPr lvl="6" rtl="0">
              <a:spcBef>
                <a:spcPts val="0"/>
              </a:spcBef>
              <a:spcAft>
                <a:spcPts val="0"/>
              </a:spcAft>
              <a:buClr>
                <a:srgbClr val="272034"/>
              </a:buClr>
              <a:buSzPts val="4800"/>
              <a:buNone/>
              <a:defRPr sz="6398">
                <a:solidFill>
                  <a:srgbClr val="272034"/>
                </a:solidFill>
              </a:defRPr>
            </a:lvl7pPr>
            <a:lvl8pPr lvl="7" rtl="0">
              <a:spcBef>
                <a:spcPts val="0"/>
              </a:spcBef>
              <a:spcAft>
                <a:spcPts val="0"/>
              </a:spcAft>
              <a:buClr>
                <a:srgbClr val="272034"/>
              </a:buClr>
              <a:buSzPts val="4800"/>
              <a:buNone/>
              <a:defRPr sz="6398">
                <a:solidFill>
                  <a:srgbClr val="272034"/>
                </a:solidFill>
              </a:defRPr>
            </a:lvl8pPr>
            <a:lvl9pPr lvl="8" rtl="0">
              <a:spcBef>
                <a:spcPts val="0"/>
              </a:spcBef>
              <a:spcAft>
                <a:spcPts val="0"/>
              </a:spcAft>
              <a:buClr>
                <a:srgbClr val="272034"/>
              </a:buClr>
              <a:buSzPts val="4800"/>
              <a:buNone/>
              <a:defRPr sz="6398">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71"/>
            <a:ext cx="444558" cy="242603"/>
          </a:xfrm>
          <a:prstGeom prst="rect">
            <a:avLst/>
          </a:prstGeom>
          <a:noFill/>
          <a:ln>
            <a:noFill/>
          </a:ln>
        </p:spPr>
        <p:txBody>
          <a:bodyPr spcFirstLastPara="1" wrap="square" lIns="91413" tIns="91413" rIns="91413" bIns="91413"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5"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5149384"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8" name="Parallelogram 7">
            <a:extLst>
              <a:ext uri="{FF2B5EF4-FFF2-40B4-BE49-F238E27FC236}">
                <a16:creationId xmlns:a16="http://schemas.microsoft.com/office/drawing/2014/main" id="{EF13F0AE-8023-005F-6BC5-771691616373}"/>
              </a:ext>
            </a:extLst>
          </p:cNvPr>
          <p:cNvSpPr/>
          <p:nvPr userDrawn="1"/>
        </p:nvSpPr>
        <p:spPr>
          <a:xfrm>
            <a:off x="450495"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OUTPUT</a:t>
            </a:r>
          </a:p>
        </p:txBody>
      </p:sp>
      <p:sp>
        <p:nvSpPr>
          <p:cNvPr id="10" name="Parallelogram 9">
            <a:extLst>
              <a:ext uri="{FF2B5EF4-FFF2-40B4-BE49-F238E27FC236}">
                <a16:creationId xmlns:a16="http://schemas.microsoft.com/office/drawing/2014/main" id="{A4B50880-E865-5CE5-128C-4A1FEBACAEAF}"/>
              </a:ext>
            </a:extLst>
          </p:cNvPr>
          <p:cNvSpPr/>
          <p:nvPr userDrawn="1"/>
        </p:nvSpPr>
        <p:spPr>
          <a:xfrm>
            <a:off x="5149384"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BENEFITS</a:t>
            </a:r>
          </a:p>
        </p:txBody>
      </p:sp>
      <p:cxnSp>
        <p:nvCxnSpPr>
          <p:cNvPr id="11" name="Straight Connector 10">
            <a:extLst>
              <a:ext uri="{FF2B5EF4-FFF2-40B4-BE49-F238E27FC236}">
                <a16:creationId xmlns:a16="http://schemas.microsoft.com/office/drawing/2014/main" id="{73DD6D5F-6EA4-95F9-99DE-5695286738CA}"/>
              </a:ext>
            </a:extLst>
          </p:cNvPr>
          <p:cNvCxnSpPr>
            <a:cxnSpLocks/>
          </p:cNvCxnSpPr>
          <p:nvPr userDrawn="1"/>
        </p:nvCxnSpPr>
        <p:spPr>
          <a:xfrm>
            <a:off x="9442330" y="1036119"/>
            <a:ext cx="0" cy="53646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6E1D5B9-9B85-3935-24DF-A684BBFB7AD8}"/>
              </a:ext>
            </a:extLst>
          </p:cNvPr>
          <p:cNvGrpSpPr/>
          <p:nvPr userDrawn="1"/>
        </p:nvGrpSpPr>
        <p:grpSpPr>
          <a:xfrm>
            <a:off x="9530208" y="1045218"/>
            <a:ext cx="2035369" cy="359152"/>
            <a:chOff x="9314545" y="1004752"/>
            <a:chExt cx="2072550" cy="365760"/>
          </a:xfrm>
        </p:grpSpPr>
        <p:sp>
          <p:nvSpPr>
            <p:cNvPr id="13" name="TextBox 12">
              <a:extLst>
                <a:ext uri="{FF2B5EF4-FFF2-40B4-BE49-F238E27FC236}">
                  <a16:creationId xmlns:a16="http://schemas.microsoft.com/office/drawing/2014/main" id="{AF4BE5A5-8984-0B50-BDAD-86020830298F}"/>
                </a:ext>
              </a:extLst>
            </p:cNvPr>
            <p:cNvSpPr txBox="1"/>
            <p:nvPr/>
          </p:nvSpPr>
          <p:spPr>
            <a:xfrm>
              <a:off x="9736312" y="1102239"/>
              <a:ext cx="1650782" cy="219408"/>
            </a:xfrm>
            <a:prstGeom prst="rect">
              <a:avLst/>
            </a:prstGeom>
            <a:noFill/>
          </p:spPr>
          <p:txBody>
            <a:bodyPr wrap="square" lIns="0" tIns="0" rIns="0" bIns="0" rtlCol="0" anchor="ctr">
              <a:spAutoFit/>
            </a:bodyPr>
            <a:lstStyle/>
            <a:p>
              <a:pPr marL="0" marR="0" lvl="0" indent="0" algn="l" defTabSz="1218926"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9314545" y="1004752"/>
              <a:ext cx="365760" cy="36576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9545050" y="1349828"/>
              <a:ext cx="1842045"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61153" y="1051360"/>
              <a:ext cx="272544" cy="272544"/>
            </a:xfrm>
            <a:prstGeom prst="rect">
              <a:avLst/>
            </a:prstGeom>
          </p:spPr>
        </p:pic>
      </p:grpSp>
      <p:sp>
        <p:nvSpPr>
          <p:cNvPr id="17" name="TextBox 16">
            <a:extLst>
              <a:ext uri="{FF2B5EF4-FFF2-40B4-BE49-F238E27FC236}">
                <a16:creationId xmlns:a16="http://schemas.microsoft.com/office/drawing/2014/main" id="{220A34B7-0233-EFC7-B36E-6602310D8142}"/>
              </a:ext>
            </a:extLst>
          </p:cNvPr>
          <p:cNvSpPr txBox="1"/>
          <p:nvPr userDrawn="1"/>
        </p:nvSpPr>
        <p:spPr>
          <a:xfrm>
            <a:off x="9944409" y="2133928"/>
            <a:ext cx="1621167" cy="215444"/>
          </a:xfrm>
          <a:prstGeom prst="rect">
            <a:avLst/>
          </a:prstGeom>
          <a:noFill/>
        </p:spPr>
        <p:txBody>
          <a:bodyPr wrap="square" lIns="0" tIns="0" rIns="0" bIns="0" rtlCol="0" anchor="ctr">
            <a:spAutoFit/>
          </a:bodyPr>
          <a:lstStyle/>
          <a:p>
            <a:pPr marL="0" marR="0" lvl="0" indent="0" algn="l" defTabSz="1218926"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Function</a:t>
            </a:r>
          </a:p>
        </p:txBody>
      </p:sp>
      <p:sp>
        <p:nvSpPr>
          <p:cNvPr id="18" name="Oval 17">
            <a:extLst>
              <a:ext uri="{FF2B5EF4-FFF2-40B4-BE49-F238E27FC236}">
                <a16:creationId xmlns:a16="http://schemas.microsoft.com/office/drawing/2014/main" id="{60071071-8884-4442-6529-7F9540DD26A5}"/>
              </a:ext>
            </a:extLst>
          </p:cNvPr>
          <p:cNvSpPr/>
          <p:nvPr userDrawn="1"/>
        </p:nvSpPr>
        <p:spPr>
          <a:xfrm>
            <a:off x="9530208" y="2038201"/>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9" name="Straight Connector 18">
            <a:extLst>
              <a:ext uri="{FF2B5EF4-FFF2-40B4-BE49-F238E27FC236}">
                <a16:creationId xmlns:a16="http://schemas.microsoft.com/office/drawing/2014/main" id="{1FA516C2-3EB6-36AB-D8F1-B7137CE36A51}"/>
              </a:ext>
            </a:extLst>
          </p:cNvPr>
          <p:cNvCxnSpPr>
            <a:cxnSpLocks/>
          </p:cNvCxnSpPr>
          <p:nvPr userDrawn="1"/>
        </p:nvCxnSpPr>
        <p:spPr>
          <a:xfrm>
            <a:off x="9756577" y="2377042"/>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BC6DD201-FB7B-5D45-FEF1-9FA31E8335EB}"/>
              </a:ext>
            </a:extLst>
          </p:cNvPr>
          <p:cNvSpPr txBox="1"/>
          <p:nvPr userDrawn="1"/>
        </p:nvSpPr>
        <p:spPr>
          <a:xfrm>
            <a:off x="9944409" y="3274875"/>
            <a:ext cx="1621167" cy="215444"/>
          </a:xfrm>
          <a:prstGeom prst="rect">
            <a:avLst/>
          </a:prstGeom>
          <a:noFill/>
        </p:spPr>
        <p:txBody>
          <a:bodyPr wrap="square" lIns="0" tIns="0" rIns="0" bIns="0" rtlCol="0" anchor="ctr">
            <a:spAutoFit/>
          </a:bodyPr>
          <a:lstStyle/>
          <a:p>
            <a:pPr marL="0" marR="0" lvl="0" indent="0" algn="l" defTabSz="1218926"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Data Used</a:t>
            </a:r>
          </a:p>
        </p:txBody>
      </p:sp>
      <p:sp>
        <p:nvSpPr>
          <p:cNvPr id="21" name="Oval 20">
            <a:extLst>
              <a:ext uri="{FF2B5EF4-FFF2-40B4-BE49-F238E27FC236}">
                <a16:creationId xmlns:a16="http://schemas.microsoft.com/office/drawing/2014/main" id="{1360BF2E-15E1-A0B6-B1FA-94E00C021198}"/>
              </a:ext>
            </a:extLst>
          </p:cNvPr>
          <p:cNvSpPr/>
          <p:nvPr userDrawn="1"/>
        </p:nvSpPr>
        <p:spPr>
          <a:xfrm>
            <a:off x="9530208" y="3179148"/>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3517F501-E69F-0C5A-0ABA-532A9A85C4CC}"/>
              </a:ext>
            </a:extLst>
          </p:cNvPr>
          <p:cNvCxnSpPr>
            <a:cxnSpLocks/>
          </p:cNvCxnSpPr>
          <p:nvPr userDrawn="1"/>
        </p:nvCxnSpPr>
        <p:spPr>
          <a:xfrm>
            <a:off x="9756577" y="3517990"/>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BDE373F-A5E1-9598-B898-F3071F2A1F41}"/>
              </a:ext>
            </a:extLst>
          </p:cNvPr>
          <p:cNvSpPr txBox="1"/>
          <p:nvPr userDrawn="1"/>
        </p:nvSpPr>
        <p:spPr>
          <a:xfrm>
            <a:off x="9944409" y="4916684"/>
            <a:ext cx="1621167" cy="215444"/>
          </a:xfrm>
          <a:prstGeom prst="rect">
            <a:avLst/>
          </a:prstGeom>
          <a:noFill/>
        </p:spPr>
        <p:txBody>
          <a:bodyPr wrap="square" lIns="0" tIns="0" rIns="0" bIns="0" rtlCol="0" anchor="ctr">
            <a:spAutoFit/>
          </a:bodyPr>
          <a:lstStyle/>
          <a:p>
            <a:pPr marL="0" marR="0" lvl="0" indent="0" algn="l" defTabSz="1218926"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Tech Stack</a:t>
            </a:r>
          </a:p>
        </p:txBody>
      </p:sp>
      <p:sp>
        <p:nvSpPr>
          <p:cNvPr id="24" name="Oval 23">
            <a:extLst>
              <a:ext uri="{FF2B5EF4-FFF2-40B4-BE49-F238E27FC236}">
                <a16:creationId xmlns:a16="http://schemas.microsoft.com/office/drawing/2014/main" id="{D6E60B4A-ACDD-0AE9-265F-3D4CB668A069}"/>
              </a:ext>
            </a:extLst>
          </p:cNvPr>
          <p:cNvSpPr/>
          <p:nvPr userDrawn="1"/>
        </p:nvSpPr>
        <p:spPr>
          <a:xfrm>
            <a:off x="9530208" y="4820957"/>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5" name="Straight Connector 24">
            <a:extLst>
              <a:ext uri="{FF2B5EF4-FFF2-40B4-BE49-F238E27FC236}">
                <a16:creationId xmlns:a16="http://schemas.microsoft.com/office/drawing/2014/main" id="{6571CBD6-91F4-FD9F-6B66-7E0845C831F0}"/>
              </a:ext>
            </a:extLst>
          </p:cNvPr>
          <p:cNvCxnSpPr>
            <a:cxnSpLocks/>
          </p:cNvCxnSpPr>
          <p:nvPr userDrawn="1"/>
        </p:nvCxnSpPr>
        <p:spPr>
          <a:xfrm>
            <a:off x="9756577" y="5159799"/>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grpSp>
        <p:nvGrpSpPr>
          <p:cNvPr id="26" name="Group 25">
            <a:extLst>
              <a:ext uri="{FF2B5EF4-FFF2-40B4-BE49-F238E27FC236}">
                <a16:creationId xmlns:a16="http://schemas.microsoft.com/office/drawing/2014/main" id="{018E6894-D78B-05E9-4181-D4B0710C5C59}"/>
              </a:ext>
            </a:extLst>
          </p:cNvPr>
          <p:cNvGrpSpPr/>
          <p:nvPr userDrawn="1"/>
        </p:nvGrpSpPr>
        <p:grpSpPr>
          <a:xfrm>
            <a:off x="9575978" y="4878832"/>
            <a:ext cx="253025" cy="248173"/>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0" name="Group 29">
            <a:extLst>
              <a:ext uri="{FF2B5EF4-FFF2-40B4-BE49-F238E27FC236}">
                <a16:creationId xmlns:a16="http://schemas.microsoft.com/office/drawing/2014/main" id="{74CE2D36-6F97-7924-51B9-B1FFD738A4A8}"/>
              </a:ext>
            </a:extLst>
          </p:cNvPr>
          <p:cNvGrpSpPr/>
          <p:nvPr userDrawn="1"/>
        </p:nvGrpSpPr>
        <p:grpSpPr>
          <a:xfrm>
            <a:off x="9609955" y="3260389"/>
            <a:ext cx="183740"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6" name="Group 439">
            <a:extLst>
              <a:ext uri="{FF2B5EF4-FFF2-40B4-BE49-F238E27FC236}">
                <a16:creationId xmlns:a16="http://schemas.microsoft.com/office/drawing/2014/main" id="{2F2FB8C3-756B-5A63-0370-4D2269F7C5F4}"/>
              </a:ext>
            </a:extLst>
          </p:cNvPr>
          <p:cNvGrpSpPr/>
          <p:nvPr userDrawn="1"/>
        </p:nvGrpSpPr>
        <p:grpSpPr>
          <a:xfrm>
            <a:off x="9586682" y="2120569"/>
            <a:ext cx="246253"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pic>
        <p:nvPicPr>
          <p:cNvPr id="45" name="Picture 44" descr="Image result for macbook pro transparent background">
            <a:extLst>
              <a:ext uri="{FF2B5EF4-FFF2-40B4-BE49-F238E27FC236}">
                <a16:creationId xmlns:a16="http://schemas.microsoft.com/office/drawing/2014/main" id="{C98D3FCF-1220-AE17-C583-B5CA4F31F984}"/>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339892" y="42520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15">
            <a:extLst>
              <a:ext uri="{FF2B5EF4-FFF2-40B4-BE49-F238E27FC236}">
                <a16:creationId xmlns:a16="http://schemas.microsoft.com/office/drawing/2014/main" id="{858F4D38-3480-87D6-3F98-81CB98499CA3}"/>
              </a:ext>
            </a:extLst>
          </p:cNvPr>
          <p:cNvSpPr>
            <a:spLocks noGrp="1"/>
          </p:cNvSpPr>
          <p:nvPr>
            <p:ph type="body" sz="quarter" idx="11" hasCustomPrompt="1"/>
          </p:nvPr>
        </p:nvSpPr>
        <p:spPr>
          <a:xfrm>
            <a:off x="502751" y="5435828"/>
            <a:ext cx="3900006" cy="76586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3DB440B9-2CA4-0BC5-B837-FF3EF608222B}"/>
              </a:ext>
            </a:extLst>
          </p:cNvPr>
          <p:cNvSpPr>
            <a:spLocks noGrp="1"/>
          </p:cNvSpPr>
          <p:nvPr>
            <p:ph type="body" sz="quarter" idx="12" hasCustomPrompt="1"/>
          </p:nvPr>
        </p:nvSpPr>
        <p:spPr>
          <a:xfrm>
            <a:off x="9914005" y="1426916"/>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E504D57B-0C4E-0820-D65E-64F5EFE10450}"/>
              </a:ext>
            </a:extLst>
          </p:cNvPr>
          <p:cNvSpPr>
            <a:spLocks noGrp="1"/>
          </p:cNvSpPr>
          <p:nvPr>
            <p:ph type="body" sz="quarter" idx="13" hasCustomPrompt="1"/>
          </p:nvPr>
        </p:nvSpPr>
        <p:spPr>
          <a:xfrm>
            <a:off x="9914005" y="2417278"/>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0" name="Text Placeholder 15">
            <a:extLst>
              <a:ext uri="{FF2B5EF4-FFF2-40B4-BE49-F238E27FC236}">
                <a16:creationId xmlns:a16="http://schemas.microsoft.com/office/drawing/2014/main" id="{198F5A6D-3F17-B95A-CF7F-45FD0642D749}"/>
              </a:ext>
            </a:extLst>
          </p:cNvPr>
          <p:cNvSpPr>
            <a:spLocks noGrp="1"/>
          </p:cNvSpPr>
          <p:nvPr>
            <p:ph type="body" sz="quarter" idx="14" hasCustomPrompt="1"/>
          </p:nvPr>
        </p:nvSpPr>
        <p:spPr>
          <a:xfrm>
            <a:off x="9914005" y="3566051"/>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129890"/>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8">
                <a:solidFill>
                  <a:srgbClr val="272034"/>
                </a:solidFill>
              </a:defRPr>
            </a:lvl2pPr>
            <a:lvl3pPr lvl="2" rtl="0">
              <a:spcBef>
                <a:spcPts val="0"/>
              </a:spcBef>
              <a:spcAft>
                <a:spcPts val="0"/>
              </a:spcAft>
              <a:buClr>
                <a:srgbClr val="272034"/>
              </a:buClr>
              <a:buSzPts val="4800"/>
              <a:buNone/>
              <a:defRPr sz="6398">
                <a:solidFill>
                  <a:srgbClr val="272034"/>
                </a:solidFill>
              </a:defRPr>
            </a:lvl3pPr>
            <a:lvl4pPr lvl="3" rtl="0">
              <a:spcBef>
                <a:spcPts val="0"/>
              </a:spcBef>
              <a:spcAft>
                <a:spcPts val="0"/>
              </a:spcAft>
              <a:buClr>
                <a:srgbClr val="272034"/>
              </a:buClr>
              <a:buSzPts val="4800"/>
              <a:buNone/>
              <a:defRPr sz="6398">
                <a:solidFill>
                  <a:srgbClr val="272034"/>
                </a:solidFill>
              </a:defRPr>
            </a:lvl4pPr>
            <a:lvl5pPr lvl="4" rtl="0">
              <a:spcBef>
                <a:spcPts val="0"/>
              </a:spcBef>
              <a:spcAft>
                <a:spcPts val="0"/>
              </a:spcAft>
              <a:buClr>
                <a:srgbClr val="272034"/>
              </a:buClr>
              <a:buSzPts val="4800"/>
              <a:buNone/>
              <a:defRPr sz="6398">
                <a:solidFill>
                  <a:srgbClr val="272034"/>
                </a:solidFill>
              </a:defRPr>
            </a:lvl5pPr>
            <a:lvl6pPr lvl="5" rtl="0">
              <a:spcBef>
                <a:spcPts val="0"/>
              </a:spcBef>
              <a:spcAft>
                <a:spcPts val="0"/>
              </a:spcAft>
              <a:buClr>
                <a:srgbClr val="272034"/>
              </a:buClr>
              <a:buSzPts val="4800"/>
              <a:buNone/>
              <a:defRPr sz="6398">
                <a:solidFill>
                  <a:srgbClr val="272034"/>
                </a:solidFill>
              </a:defRPr>
            </a:lvl6pPr>
            <a:lvl7pPr lvl="6" rtl="0">
              <a:spcBef>
                <a:spcPts val="0"/>
              </a:spcBef>
              <a:spcAft>
                <a:spcPts val="0"/>
              </a:spcAft>
              <a:buClr>
                <a:srgbClr val="272034"/>
              </a:buClr>
              <a:buSzPts val="4800"/>
              <a:buNone/>
              <a:defRPr sz="6398">
                <a:solidFill>
                  <a:srgbClr val="272034"/>
                </a:solidFill>
              </a:defRPr>
            </a:lvl7pPr>
            <a:lvl8pPr lvl="7" rtl="0">
              <a:spcBef>
                <a:spcPts val="0"/>
              </a:spcBef>
              <a:spcAft>
                <a:spcPts val="0"/>
              </a:spcAft>
              <a:buClr>
                <a:srgbClr val="272034"/>
              </a:buClr>
              <a:buSzPts val="4800"/>
              <a:buNone/>
              <a:defRPr sz="6398">
                <a:solidFill>
                  <a:srgbClr val="272034"/>
                </a:solidFill>
              </a:defRPr>
            </a:lvl8pPr>
            <a:lvl9pPr lvl="8" rtl="0">
              <a:spcBef>
                <a:spcPts val="0"/>
              </a:spcBef>
              <a:spcAft>
                <a:spcPts val="0"/>
              </a:spcAft>
              <a:buClr>
                <a:srgbClr val="272034"/>
              </a:buClr>
              <a:buSzPts val="4800"/>
              <a:buNone/>
              <a:defRPr sz="6398">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71"/>
            <a:ext cx="444558" cy="242603"/>
          </a:xfrm>
          <a:prstGeom prst="rect">
            <a:avLst/>
          </a:prstGeom>
          <a:noFill/>
          <a:ln>
            <a:noFill/>
          </a:ln>
        </p:spPr>
        <p:txBody>
          <a:bodyPr spcFirstLastPara="1" wrap="square" lIns="91413" tIns="91413" rIns="91413" bIns="91413"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3"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6286913"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5856CD0-C949-4572-E2A6-350EEE2DF49E}"/>
              </a:ext>
            </a:extLst>
          </p:cNvPr>
          <p:cNvSpPr/>
          <p:nvPr userDrawn="1"/>
        </p:nvSpPr>
        <p:spPr>
          <a:xfrm>
            <a:off x="0" y="5238209"/>
            <a:ext cx="12193588" cy="120178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19" name="Group 18">
            <a:extLst>
              <a:ext uri="{FF2B5EF4-FFF2-40B4-BE49-F238E27FC236}">
                <a16:creationId xmlns:a16="http://schemas.microsoft.com/office/drawing/2014/main" id="{8C455B08-25D1-BE6F-5A44-1FAEC0253BAF}"/>
              </a:ext>
            </a:extLst>
          </p:cNvPr>
          <p:cNvGrpSpPr/>
          <p:nvPr userDrawn="1"/>
        </p:nvGrpSpPr>
        <p:grpSpPr>
          <a:xfrm>
            <a:off x="452518" y="5298265"/>
            <a:ext cx="2421215" cy="359152"/>
            <a:chOff x="528659" y="5298265"/>
            <a:chExt cx="2420900" cy="359152"/>
          </a:xfrm>
        </p:grpSpPr>
        <p:sp>
          <p:nvSpPr>
            <p:cNvPr id="13" name="TextBox 12">
              <a:extLst>
                <a:ext uri="{FF2B5EF4-FFF2-40B4-BE49-F238E27FC236}">
                  <a16:creationId xmlns:a16="http://schemas.microsoft.com/office/drawing/2014/main" id="{AF4BE5A5-8984-0B50-BDAD-86020830298F}"/>
                </a:ext>
              </a:extLst>
            </p:cNvPr>
            <p:cNvSpPr txBox="1"/>
            <p:nvPr/>
          </p:nvSpPr>
          <p:spPr>
            <a:xfrm>
              <a:off x="942806" y="5393991"/>
              <a:ext cx="1620956" cy="215444"/>
            </a:xfrm>
            <a:prstGeom prst="rect">
              <a:avLst/>
            </a:prstGeom>
            <a:noFill/>
          </p:spPr>
          <p:txBody>
            <a:bodyPr wrap="square" lIns="0" tIns="0" rIns="0" bIns="0" rtlCol="0" anchor="ctr">
              <a:spAutoFit/>
            </a:bodyPr>
            <a:lstStyle/>
            <a:p>
              <a:pPr marL="0" marR="0" lvl="0" indent="0" algn="l" defTabSz="1218926"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528659"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754999"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4425" y="5344031"/>
              <a:ext cx="267620" cy="267620"/>
            </a:xfrm>
            <a:prstGeom prst="rect">
              <a:avLst/>
            </a:prstGeom>
          </p:spPr>
        </p:pic>
      </p:grpSp>
      <p:sp>
        <p:nvSpPr>
          <p:cNvPr id="49" name="Text Placeholder 15">
            <a:extLst>
              <a:ext uri="{FF2B5EF4-FFF2-40B4-BE49-F238E27FC236}">
                <a16:creationId xmlns:a16="http://schemas.microsoft.com/office/drawing/2014/main" id="{E504D57B-0C4E-0820-D65E-64F5EFE10450}"/>
              </a:ext>
            </a:extLst>
          </p:cNvPr>
          <p:cNvSpPr>
            <a:spLocks noGrp="1"/>
          </p:cNvSpPr>
          <p:nvPr userDrawn="1">
            <p:ph type="body" sz="quarter" idx="13" hasCustomPrompt="1"/>
          </p:nvPr>
        </p:nvSpPr>
        <p:spPr>
          <a:xfrm>
            <a:off x="825752" y="5716332"/>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5" name="Text Placeholder 15">
            <a:extLst>
              <a:ext uri="{FF2B5EF4-FFF2-40B4-BE49-F238E27FC236}">
                <a16:creationId xmlns:a16="http://schemas.microsoft.com/office/drawing/2014/main" id="{0450D5F4-E1D7-36C0-56CE-C90E8F844DD5}"/>
              </a:ext>
            </a:extLst>
          </p:cNvPr>
          <p:cNvSpPr>
            <a:spLocks noGrp="1"/>
          </p:cNvSpPr>
          <p:nvPr userDrawn="1">
            <p:ph type="body" sz="quarter" idx="15" hasCustomPrompt="1"/>
          </p:nvPr>
        </p:nvSpPr>
        <p:spPr>
          <a:xfrm>
            <a:off x="3843827" y="5716332"/>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272040A-3ACB-7AFE-AAAD-95843E7D6259}"/>
              </a:ext>
            </a:extLst>
          </p:cNvPr>
          <p:cNvSpPr>
            <a:spLocks noGrp="1"/>
          </p:cNvSpPr>
          <p:nvPr userDrawn="1">
            <p:ph type="body" sz="quarter" idx="16" hasCustomPrompt="1"/>
          </p:nvPr>
        </p:nvSpPr>
        <p:spPr>
          <a:xfrm>
            <a:off x="6900008" y="5716332"/>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grpSp>
        <p:nvGrpSpPr>
          <p:cNvPr id="18" name="Group 17">
            <a:extLst>
              <a:ext uri="{FF2B5EF4-FFF2-40B4-BE49-F238E27FC236}">
                <a16:creationId xmlns:a16="http://schemas.microsoft.com/office/drawing/2014/main" id="{CC36ABC7-C97A-D9B3-14A3-5411C6BE551C}"/>
              </a:ext>
            </a:extLst>
          </p:cNvPr>
          <p:cNvGrpSpPr/>
          <p:nvPr userDrawn="1"/>
        </p:nvGrpSpPr>
        <p:grpSpPr>
          <a:xfrm>
            <a:off x="3479594" y="5298265"/>
            <a:ext cx="2421215" cy="359152"/>
            <a:chOff x="3555341" y="5298265"/>
            <a:chExt cx="2420900" cy="359152"/>
          </a:xfrm>
        </p:grpSpPr>
        <p:sp>
          <p:nvSpPr>
            <p:cNvPr id="71" name="TextBox 70">
              <a:extLst>
                <a:ext uri="{FF2B5EF4-FFF2-40B4-BE49-F238E27FC236}">
                  <a16:creationId xmlns:a16="http://schemas.microsoft.com/office/drawing/2014/main" id="{65A4D599-CE6B-2440-E649-4DCB3EAFE197}"/>
                </a:ext>
              </a:extLst>
            </p:cNvPr>
            <p:cNvSpPr txBox="1"/>
            <p:nvPr/>
          </p:nvSpPr>
          <p:spPr>
            <a:xfrm>
              <a:off x="3969488" y="5393991"/>
              <a:ext cx="1620956" cy="215444"/>
            </a:xfrm>
            <a:prstGeom prst="rect">
              <a:avLst/>
            </a:prstGeom>
            <a:noFill/>
          </p:spPr>
          <p:txBody>
            <a:bodyPr wrap="square" lIns="0" tIns="0" rIns="0" bIns="0" rtlCol="0" anchor="ctr">
              <a:spAutoFit/>
            </a:bodyPr>
            <a:lstStyle/>
            <a:p>
              <a:pPr marL="0" marR="0" lvl="0" indent="0" algn="l" defTabSz="1218926"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Function</a:t>
              </a:r>
            </a:p>
          </p:txBody>
        </p:sp>
        <p:sp>
          <p:nvSpPr>
            <p:cNvPr id="72" name="Oval 71">
              <a:extLst>
                <a:ext uri="{FF2B5EF4-FFF2-40B4-BE49-F238E27FC236}">
                  <a16:creationId xmlns:a16="http://schemas.microsoft.com/office/drawing/2014/main" id="{DD147231-252E-B19E-1856-30155C5894FC}"/>
                </a:ext>
              </a:extLst>
            </p:cNvPr>
            <p:cNvSpPr/>
            <p:nvPr/>
          </p:nvSpPr>
          <p:spPr>
            <a:xfrm>
              <a:off x="3555341"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3" name="Straight Connector 72">
              <a:extLst>
                <a:ext uri="{FF2B5EF4-FFF2-40B4-BE49-F238E27FC236}">
                  <a16:creationId xmlns:a16="http://schemas.microsoft.com/office/drawing/2014/main" id="{94F176F9-4695-B88C-EDBD-1F9E48D00BA5}"/>
                </a:ext>
              </a:extLst>
            </p:cNvPr>
            <p:cNvCxnSpPr>
              <a:cxnSpLocks/>
            </p:cNvCxnSpPr>
            <p:nvPr/>
          </p:nvCxnSpPr>
          <p:spPr>
            <a:xfrm>
              <a:off x="3781681"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6" name="Group 439">
              <a:extLst>
                <a:ext uri="{FF2B5EF4-FFF2-40B4-BE49-F238E27FC236}">
                  <a16:creationId xmlns:a16="http://schemas.microsoft.com/office/drawing/2014/main" id="{2F2FB8C3-756B-5A63-0370-4D2269F7C5F4}"/>
                </a:ext>
              </a:extLst>
            </p:cNvPr>
            <p:cNvGrpSpPr/>
            <p:nvPr userDrawn="1"/>
          </p:nvGrpSpPr>
          <p:grpSpPr>
            <a:xfrm>
              <a:off x="3602246" y="5376604"/>
              <a:ext cx="246221"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8926"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7" name="Group 16">
            <a:extLst>
              <a:ext uri="{FF2B5EF4-FFF2-40B4-BE49-F238E27FC236}">
                <a16:creationId xmlns:a16="http://schemas.microsoft.com/office/drawing/2014/main" id="{7287E747-4901-56BC-95C0-C29D05093B12}"/>
              </a:ext>
            </a:extLst>
          </p:cNvPr>
          <p:cNvGrpSpPr/>
          <p:nvPr userDrawn="1"/>
        </p:nvGrpSpPr>
        <p:grpSpPr>
          <a:xfrm>
            <a:off x="6506672" y="5298265"/>
            <a:ext cx="2421215" cy="359152"/>
            <a:chOff x="6582023" y="5298265"/>
            <a:chExt cx="2420900" cy="359152"/>
          </a:xfrm>
        </p:grpSpPr>
        <p:sp>
          <p:nvSpPr>
            <p:cNvPr id="76" name="TextBox 75">
              <a:extLst>
                <a:ext uri="{FF2B5EF4-FFF2-40B4-BE49-F238E27FC236}">
                  <a16:creationId xmlns:a16="http://schemas.microsoft.com/office/drawing/2014/main" id="{8A66C8B8-C249-A44D-F697-F5E2F8D8DA0A}"/>
                </a:ext>
              </a:extLst>
            </p:cNvPr>
            <p:cNvSpPr txBox="1"/>
            <p:nvPr userDrawn="1"/>
          </p:nvSpPr>
          <p:spPr>
            <a:xfrm>
              <a:off x="6996170" y="5393991"/>
              <a:ext cx="1620956" cy="215444"/>
            </a:xfrm>
            <a:prstGeom prst="rect">
              <a:avLst/>
            </a:prstGeom>
            <a:noFill/>
          </p:spPr>
          <p:txBody>
            <a:bodyPr wrap="square" lIns="0" tIns="0" rIns="0" bIns="0" rtlCol="0" anchor="ctr">
              <a:spAutoFit/>
            </a:bodyPr>
            <a:lstStyle/>
            <a:p>
              <a:pPr marL="0" marR="0" lvl="0" indent="0" algn="l" defTabSz="1218926"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Data Used</a:t>
              </a:r>
            </a:p>
          </p:txBody>
        </p:sp>
        <p:sp>
          <p:nvSpPr>
            <p:cNvPr id="77" name="Oval 76">
              <a:extLst>
                <a:ext uri="{FF2B5EF4-FFF2-40B4-BE49-F238E27FC236}">
                  <a16:creationId xmlns:a16="http://schemas.microsoft.com/office/drawing/2014/main" id="{F971E52D-9C0F-A383-FE45-D18B8D2EA285}"/>
                </a:ext>
              </a:extLst>
            </p:cNvPr>
            <p:cNvSpPr/>
            <p:nvPr userDrawn="1"/>
          </p:nvSpPr>
          <p:spPr>
            <a:xfrm>
              <a:off x="6582023"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8" name="Straight Connector 77">
              <a:extLst>
                <a:ext uri="{FF2B5EF4-FFF2-40B4-BE49-F238E27FC236}">
                  <a16:creationId xmlns:a16="http://schemas.microsoft.com/office/drawing/2014/main" id="{6F23C5CB-375E-6DF6-E9AB-22731F1876C1}"/>
                </a:ext>
              </a:extLst>
            </p:cNvPr>
            <p:cNvCxnSpPr>
              <a:cxnSpLocks/>
            </p:cNvCxnSpPr>
            <p:nvPr userDrawn="1"/>
          </p:nvCxnSpPr>
          <p:spPr>
            <a:xfrm>
              <a:off x="6808363"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0" name="Group 29">
              <a:extLst>
                <a:ext uri="{FF2B5EF4-FFF2-40B4-BE49-F238E27FC236}">
                  <a16:creationId xmlns:a16="http://schemas.microsoft.com/office/drawing/2014/main" id="{74CE2D36-6F97-7924-51B9-B1FFD738A4A8}"/>
                </a:ext>
              </a:extLst>
            </p:cNvPr>
            <p:cNvGrpSpPr/>
            <p:nvPr userDrawn="1"/>
          </p:nvGrpSpPr>
          <p:grpSpPr>
            <a:xfrm>
              <a:off x="6669741" y="5371923"/>
              <a:ext cx="183716"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1" name="Group 10">
            <a:extLst>
              <a:ext uri="{FF2B5EF4-FFF2-40B4-BE49-F238E27FC236}">
                <a16:creationId xmlns:a16="http://schemas.microsoft.com/office/drawing/2014/main" id="{E1359E32-76C8-D16A-7CDD-2F7B23752918}"/>
              </a:ext>
            </a:extLst>
          </p:cNvPr>
          <p:cNvGrpSpPr/>
          <p:nvPr userDrawn="1"/>
        </p:nvGrpSpPr>
        <p:grpSpPr>
          <a:xfrm>
            <a:off x="9269620" y="5298265"/>
            <a:ext cx="2421215" cy="359152"/>
            <a:chOff x="9608704" y="5298265"/>
            <a:chExt cx="2420900" cy="359152"/>
          </a:xfrm>
        </p:grpSpPr>
        <p:sp>
          <p:nvSpPr>
            <p:cNvPr id="81" name="TextBox 80">
              <a:extLst>
                <a:ext uri="{FF2B5EF4-FFF2-40B4-BE49-F238E27FC236}">
                  <a16:creationId xmlns:a16="http://schemas.microsoft.com/office/drawing/2014/main" id="{5CA3834D-0E77-646E-F4E1-733E38E397FA}"/>
                </a:ext>
              </a:extLst>
            </p:cNvPr>
            <p:cNvSpPr txBox="1"/>
            <p:nvPr userDrawn="1"/>
          </p:nvSpPr>
          <p:spPr>
            <a:xfrm>
              <a:off x="10022851" y="5393991"/>
              <a:ext cx="1620956" cy="215444"/>
            </a:xfrm>
            <a:prstGeom prst="rect">
              <a:avLst/>
            </a:prstGeom>
            <a:noFill/>
          </p:spPr>
          <p:txBody>
            <a:bodyPr wrap="square" lIns="0" tIns="0" rIns="0" bIns="0" rtlCol="0" anchor="ctr">
              <a:spAutoFit/>
            </a:bodyPr>
            <a:lstStyle/>
            <a:p>
              <a:pPr marL="0" marR="0" lvl="0" indent="0" algn="l" defTabSz="1218926"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Tech Stack</a:t>
              </a:r>
            </a:p>
          </p:txBody>
        </p:sp>
        <p:cxnSp>
          <p:nvCxnSpPr>
            <p:cNvPr id="83" name="Straight Connector 82">
              <a:extLst>
                <a:ext uri="{FF2B5EF4-FFF2-40B4-BE49-F238E27FC236}">
                  <a16:creationId xmlns:a16="http://schemas.microsoft.com/office/drawing/2014/main" id="{F5048B19-48C9-87FF-3ECF-394FF9BCE777}"/>
                </a:ext>
              </a:extLst>
            </p:cNvPr>
            <p:cNvCxnSpPr>
              <a:cxnSpLocks/>
            </p:cNvCxnSpPr>
            <p:nvPr userDrawn="1"/>
          </p:nvCxnSpPr>
          <p:spPr>
            <a:xfrm>
              <a:off x="9835044"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8" name="Group 7">
              <a:extLst>
                <a:ext uri="{FF2B5EF4-FFF2-40B4-BE49-F238E27FC236}">
                  <a16:creationId xmlns:a16="http://schemas.microsoft.com/office/drawing/2014/main" id="{50705493-9714-8E2B-9488-60A666FA4CDE}"/>
                </a:ext>
              </a:extLst>
            </p:cNvPr>
            <p:cNvGrpSpPr/>
            <p:nvPr userDrawn="1"/>
          </p:nvGrpSpPr>
          <p:grpSpPr>
            <a:xfrm>
              <a:off x="9608704" y="5298265"/>
              <a:ext cx="359152" cy="359152"/>
              <a:chOff x="9608704" y="5298265"/>
              <a:chExt cx="359152" cy="359152"/>
            </a:xfrm>
          </p:grpSpPr>
          <p:sp>
            <p:nvSpPr>
              <p:cNvPr id="82" name="Oval 81">
                <a:extLst>
                  <a:ext uri="{FF2B5EF4-FFF2-40B4-BE49-F238E27FC236}">
                    <a16:creationId xmlns:a16="http://schemas.microsoft.com/office/drawing/2014/main" id="{36C85422-D291-C2EC-85ED-D636253C2D0D}"/>
                  </a:ext>
                </a:extLst>
              </p:cNvPr>
              <p:cNvSpPr/>
              <p:nvPr/>
            </p:nvSpPr>
            <p:spPr>
              <a:xfrm>
                <a:off x="9608704"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26" name="Group 25">
                <a:extLst>
                  <a:ext uri="{FF2B5EF4-FFF2-40B4-BE49-F238E27FC236}">
                    <a16:creationId xmlns:a16="http://schemas.microsoft.com/office/drawing/2014/main" id="{018E6894-D78B-05E9-4181-D4B0710C5C59}"/>
                  </a:ext>
                </a:extLst>
              </p:cNvPr>
              <p:cNvGrpSpPr/>
              <p:nvPr userDrawn="1"/>
            </p:nvGrpSpPr>
            <p:grpSpPr>
              <a:xfrm>
                <a:off x="9701040" y="5392263"/>
                <a:ext cx="174480" cy="171156"/>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8926"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sp>
        <p:nvSpPr>
          <p:cNvPr id="92" name="Parallelogram 91">
            <a:extLst>
              <a:ext uri="{FF2B5EF4-FFF2-40B4-BE49-F238E27FC236}">
                <a16:creationId xmlns:a16="http://schemas.microsoft.com/office/drawing/2014/main" id="{45B73C2E-27E0-FA97-D168-D4043266F9D9}"/>
              </a:ext>
            </a:extLst>
          </p:cNvPr>
          <p:cNvSpPr/>
          <p:nvPr userDrawn="1"/>
        </p:nvSpPr>
        <p:spPr>
          <a:xfrm>
            <a:off x="450493"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93" name="Parallelogram 92">
            <a:extLst>
              <a:ext uri="{FF2B5EF4-FFF2-40B4-BE49-F238E27FC236}">
                <a16:creationId xmlns:a16="http://schemas.microsoft.com/office/drawing/2014/main" id="{B1BD5F92-D964-CF93-BDE0-B5D2BEB4C514}"/>
              </a:ext>
            </a:extLst>
          </p:cNvPr>
          <p:cNvSpPr/>
          <p:nvPr userDrawn="1"/>
        </p:nvSpPr>
        <p:spPr>
          <a:xfrm>
            <a:off x="6286913"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pic>
        <p:nvPicPr>
          <p:cNvPr id="94" name="Picture 93" descr="Image result for macbook pro transparent background">
            <a:extLst>
              <a:ext uri="{FF2B5EF4-FFF2-40B4-BE49-F238E27FC236}">
                <a16:creationId xmlns:a16="http://schemas.microsoft.com/office/drawing/2014/main" id="{AA949372-550D-59B1-1113-3D326F0CB71F}"/>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17513" y="36297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95" name="Text Placeholder 15">
            <a:extLst>
              <a:ext uri="{FF2B5EF4-FFF2-40B4-BE49-F238E27FC236}">
                <a16:creationId xmlns:a16="http://schemas.microsoft.com/office/drawing/2014/main" id="{9FAD3141-8E42-8CEE-6934-8E55A9BB6769}"/>
              </a:ext>
            </a:extLst>
          </p:cNvPr>
          <p:cNvSpPr>
            <a:spLocks noGrp="1"/>
          </p:cNvSpPr>
          <p:nvPr userDrawn="1">
            <p:ph type="body" sz="quarter" idx="11" hasCustomPrompt="1"/>
          </p:nvPr>
        </p:nvSpPr>
        <p:spPr>
          <a:xfrm>
            <a:off x="2835009" y="3816466"/>
            <a:ext cx="2756163" cy="765860"/>
          </a:xfrm>
        </p:spPr>
        <p:txBody>
          <a:bodyPr anchor="ctr">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6" name="Text Placeholder 15">
            <a:extLst>
              <a:ext uri="{FF2B5EF4-FFF2-40B4-BE49-F238E27FC236}">
                <a16:creationId xmlns:a16="http://schemas.microsoft.com/office/drawing/2014/main" id="{1CDC0934-CF28-A233-081D-0E6466B74C0D}"/>
              </a:ext>
            </a:extLst>
          </p:cNvPr>
          <p:cNvSpPr>
            <a:spLocks noGrp="1"/>
          </p:cNvSpPr>
          <p:nvPr userDrawn="1">
            <p:ph type="body" sz="quarter" idx="17" hasCustomPrompt="1"/>
          </p:nvPr>
        </p:nvSpPr>
        <p:spPr>
          <a:xfrm>
            <a:off x="6491590"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7" name="Text Placeholder 15">
            <a:extLst>
              <a:ext uri="{FF2B5EF4-FFF2-40B4-BE49-F238E27FC236}">
                <a16:creationId xmlns:a16="http://schemas.microsoft.com/office/drawing/2014/main" id="{4B4F02BE-F5E2-7C6B-F9DB-D78B2E2879B6}"/>
              </a:ext>
            </a:extLst>
          </p:cNvPr>
          <p:cNvSpPr>
            <a:spLocks noGrp="1"/>
          </p:cNvSpPr>
          <p:nvPr userDrawn="1">
            <p:ph type="body" sz="quarter" idx="18" hasCustomPrompt="1"/>
          </p:nvPr>
        </p:nvSpPr>
        <p:spPr>
          <a:xfrm>
            <a:off x="8196941"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8" name="Text Placeholder 15">
            <a:extLst>
              <a:ext uri="{FF2B5EF4-FFF2-40B4-BE49-F238E27FC236}">
                <a16:creationId xmlns:a16="http://schemas.microsoft.com/office/drawing/2014/main" id="{44AD85AC-A679-9206-B0F2-9FF2424A4790}"/>
              </a:ext>
            </a:extLst>
          </p:cNvPr>
          <p:cNvSpPr>
            <a:spLocks noGrp="1"/>
          </p:cNvSpPr>
          <p:nvPr userDrawn="1">
            <p:ph type="body" sz="quarter" idx="19" hasCustomPrompt="1"/>
          </p:nvPr>
        </p:nvSpPr>
        <p:spPr>
          <a:xfrm>
            <a:off x="9902293"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9" name="Text Placeholder 15">
            <a:extLst>
              <a:ext uri="{FF2B5EF4-FFF2-40B4-BE49-F238E27FC236}">
                <a16:creationId xmlns:a16="http://schemas.microsoft.com/office/drawing/2014/main" id="{78583E78-FD72-039C-CD6B-4134801024C8}"/>
              </a:ext>
            </a:extLst>
          </p:cNvPr>
          <p:cNvSpPr>
            <a:spLocks noGrp="1"/>
          </p:cNvSpPr>
          <p:nvPr userDrawn="1">
            <p:ph type="body" sz="quarter" idx="20" hasCustomPrompt="1"/>
          </p:nvPr>
        </p:nvSpPr>
        <p:spPr>
          <a:xfrm>
            <a:off x="6958377"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0" name="Text Placeholder 15">
            <a:extLst>
              <a:ext uri="{FF2B5EF4-FFF2-40B4-BE49-F238E27FC236}">
                <a16:creationId xmlns:a16="http://schemas.microsoft.com/office/drawing/2014/main" id="{22F33A6F-57FB-2131-231D-1E699CD33E66}"/>
              </a:ext>
            </a:extLst>
          </p:cNvPr>
          <p:cNvSpPr>
            <a:spLocks noGrp="1"/>
          </p:cNvSpPr>
          <p:nvPr userDrawn="1">
            <p:ph type="body" sz="quarter" idx="21" hasCustomPrompt="1"/>
          </p:nvPr>
        </p:nvSpPr>
        <p:spPr>
          <a:xfrm>
            <a:off x="8663728"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1" name="Text Placeholder 15">
            <a:extLst>
              <a:ext uri="{FF2B5EF4-FFF2-40B4-BE49-F238E27FC236}">
                <a16:creationId xmlns:a16="http://schemas.microsoft.com/office/drawing/2014/main" id="{1169F837-54A2-0D9A-DC6A-ACADCC7C8805}"/>
              </a:ext>
            </a:extLst>
          </p:cNvPr>
          <p:cNvSpPr>
            <a:spLocks noGrp="1"/>
          </p:cNvSpPr>
          <p:nvPr userDrawn="1">
            <p:ph type="body" sz="quarter" idx="22" hasCustomPrompt="1"/>
          </p:nvPr>
        </p:nvSpPr>
        <p:spPr>
          <a:xfrm>
            <a:off x="10369080"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2" name="Text Placeholder 15">
            <a:extLst>
              <a:ext uri="{FF2B5EF4-FFF2-40B4-BE49-F238E27FC236}">
                <a16:creationId xmlns:a16="http://schemas.microsoft.com/office/drawing/2014/main" id="{2211BCDC-3CE2-3140-3E1F-05D5D78D6008}"/>
              </a:ext>
            </a:extLst>
          </p:cNvPr>
          <p:cNvSpPr>
            <a:spLocks noGrp="1"/>
          </p:cNvSpPr>
          <p:nvPr userDrawn="1">
            <p:ph type="body" sz="quarter" idx="23" hasCustomPrompt="1"/>
          </p:nvPr>
        </p:nvSpPr>
        <p:spPr>
          <a:xfrm>
            <a:off x="2486656" y="1574803"/>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3" name="Text Placeholder 15">
            <a:extLst>
              <a:ext uri="{FF2B5EF4-FFF2-40B4-BE49-F238E27FC236}">
                <a16:creationId xmlns:a16="http://schemas.microsoft.com/office/drawing/2014/main" id="{2AD3BB1A-D67D-C1B2-6417-FBDA7B345D19}"/>
              </a:ext>
            </a:extLst>
          </p:cNvPr>
          <p:cNvSpPr>
            <a:spLocks noGrp="1"/>
          </p:cNvSpPr>
          <p:nvPr userDrawn="1">
            <p:ph type="body" sz="quarter" idx="24" hasCustomPrompt="1"/>
          </p:nvPr>
        </p:nvSpPr>
        <p:spPr>
          <a:xfrm>
            <a:off x="1053812"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
        <p:nvSpPr>
          <p:cNvPr id="104" name="Text Placeholder 15">
            <a:extLst>
              <a:ext uri="{FF2B5EF4-FFF2-40B4-BE49-F238E27FC236}">
                <a16:creationId xmlns:a16="http://schemas.microsoft.com/office/drawing/2014/main" id="{0C74805A-5AB8-B6AB-1AA4-F72C56CEBEFF}"/>
              </a:ext>
            </a:extLst>
          </p:cNvPr>
          <p:cNvSpPr>
            <a:spLocks noGrp="1"/>
          </p:cNvSpPr>
          <p:nvPr userDrawn="1">
            <p:ph type="body" sz="quarter" idx="25" hasCustomPrompt="1"/>
          </p:nvPr>
        </p:nvSpPr>
        <p:spPr>
          <a:xfrm>
            <a:off x="8284279" y="1574803"/>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5" name="Text Placeholder 15">
            <a:extLst>
              <a:ext uri="{FF2B5EF4-FFF2-40B4-BE49-F238E27FC236}">
                <a16:creationId xmlns:a16="http://schemas.microsoft.com/office/drawing/2014/main" id="{E3D96AA3-E936-9B98-4C37-8F92168BF9F3}"/>
              </a:ext>
            </a:extLst>
          </p:cNvPr>
          <p:cNvSpPr>
            <a:spLocks noGrp="1"/>
          </p:cNvSpPr>
          <p:nvPr userDrawn="1">
            <p:ph type="body" sz="quarter" idx="26" hasCustomPrompt="1"/>
          </p:nvPr>
        </p:nvSpPr>
        <p:spPr>
          <a:xfrm>
            <a:off x="6851434"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Tree>
    <p:extLst>
      <p:ext uri="{BB962C8B-B14F-4D97-AF65-F5344CB8AC3E}">
        <p14:creationId xmlns:p14="http://schemas.microsoft.com/office/powerpoint/2010/main" val="1061842797"/>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8">
                <a:solidFill>
                  <a:srgbClr val="272034"/>
                </a:solidFill>
              </a:defRPr>
            </a:lvl2pPr>
            <a:lvl3pPr lvl="2" rtl="0">
              <a:spcBef>
                <a:spcPts val="0"/>
              </a:spcBef>
              <a:spcAft>
                <a:spcPts val="0"/>
              </a:spcAft>
              <a:buClr>
                <a:srgbClr val="272034"/>
              </a:buClr>
              <a:buSzPts val="4800"/>
              <a:buNone/>
              <a:defRPr sz="6398">
                <a:solidFill>
                  <a:srgbClr val="272034"/>
                </a:solidFill>
              </a:defRPr>
            </a:lvl3pPr>
            <a:lvl4pPr lvl="3" rtl="0">
              <a:spcBef>
                <a:spcPts val="0"/>
              </a:spcBef>
              <a:spcAft>
                <a:spcPts val="0"/>
              </a:spcAft>
              <a:buClr>
                <a:srgbClr val="272034"/>
              </a:buClr>
              <a:buSzPts val="4800"/>
              <a:buNone/>
              <a:defRPr sz="6398">
                <a:solidFill>
                  <a:srgbClr val="272034"/>
                </a:solidFill>
              </a:defRPr>
            </a:lvl4pPr>
            <a:lvl5pPr lvl="4" rtl="0">
              <a:spcBef>
                <a:spcPts val="0"/>
              </a:spcBef>
              <a:spcAft>
                <a:spcPts val="0"/>
              </a:spcAft>
              <a:buClr>
                <a:srgbClr val="272034"/>
              </a:buClr>
              <a:buSzPts val="4800"/>
              <a:buNone/>
              <a:defRPr sz="6398">
                <a:solidFill>
                  <a:srgbClr val="272034"/>
                </a:solidFill>
              </a:defRPr>
            </a:lvl5pPr>
            <a:lvl6pPr lvl="5" rtl="0">
              <a:spcBef>
                <a:spcPts val="0"/>
              </a:spcBef>
              <a:spcAft>
                <a:spcPts val="0"/>
              </a:spcAft>
              <a:buClr>
                <a:srgbClr val="272034"/>
              </a:buClr>
              <a:buSzPts val="4800"/>
              <a:buNone/>
              <a:defRPr sz="6398">
                <a:solidFill>
                  <a:srgbClr val="272034"/>
                </a:solidFill>
              </a:defRPr>
            </a:lvl6pPr>
            <a:lvl7pPr lvl="6" rtl="0">
              <a:spcBef>
                <a:spcPts val="0"/>
              </a:spcBef>
              <a:spcAft>
                <a:spcPts val="0"/>
              </a:spcAft>
              <a:buClr>
                <a:srgbClr val="272034"/>
              </a:buClr>
              <a:buSzPts val="4800"/>
              <a:buNone/>
              <a:defRPr sz="6398">
                <a:solidFill>
                  <a:srgbClr val="272034"/>
                </a:solidFill>
              </a:defRPr>
            </a:lvl7pPr>
            <a:lvl8pPr lvl="7" rtl="0">
              <a:spcBef>
                <a:spcPts val="0"/>
              </a:spcBef>
              <a:spcAft>
                <a:spcPts val="0"/>
              </a:spcAft>
              <a:buClr>
                <a:srgbClr val="272034"/>
              </a:buClr>
              <a:buSzPts val="4800"/>
              <a:buNone/>
              <a:defRPr sz="6398">
                <a:solidFill>
                  <a:srgbClr val="272034"/>
                </a:solidFill>
              </a:defRPr>
            </a:lvl8pPr>
            <a:lvl9pPr lvl="8" rtl="0">
              <a:spcBef>
                <a:spcPts val="0"/>
              </a:spcBef>
              <a:spcAft>
                <a:spcPts val="0"/>
              </a:spcAft>
              <a:buClr>
                <a:srgbClr val="272034"/>
              </a:buClr>
              <a:buSzPts val="4800"/>
              <a:buNone/>
              <a:defRPr sz="6398">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71"/>
            <a:ext cx="444558" cy="242603"/>
          </a:xfrm>
          <a:prstGeom prst="rect">
            <a:avLst/>
          </a:prstGeom>
          <a:noFill/>
          <a:ln>
            <a:noFill/>
          </a:ln>
        </p:spPr>
        <p:txBody>
          <a:bodyPr spcFirstLastPara="1" wrap="square" lIns="91413" tIns="91413" rIns="91413" bIns="91413"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47" name="Rectangle 46">
            <a:hlinkClick r:id="" action="ppaction://noaction"/>
            <a:extLst>
              <a:ext uri="{FF2B5EF4-FFF2-40B4-BE49-F238E27FC236}">
                <a16:creationId xmlns:a16="http://schemas.microsoft.com/office/drawing/2014/main" id="{5372C8D9-B941-822E-AF81-4F8AFC9BA6D1}"/>
              </a:ext>
            </a:extLst>
          </p:cNvPr>
          <p:cNvSpPr/>
          <p:nvPr userDrawn="1"/>
        </p:nvSpPr>
        <p:spPr>
          <a:xfrm>
            <a:off x="475896"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28"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127"/>
            <a:endParaRPr lang="en-US" sz="1200">
              <a:solidFill>
                <a:schemeClr val="bg1"/>
              </a:solidFill>
              <a:latin typeface="Arial" panose="020B0604020202020204" pitchFamily="34" charset="0"/>
              <a:cs typeface="Arial" panose="020B0604020202020204" pitchFamily="34" charset="0"/>
            </a:endParaRPr>
          </a:p>
        </p:txBody>
      </p:sp>
      <p:cxnSp>
        <p:nvCxnSpPr>
          <p:cNvPr id="51" name="Straight Connector 50">
            <a:hlinkClick r:id="" action="ppaction://noaction"/>
            <a:extLst>
              <a:ext uri="{FF2B5EF4-FFF2-40B4-BE49-F238E27FC236}">
                <a16:creationId xmlns:a16="http://schemas.microsoft.com/office/drawing/2014/main" id="{E92D9251-4384-8DF9-0007-89D54026AF51}"/>
              </a:ext>
            </a:extLst>
          </p:cNvPr>
          <p:cNvCxnSpPr>
            <a:cxnSpLocks/>
          </p:cNvCxnSpPr>
          <p:nvPr userDrawn="1"/>
        </p:nvCxnSpPr>
        <p:spPr>
          <a:xfrm>
            <a:off x="607273"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2" name="Text Placeholder 15">
            <a:extLst>
              <a:ext uri="{FF2B5EF4-FFF2-40B4-BE49-F238E27FC236}">
                <a16:creationId xmlns:a16="http://schemas.microsoft.com/office/drawing/2014/main" id="{4AEE9D65-BF71-CF74-144E-08ECDBF2C869}"/>
              </a:ext>
            </a:extLst>
          </p:cNvPr>
          <p:cNvSpPr>
            <a:spLocks noGrp="1"/>
          </p:cNvSpPr>
          <p:nvPr>
            <p:ph type="body" sz="quarter" idx="10" hasCustomPrompt="1"/>
          </p:nvPr>
        </p:nvSpPr>
        <p:spPr>
          <a:xfrm>
            <a:off x="475898" y="1167584"/>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53" name="Straight Connector 52">
            <a:hlinkClick r:id="" action="ppaction://noaction"/>
            <a:extLst>
              <a:ext uri="{FF2B5EF4-FFF2-40B4-BE49-F238E27FC236}">
                <a16:creationId xmlns:a16="http://schemas.microsoft.com/office/drawing/2014/main" id="{49CAEB61-22F8-FBF2-9B58-EB44D309CB13}"/>
              </a:ext>
            </a:extLst>
          </p:cNvPr>
          <p:cNvCxnSpPr>
            <a:cxnSpLocks/>
          </p:cNvCxnSpPr>
          <p:nvPr userDrawn="1"/>
        </p:nvCxnSpPr>
        <p:spPr>
          <a:xfrm>
            <a:off x="5500543"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4" name="Text Placeholder 15">
            <a:extLst>
              <a:ext uri="{FF2B5EF4-FFF2-40B4-BE49-F238E27FC236}">
                <a16:creationId xmlns:a16="http://schemas.microsoft.com/office/drawing/2014/main" id="{8A487E80-A982-9B5F-8F98-A21E92EA3955}"/>
              </a:ext>
            </a:extLst>
          </p:cNvPr>
          <p:cNvSpPr>
            <a:spLocks noGrp="1"/>
          </p:cNvSpPr>
          <p:nvPr>
            <p:ph type="body" sz="quarter" idx="11" hasCustomPrompt="1"/>
          </p:nvPr>
        </p:nvSpPr>
        <p:spPr>
          <a:xfrm>
            <a:off x="475896" y="1868717"/>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5" name="Text Placeholder 15">
            <a:extLst>
              <a:ext uri="{FF2B5EF4-FFF2-40B4-BE49-F238E27FC236}">
                <a16:creationId xmlns:a16="http://schemas.microsoft.com/office/drawing/2014/main" id="{9D13A525-5350-6FEB-9199-62E7D711F725}"/>
              </a:ext>
            </a:extLst>
          </p:cNvPr>
          <p:cNvSpPr>
            <a:spLocks noGrp="1"/>
          </p:cNvSpPr>
          <p:nvPr>
            <p:ph type="body" sz="quarter" idx="15" hasCustomPrompt="1"/>
          </p:nvPr>
        </p:nvSpPr>
        <p:spPr>
          <a:xfrm>
            <a:off x="475896" y="3195831"/>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62" name="Rectangle 61">
            <a:hlinkClick r:id="" action="ppaction://noaction"/>
            <a:extLst>
              <a:ext uri="{FF2B5EF4-FFF2-40B4-BE49-F238E27FC236}">
                <a16:creationId xmlns:a16="http://schemas.microsoft.com/office/drawing/2014/main" id="{270AB9B7-11B7-6818-4811-33CA89B1C711}"/>
              </a:ext>
            </a:extLst>
          </p:cNvPr>
          <p:cNvSpPr/>
          <p:nvPr userDrawn="1"/>
        </p:nvSpPr>
        <p:spPr>
          <a:xfrm>
            <a:off x="6365937"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28"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127"/>
            <a:endParaRPr lang="en-US" sz="1200">
              <a:solidFill>
                <a:schemeClr val="bg1"/>
              </a:solidFill>
              <a:latin typeface="Arial" panose="020B0604020202020204" pitchFamily="34" charset="0"/>
              <a:cs typeface="Arial" panose="020B0604020202020204" pitchFamily="34" charset="0"/>
            </a:endParaRPr>
          </a:p>
        </p:txBody>
      </p:sp>
      <p:cxnSp>
        <p:nvCxnSpPr>
          <p:cNvPr id="63" name="Straight Connector 62">
            <a:hlinkClick r:id="" action="ppaction://noaction"/>
            <a:extLst>
              <a:ext uri="{FF2B5EF4-FFF2-40B4-BE49-F238E27FC236}">
                <a16:creationId xmlns:a16="http://schemas.microsoft.com/office/drawing/2014/main" id="{A2255C79-5A05-333F-345F-C2E2AD8F50CB}"/>
              </a:ext>
            </a:extLst>
          </p:cNvPr>
          <p:cNvCxnSpPr>
            <a:cxnSpLocks/>
          </p:cNvCxnSpPr>
          <p:nvPr userDrawn="1"/>
        </p:nvCxnSpPr>
        <p:spPr>
          <a:xfrm>
            <a:off x="6497312"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4" name="Text Placeholder 15">
            <a:extLst>
              <a:ext uri="{FF2B5EF4-FFF2-40B4-BE49-F238E27FC236}">
                <a16:creationId xmlns:a16="http://schemas.microsoft.com/office/drawing/2014/main" id="{5B481FA8-CC5F-7635-85AA-32C405836357}"/>
              </a:ext>
            </a:extLst>
          </p:cNvPr>
          <p:cNvSpPr>
            <a:spLocks noGrp="1"/>
          </p:cNvSpPr>
          <p:nvPr>
            <p:ph type="body" sz="quarter" idx="16" hasCustomPrompt="1"/>
          </p:nvPr>
        </p:nvSpPr>
        <p:spPr>
          <a:xfrm>
            <a:off x="6365937" y="1167584"/>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65" name="Straight Connector 64">
            <a:hlinkClick r:id="" action="ppaction://noaction"/>
            <a:extLst>
              <a:ext uri="{FF2B5EF4-FFF2-40B4-BE49-F238E27FC236}">
                <a16:creationId xmlns:a16="http://schemas.microsoft.com/office/drawing/2014/main" id="{F066AB8A-BB96-5D3D-C225-CBCB51ABE298}"/>
              </a:ext>
            </a:extLst>
          </p:cNvPr>
          <p:cNvCxnSpPr>
            <a:cxnSpLocks/>
          </p:cNvCxnSpPr>
          <p:nvPr userDrawn="1"/>
        </p:nvCxnSpPr>
        <p:spPr>
          <a:xfrm>
            <a:off x="11390582"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6" name="Text Placeholder 15">
            <a:extLst>
              <a:ext uri="{FF2B5EF4-FFF2-40B4-BE49-F238E27FC236}">
                <a16:creationId xmlns:a16="http://schemas.microsoft.com/office/drawing/2014/main" id="{FA319A8F-251A-2C8F-9F1F-6F3BA1AE21D1}"/>
              </a:ext>
            </a:extLst>
          </p:cNvPr>
          <p:cNvSpPr>
            <a:spLocks noGrp="1"/>
          </p:cNvSpPr>
          <p:nvPr>
            <p:ph type="body" sz="quarter" idx="17" hasCustomPrompt="1"/>
          </p:nvPr>
        </p:nvSpPr>
        <p:spPr>
          <a:xfrm>
            <a:off x="6365935" y="1868717"/>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7" name="Text Placeholder 15">
            <a:extLst>
              <a:ext uri="{FF2B5EF4-FFF2-40B4-BE49-F238E27FC236}">
                <a16:creationId xmlns:a16="http://schemas.microsoft.com/office/drawing/2014/main" id="{F3B1CD36-5D94-CB5D-0186-E15565E02A09}"/>
              </a:ext>
            </a:extLst>
          </p:cNvPr>
          <p:cNvSpPr>
            <a:spLocks noGrp="1"/>
          </p:cNvSpPr>
          <p:nvPr>
            <p:ph type="body" sz="quarter" idx="18" hasCustomPrompt="1"/>
          </p:nvPr>
        </p:nvSpPr>
        <p:spPr>
          <a:xfrm>
            <a:off x="6365935" y="3195831"/>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5" name="Rectangle 74">
            <a:hlinkClick r:id="" action="ppaction://noaction"/>
            <a:extLst>
              <a:ext uri="{FF2B5EF4-FFF2-40B4-BE49-F238E27FC236}">
                <a16:creationId xmlns:a16="http://schemas.microsoft.com/office/drawing/2014/main" id="{2D0036E9-667F-6942-157B-5924044C5A7D}"/>
              </a:ext>
            </a:extLst>
          </p:cNvPr>
          <p:cNvSpPr/>
          <p:nvPr userDrawn="1"/>
        </p:nvSpPr>
        <p:spPr>
          <a:xfrm>
            <a:off x="475896"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28"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127"/>
            <a:endParaRPr lang="en-US" sz="1200">
              <a:solidFill>
                <a:schemeClr val="bg1"/>
              </a:solidFill>
              <a:latin typeface="Arial" panose="020B0604020202020204" pitchFamily="34" charset="0"/>
              <a:cs typeface="Arial" panose="020B0604020202020204" pitchFamily="34" charset="0"/>
            </a:endParaRPr>
          </a:p>
        </p:txBody>
      </p:sp>
      <p:cxnSp>
        <p:nvCxnSpPr>
          <p:cNvPr id="76" name="Straight Connector 75">
            <a:hlinkClick r:id="" action="ppaction://noaction"/>
            <a:extLst>
              <a:ext uri="{FF2B5EF4-FFF2-40B4-BE49-F238E27FC236}">
                <a16:creationId xmlns:a16="http://schemas.microsoft.com/office/drawing/2014/main" id="{914EEB76-0FEA-054B-643D-F314E7C6B784}"/>
              </a:ext>
            </a:extLst>
          </p:cNvPr>
          <p:cNvCxnSpPr>
            <a:cxnSpLocks/>
          </p:cNvCxnSpPr>
          <p:nvPr userDrawn="1"/>
        </p:nvCxnSpPr>
        <p:spPr>
          <a:xfrm>
            <a:off x="607273"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7" name="Text Placeholder 15">
            <a:extLst>
              <a:ext uri="{FF2B5EF4-FFF2-40B4-BE49-F238E27FC236}">
                <a16:creationId xmlns:a16="http://schemas.microsoft.com/office/drawing/2014/main" id="{59EEA8D9-F4B5-B672-B3F5-81A783775E88}"/>
              </a:ext>
            </a:extLst>
          </p:cNvPr>
          <p:cNvSpPr>
            <a:spLocks noGrp="1"/>
          </p:cNvSpPr>
          <p:nvPr>
            <p:ph type="body" sz="quarter" idx="19" hasCustomPrompt="1"/>
          </p:nvPr>
        </p:nvSpPr>
        <p:spPr>
          <a:xfrm>
            <a:off x="475898" y="4121560"/>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78" name="Straight Connector 77">
            <a:hlinkClick r:id="" action="ppaction://noaction"/>
            <a:extLst>
              <a:ext uri="{FF2B5EF4-FFF2-40B4-BE49-F238E27FC236}">
                <a16:creationId xmlns:a16="http://schemas.microsoft.com/office/drawing/2014/main" id="{4988B12F-D6DD-2D8E-F0BB-8911E7C8FEC6}"/>
              </a:ext>
            </a:extLst>
          </p:cNvPr>
          <p:cNvCxnSpPr>
            <a:cxnSpLocks/>
          </p:cNvCxnSpPr>
          <p:nvPr userDrawn="1"/>
        </p:nvCxnSpPr>
        <p:spPr>
          <a:xfrm>
            <a:off x="5500543"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9" name="Text Placeholder 15">
            <a:extLst>
              <a:ext uri="{FF2B5EF4-FFF2-40B4-BE49-F238E27FC236}">
                <a16:creationId xmlns:a16="http://schemas.microsoft.com/office/drawing/2014/main" id="{6EA6E1E3-122F-F9A5-6447-E3A595838124}"/>
              </a:ext>
            </a:extLst>
          </p:cNvPr>
          <p:cNvSpPr>
            <a:spLocks noGrp="1"/>
          </p:cNvSpPr>
          <p:nvPr>
            <p:ph type="body" sz="quarter" idx="20" hasCustomPrompt="1"/>
          </p:nvPr>
        </p:nvSpPr>
        <p:spPr>
          <a:xfrm>
            <a:off x="475896" y="4822693"/>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0" name="Text Placeholder 15">
            <a:extLst>
              <a:ext uri="{FF2B5EF4-FFF2-40B4-BE49-F238E27FC236}">
                <a16:creationId xmlns:a16="http://schemas.microsoft.com/office/drawing/2014/main" id="{A24EFEC7-DA74-6EAE-6950-5CE8205A3A28}"/>
              </a:ext>
            </a:extLst>
          </p:cNvPr>
          <p:cNvSpPr>
            <a:spLocks noGrp="1"/>
          </p:cNvSpPr>
          <p:nvPr>
            <p:ph type="body" sz="quarter" idx="21" hasCustomPrompt="1"/>
          </p:nvPr>
        </p:nvSpPr>
        <p:spPr>
          <a:xfrm>
            <a:off x="475896" y="6149807"/>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1" name="Rectangle 80">
            <a:hlinkClick r:id="" action="ppaction://noaction"/>
            <a:extLst>
              <a:ext uri="{FF2B5EF4-FFF2-40B4-BE49-F238E27FC236}">
                <a16:creationId xmlns:a16="http://schemas.microsoft.com/office/drawing/2014/main" id="{09C0183C-539C-49E6-360A-96394C83E0B0}"/>
              </a:ext>
            </a:extLst>
          </p:cNvPr>
          <p:cNvSpPr/>
          <p:nvPr userDrawn="1"/>
        </p:nvSpPr>
        <p:spPr>
          <a:xfrm>
            <a:off x="6365937"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28"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127"/>
            <a:endParaRPr lang="en-US" sz="1200">
              <a:solidFill>
                <a:schemeClr val="bg1"/>
              </a:solidFill>
              <a:latin typeface="Arial" panose="020B0604020202020204" pitchFamily="34" charset="0"/>
              <a:cs typeface="Arial" panose="020B0604020202020204" pitchFamily="34" charset="0"/>
            </a:endParaRPr>
          </a:p>
        </p:txBody>
      </p:sp>
      <p:cxnSp>
        <p:nvCxnSpPr>
          <p:cNvPr id="82" name="Straight Connector 81">
            <a:hlinkClick r:id="" action="ppaction://noaction"/>
            <a:extLst>
              <a:ext uri="{FF2B5EF4-FFF2-40B4-BE49-F238E27FC236}">
                <a16:creationId xmlns:a16="http://schemas.microsoft.com/office/drawing/2014/main" id="{9C6EFF7A-7546-B7E6-9EC3-8090613D1704}"/>
              </a:ext>
            </a:extLst>
          </p:cNvPr>
          <p:cNvCxnSpPr>
            <a:cxnSpLocks/>
          </p:cNvCxnSpPr>
          <p:nvPr userDrawn="1"/>
        </p:nvCxnSpPr>
        <p:spPr>
          <a:xfrm>
            <a:off x="6497312"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3" name="Text Placeholder 15">
            <a:extLst>
              <a:ext uri="{FF2B5EF4-FFF2-40B4-BE49-F238E27FC236}">
                <a16:creationId xmlns:a16="http://schemas.microsoft.com/office/drawing/2014/main" id="{322099DD-20F0-08A8-2B08-0E52BFECFFA9}"/>
              </a:ext>
            </a:extLst>
          </p:cNvPr>
          <p:cNvSpPr>
            <a:spLocks noGrp="1"/>
          </p:cNvSpPr>
          <p:nvPr>
            <p:ph type="body" sz="quarter" idx="22" hasCustomPrompt="1"/>
          </p:nvPr>
        </p:nvSpPr>
        <p:spPr>
          <a:xfrm>
            <a:off x="6365937" y="4121560"/>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84" name="Straight Connector 83">
            <a:hlinkClick r:id="" action="ppaction://noaction"/>
            <a:extLst>
              <a:ext uri="{FF2B5EF4-FFF2-40B4-BE49-F238E27FC236}">
                <a16:creationId xmlns:a16="http://schemas.microsoft.com/office/drawing/2014/main" id="{092B38F3-8830-2937-7DF3-BDA7DE54973B}"/>
              </a:ext>
            </a:extLst>
          </p:cNvPr>
          <p:cNvCxnSpPr>
            <a:cxnSpLocks/>
          </p:cNvCxnSpPr>
          <p:nvPr userDrawn="1"/>
        </p:nvCxnSpPr>
        <p:spPr>
          <a:xfrm>
            <a:off x="11390582"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15">
            <a:extLst>
              <a:ext uri="{FF2B5EF4-FFF2-40B4-BE49-F238E27FC236}">
                <a16:creationId xmlns:a16="http://schemas.microsoft.com/office/drawing/2014/main" id="{C09B2C35-30E8-B879-1566-251E20225044}"/>
              </a:ext>
            </a:extLst>
          </p:cNvPr>
          <p:cNvSpPr>
            <a:spLocks noGrp="1"/>
          </p:cNvSpPr>
          <p:nvPr>
            <p:ph type="body" sz="quarter" idx="23" hasCustomPrompt="1"/>
          </p:nvPr>
        </p:nvSpPr>
        <p:spPr>
          <a:xfrm>
            <a:off x="6365935" y="4822693"/>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5DA0331-D5B2-F86D-7575-7F518FF1CA40}"/>
              </a:ext>
            </a:extLst>
          </p:cNvPr>
          <p:cNvSpPr>
            <a:spLocks noGrp="1"/>
          </p:cNvSpPr>
          <p:nvPr>
            <p:ph type="body" sz="quarter" idx="24" hasCustomPrompt="1"/>
          </p:nvPr>
        </p:nvSpPr>
        <p:spPr>
          <a:xfrm>
            <a:off x="6365935" y="6149807"/>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7" name="TextBox 86">
            <a:extLst>
              <a:ext uri="{FF2B5EF4-FFF2-40B4-BE49-F238E27FC236}">
                <a16:creationId xmlns:a16="http://schemas.microsoft.com/office/drawing/2014/main" id="{A3C4A93C-C5BD-0426-020D-078982431714}"/>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9301315"/>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8">
                <a:solidFill>
                  <a:srgbClr val="272034"/>
                </a:solidFill>
              </a:defRPr>
            </a:lvl2pPr>
            <a:lvl3pPr lvl="2" rtl="0">
              <a:spcBef>
                <a:spcPts val="0"/>
              </a:spcBef>
              <a:spcAft>
                <a:spcPts val="0"/>
              </a:spcAft>
              <a:buClr>
                <a:srgbClr val="272034"/>
              </a:buClr>
              <a:buSzPts val="4800"/>
              <a:buNone/>
              <a:defRPr sz="6398">
                <a:solidFill>
                  <a:srgbClr val="272034"/>
                </a:solidFill>
              </a:defRPr>
            </a:lvl3pPr>
            <a:lvl4pPr lvl="3" rtl="0">
              <a:spcBef>
                <a:spcPts val="0"/>
              </a:spcBef>
              <a:spcAft>
                <a:spcPts val="0"/>
              </a:spcAft>
              <a:buClr>
                <a:srgbClr val="272034"/>
              </a:buClr>
              <a:buSzPts val="4800"/>
              <a:buNone/>
              <a:defRPr sz="6398">
                <a:solidFill>
                  <a:srgbClr val="272034"/>
                </a:solidFill>
              </a:defRPr>
            </a:lvl4pPr>
            <a:lvl5pPr lvl="4" rtl="0">
              <a:spcBef>
                <a:spcPts val="0"/>
              </a:spcBef>
              <a:spcAft>
                <a:spcPts val="0"/>
              </a:spcAft>
              <a:buClr>
                <a:srgbClr val="272034"/>
              </a:buClr>
              <a:buSzPts val="4800"/>
              <a:buNone/>
              <a:defRPr sz="6398">
                <a:solidFill>
                  <a:srgbClr val="272034"/>
                </a:solidFill>
              </a:defRPr>
            </a:lvl5pPr>
            <a:lvl6pPr lvl="5" rtl="0">
              <a:spcBef>
                <a:spcPts val="0"/>
              </a:spcBef>
              <a:spcAft>
                <a:spcPts val="0"/>
              </a:spcAft>
              <a:buClr>
                <a:srgbClr val="272034"/>
              </a:buClr>
              <a:buSzPts val="4800"/>
              <a:buNone/>
              <a:defRPr sz="6398">
                <a:solidFill>
                  <a:srgbClr val="272034"/>
                </a:solidFill>
              </a:defRPr>
            </a:lvl6pPr>
            <a:lvl7pPr lvl="6" rtl="0">
              <a:spcBef>
                <a:spcPts val="0"/>
              </a:spcBef>
              <a:spcAft>
                <a:spcPts val="0"/>
              </a:spcAft>
              <a:buClr>
                <a:srgbClr val="272034"/>
              </a:buClr>
              <a:buSzPts val="4800"/>
              <a:buNone/>
              <a:defRPr sz="6398">
                <a:solidFill>
                  <a:srgbClr val="272034"/>
                </a:solidFill>
              </a:defRPr>
            </a:lvl7pPr>
            <a:lvl8pPr lvl="7" rtl="0">
              <a:spcBef>
                <a:spcPts val="0"/>
              </a:spcBef>
              <a:spcAft>
                <a:spcPts val="0"/>
              </a:spcAft>
              <a:buClr>
                <a:srgbClr val="272034"/>
              </a:buClr>
              <a:buSzPts val="4800"/>
              <a:buNone/>
              <a:defRPr sz="6398">
                <a:solidFill>
                  <a:srgbClr val="272034"/>
                </a:solidFill>
              </a:defRPr>
            </a:lvl8pPr>
            <a:lvl9pPr lvl="8" rtl="0">
              <a:spcBef>
                <a:spcPts val="0"/>
              </a:spcBef>
              <a:spcAft>
                <a:spcPts val="0"/>
              </a:spcAft>
              <a:buClr>
                <a:srgbClr val="272034"/>
              </a:buClr>
              <a:buSzPts val="4800"/>
              <a:buNone/>
              <a:defRPr sz="6398">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71"/>
            <a:ext cx="444558" cy="242603"/>
          </a:xfrm>
          <a:prstGeom prst="rect">
            <a:avLst/>
          </a:prstGeom>
          <a:noFill/>
          <a:ln>
            <a:noFill/>
          </a:ln>
        </p:spPr>
        <p:txBody>
          <a:bodyPr spcFirstLastPara="1" wrap="square" lIns="91413" tIns="91413" rIns="91413" bIns="91413"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7" name="Rectangle 6">
            <a:hlinkClick r:id="" action="ppaction://noaction"/>
            <a:extLst>
              <a:ext uri="{FF2B5EF4-FFF2-40B4-BE49-F238E27FC236}">
                <a16:creationId xmlns:a16="http://schemas.microsoft.com/office/drawing/2014/main" id="{E2BF8D13-2687-5DCF-A1D3-95D48F2DC72E}"/>
              </a:ext>
            </a:extLst>
          </p:cNvPr>
          <p:cNvSpPr/>
          <p:nvPr userDrawn="1"/>
        </p:nvSpPr>
        <p:spPr>
          <a:xfrm>
            <a:off x="475897"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28"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127"/>
            <a:endParaRPr lang="en-US" sz="1200">
              <a:solidFill>
                <a:schemeClr val="bg1"/>
              </a:solidFill>
              <a:latin typeface="Arial" panose="020B0604020202020204" pitchFamily="34" charset="0"/>
              <a:cs typeface="Arial" panose="020B0604020202020204" pitchFamily="34" charset="0"/>
            </a:endParaRPr>
          </a:p>
        </p:txBody>
      </p:sp>
      <p:cxnSp>
        <p:nvCxnSpPr>
          <p:cNvPr id="8" name="Straight Connector 7">
            <a:hlinkClick r:id="" action="ppaction://noaction"/>
            <a:extLst>
              <a:ext uri="{FF2B5EF4-FFF2-40B4-BE49-F238E27FC236}">
                <a16:creationId xmlns:a16="http://schemas.microsoft.com/office/drawing/2014/main" id="{528392BA-FB6D-9039-1C1A-DC428062661F}"/>
              </a:ext>
            </a:extLst>
          </p:cNvPr>
          <p:cNvCxnSpPr>
            <a:cxnSpLocks/>
          </p:cNvCxnSpPr>
          <p:nvPr userDrawn="1"/>
        </p:nvCxnSpPr>
        <p:spPr>
          <a:xfrm>
            <a:off x="607272"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hlinkClick r:id="" action="ppaction://noaction"/>
            <a:extLst>
              <a:ext uri="{FF2B5EF4-FFF2-40B4-BE49-F238E27FC236}">
                <a16:creationId xmlns:a16="http://schemas.microsoft.com/office/drawing/2014/main" id="{39C21B4B-2A7C-F6A1-9828-EDAA936C3215}"/>
              </a:ext>
            </a:extLst>
          </p:cNvPr>
          <p:cNvCxnSpPr>
            <a:cxnSpLocks/>
          </p:cNvCxnSpPr>
          <p:nvPr userDrawn="1"/>
        </p:nvCxnSpPr>
        <p:spPr>
          <a:xfrm>
            <a:off x="3795494"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D9CA7F49-5960-217A-FD61-23F44BE708E8}"/>
              </a:ext>
            </a:extLst>
          </p:cNvPr>
          <p:cNvCxnSpPr>
            <a:cxnSpLocks/>
          </p:cNvCxnSpPr>
          <p:nvPr userDrawn="1"/>
        </p:nvCxnSpPr>
        <p:spPr>
          <a:xfrm flipV="1">
            <a:off x="2289266" y="446218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CD6B9C-0FAC-9AE1-CE31-F10D497DD4E9}"/>
              </a:ext>
            </a:extLst>
          </p:cNvPr>
          <p:cNvCxnSpPr>
            <a:cxnSpLocks/>
          </p:cNvCxnSpPr>
          <p:nvPr userDrawn="1"/>
        </p:nvCxnSpPr>
        <p:spPr>
          <a:xfrm>
            <a:off x="475896"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0C462E2E-3A55-7A58-F5FF-8A472E800967}"/>
              </a:ext>
            </a:extLst>
          </p:cNvPr>
          <p:cNvSpPr>
            <a:spLocks noGrp="1"/>
          </p:cNvSpPr>
          <p:nvPr>
            <p:ph type="body" sz="quarter" idx="10" hasCustomPrompt="1"/>
          </p:nvPr>
        </p:nvSpPr>
        <p:spPr>
          <a:xfrm>
            <a:off x="475897"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14" name="Text Placeholder 15">
            <a:extLst>
              <a:ext uri="{FF2B5EF4-FFF2-40B4-BE49-F238E27FC236}">
                <a16:creationId xmlns:a16="http://schemas.microsoft.com/office/drawing/2014/main" id="{9EADC304-5EA9-6BC9-F32D-D141EEB8000F}"/>
              </a:ext>
            </a:extLst>
          </p:cNvPr>
          <p:cNvSpPr>
            <a:spLocks noGrp="1"/>
          </p:cNvSpPr>
          <p:nvPr>
            <p:ph type="body" sz="quarter" idx="11" hasCustomPrompt="1"/>
          </p:nvPr>
        </p:nvSpPr>
        <p:spPr>
          <a:xfrm>
            <a:off x="475897"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5" name="Text Placeholder 15">
            <a:extLst>
              <a:ext uri="{FF2B5EF4-FFF2-40B4-BE49-F238E27FC236}">
                <a16:creationId xmlns:a16="http://schemas.microsoft.com/office/drawing/2014/main" id="{68E6A255-7B36-6472-33B2-FB5CC6EDCB0D}"/>
              </a:ext>
            </a:extLst>
          </p:cNvPr>
          <p:cNvSpPr>
            <a:spLocks noGrp="1"/>
          </p:cNvSpPr>
          <p:nvPr>
            <p:ph type="body" sz="quarter" idx="13" hasCustomPrompt="1"/>
          </p:nvPr>
        </p:nvSpPr>
        <p:spPr>
          <a:xfrm>
            <a:off x="475897" y="4460494"/>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6" name="Text Placeholder 15">
            <a:extLst>
              <a:ext uri="{FF2B5EF4-FFF2-40B4-BE49-F238E27FC236}">
                <a16:creationId xmlns:a16="http://schemas.microsoft.com/office/drawing/2014/main" id="{B0789C20-76E3-B0DC-5735-5344B85FDC73}"/>
              </a:ext>
            </a:extLst>
          </p:cNvPr>
          <p:cNvSpPr>
            <a:spLocks noGrp="1"/>
          </p:cNvSpPr>
          <p:nvPr>
            <p:ph type="body" sz="quarter" idx="14" hasCustomPrompt="1"/>
          </p:nvPr>
        </p:nvSpPr>
        <p:spPr>
          <a:xfrm>
            <a:off x="2454176" y="4460494"/>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7" name="Text Placeholder 15">
            <a:extLst>
              <a:ext uri="{FF2B5EF4-FFF2-40B4-BE49-F238E27FC236}">
                <a16:creationId xmlns:a16="http://schemas.microsoft.com/office/drawing/2014/main" id="{A46FD934-6DAC-0868-5457-44C625C4F172}"/>
              </a:ext>
            </a:extLst>
          </p:cNvPr>
          <p:cNvSpPr>
            <a:spLocks noGrp="1"/>
          </p:cNvSpPr>
          <p:nvPr>
            <p:ph type="body" sz="quarter" idx="15" hasCustomPrompt="1"/>
          </p:nvPr>
        </p:nvSpPr>
        <p:spPr>
          <a:xfrm>
            <a:off x="475896" y="5942686"/>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39" name="Rectangle 38">
            <a:hlinkClick r:id="" action="ppaction://noaction"/>
            <a:extLst>
              <a:ext uri="{FF2B5EF4-FFF2-40B4-BE49-F238E27FC236}">
                <a16:creationId xmlns:a16="http://schemas.microsoft.com/office/drawing/2014/main" id="{6590C8D0-9E44-EDD7-7852-D59E95BE9622}"/>
              </a:ext>
            </a:extLst>
          </p:cNvPr>
          <p:cNvSpPr/>
          <p:nvPr userDrawn="1"/>
        </p:nvSpPr>
        <p:spPr>
          <a:xfrm>
            <a:off x="4296814"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28"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127"/>
            <a:endParaRPr lang="en-US" sz="1200">
              <a:solidFill>
                <a:schemeClr val="bg1"/>
              </a:solidFill>
              <a:latin typeface="Arial" panose="020B0604020202020204" pitchFamily="34" charset="0"/>
              <a:cs typeface="Arial" panose="020B0604020202020204" pitchFamily="34" charset="0"/>
            </a:endParaRPr>
          </a:p>
        </p:txBody>
      </p:sp>
      <p:cxnSp>
        <p:nvCxnSpPr>
          <p:cNvPr id="40" name="Straight Connector 39">
            <a:hlinkClick r:id="" action="ppaction://noaction"/>
            <a:extLst>
              <a:ext uri="{FF2B5EF4-FFF2-40B4-BE49-F238E27FC236}">
                <a16:creationId xmlns:a16="http://schemas.microsoft.com/office/drawing/2014/main" id="{A7A0DC79-6817-5065-27BF-16C75EEBB2AB}"/>
              </a:ext>
            </a:extLst>
          </p:cNvPr>
          <p:cNvCxnSpPr>
            <a:cxnSpLocks/>
          </p:cNvCxnSpPr>
          <p:nvPr userDrawn="1"/>
        </p:nvCxnSpPr>
        <p:spPr>
          <a:xfrm>
            <a:off x="4428189"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hlinkClick r:id="" action="ppaction://noaction"/>
            <a:extLst>
              <a:ext uri="{FF2B5EF4-FFF2-40B4-BE49-F238E27FC236}">
                <a16:creationId xmlns:a16="http://schemas.microsoft.com/office/drawing/2014/main" id="{4B2609DE-7F8D-8253-E5C7-B10076E9028A}"/>
              </a:ext>
            </a:extLst>
          </p:cNvPr>
          <p:cNvCxnSpPr>
            <a:cxnSpLocks/>
          </p:cNvCxnSpPr>
          <p:nvPr userDrawn="1"/>
        </p:nvCxnSpPr>
        <p:spPr>
          <a:xfrm>
            <a:off x="7616410"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B5AADCD7-455C-6248-4047-C61CB94A0529}"/>
              </a:ext>
            </a:extLst>
          </p:cNvPr>
          <p:cNvCxnSpPr>
            <a:cxnSpLocks/>
          </p:cNvCxnSpPr>
          <p:nvPr userDrawn="1"/>
        </p:nvCxnSpPr>
        <p:spPr>
          <a:xfrm flipV="1">
            <a:off x="6110183" y="446218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9C9C9-0A6A-973E-A198-0EDA649E562C}"/>
              </a:ext>
            </a:extLst>
          </p:cNvPr>
          <p:cNvCxnSpPr>
            <a:cxnSpLocks/>
          </p:cNvCxnSpPr>
          <p:nvPr userDrawn="1"/>
        </p:nvCxnSpPr>
        <p:spPr>
          <a:xfrm>
            <a:off x="4296813"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4" name="Text Placeholder 15">
            <a:extLst>
              <a:ext uri="{FF2B5EF4-FFF2-40B4-BE49-F238E27FC236}">
                <a16:creationId xmlns:a16="http://schemas.microsoft.com/office/drawing/2014/main" id="{CE95128C-105A-09F0-03FE-E8E8BFC51FA0}"/>
              </a:ext>
            </a:extLst>
          </p:cNvPr>
          <p:cNvSpPr>
            <a:spLocks noGrp="1"/>
          </p:cNvSpPr>
          <p:nvPr>
            <p:ph type="body" sz="quarter" idx="16" hasCustomPrompt="1"/>
          </p:nvPr>
        </p:nvSpPr>
        <p:spPr>
          <a:xfrm>
            <a:off x="4296814"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45" name="Text Placeholder 15">
            <a:extLst>
              <a:ext uri="{FF2B5EF4-FFF2-40B4-BE49-F238E27FC236}">
                <a16:creationId xmlns:a16="http://schemas.microsoft.com/office/drawing/2014/main" id="{05508B03-5EAD-B379-A6A4-9AEDBFE4217F}"/>
              </a:ext>
            </a:extLst>
          </p:cNvPr>
          <p:cNvSpPr>
            <a:spLocks noGrp="1"/>
          </p:cNvSpPr>
          <p:nvPr>
            <p:ph type="body" sz="quarter" idx="17" hasCustomPrompt="1"/>
          </p:nvPr>
        </p:nvSpPr>
        <p:spPr>
          <a:xfrm>
            <a:off x="4296814"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6" name="Text Placeholder 15">
            <a:extLst>
              <a:ext uri="{FF2B5EF4-FFF2-40B4-BE49-F238E27FC236}">
                <a16:creationId xmlns:a16="http://schemas.microsoft.com/office/drawing/2014/main" id="{1681FB62-2F34-13BF-0183-521CC1A85C24}"/>
              </a:ext>
            </a:extLst>
          </p:cNvPr>
          <p:cNvSpPr>
            <a:spLocks noGrp="1"/>
          </p:cNvSpPr>
          <p:nvPr>
            <p:ph type="body" sz="quarter" idx="18" hasCustomPrompt="1"/>
          </p:nvPr>
        </p:nvSpPr>
        <p:spPr>
          <a:xfrm>
            <a:off x="4296812" y="4460494"/>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185684D6-8EF0-F685-6FCF-5C4EBD1AF00C}"/>
              </a:ext>
            </a:extLst>
          </p:cNvPr>
          <p:cNvSpPr>
            <a:spLocks noGrp="1"/>
          </p:cNvSpPr>
          <p:nvPr>
            <p:ph type="body" sz="quarter" idx="19" hasCustomPrompt="1"/>
          </p:nvPr>
        </p:nvSpPr>
        <p:spPr>
          <a:xfrm>
            <a:off x="6275091" y="4460494"/>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C141D06C-B7BA-A7D4-F964-B8E909A555AB}"/>
              </a:ext>
            </a:extLst>
          </p:cNvPr>
          <p:cNvSpPr>
            <a:spLocks noGrp="1"/>
          </p:cNvSpPr>
          <p:nvPr>
            <p:ph type="body" sz="quarter" idx="20" hasCustomPrompt="1"/>
          </p:nvPr>
        </p:nvSpPr>
        <p:spPr>
          <a:xfrm>
            <a:off x="4296813" y="5942686"/>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50" name="Rectangle 49">
            <a:hlinkClick r:id="" action="ppaction://noaction"/>
            <a:extLst>
              <a:ext uri="{FF2B5EF4-FFF2-40B4-BE49-F238E27FC236}">
                <a16:creationId xmlns:a16="http://schemas.microsoft.com/office/drawing/2014/main" id="{A9DF9E88-3A7D-AA4B-4DC8-7D54B83F854A}"/>
              </a:ext>
            </a:extLst>
          </p:cNvPr>
          <p:cNvSpPr/>
          <p:nvPr userDrawn="1"/>
        </p:nvSpPr>
        <p:spPr>
          <a:xfrm>
            <a:off x="8109590"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28"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127"/>
            <a:endParaRPr lang="en-US" sz="1200">
              <a:solidFill>
                <a:schemeClr val="bg1"/>
              </a:solidFill>
              <a:latin typeface="Arial" panose="020B0604020202020204" pitchFamily="34" charset="0"/>
              <a:cs typeface="Arial" panose="020B0604020202020204" pitchFamily="34" charset="0"/>
            </a:endParaRPr>
          </a:p>
        </p:txBody>
      </p:sp>
      <p:cxnSp>
        <p:nvCxnSpPr>
          <p:cNvPr id="56" name="Straight Connector 55">
            <a:hlinkClick r:id="" action="ppaction://noaction"/>
            <a:extLst>
              <a:ext uri="{FF2B5EF4-FFF2-40B4-BE49-F238E27FC236}">
                <a16:creationId xmlns:a16="http://schemas.microsoft.com/office/drawing/2014/main" id="{728831B9-24F8-3324-774C-981E7954B8FE}"/>
              </a:ext>
            </a:extLst>
          </p:cNvPr>
          <p:cNvCxnSpPr>
            <a:cxnSpLocks/>
          </p:cNvCxnSpPr>
          <p:nvPr userDrawn="1"/>
        </p:nvCxnSpPr>
        <p:spPr>
          <a:xfrm>
            <a:off x="8240966"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hlinkClick r:id="" action="ppaction://noaction"/>
            <a:extLst>
              <a:ext uri="{FF2B5EF4-FFF2-40B4-BE49-F238E27FC236}">
                <a16:creationId xmlns:a16="http://schemas.microsoft.com/office/drawing/2014/main" id="{9240E7A0-FB0A-D6D2-5565-16A498D40F75}"/>
              </a:ext>
            </a:extLst>
          </p:cNvPr>
          <p:cNvCxnSpPr>
            <a:cxnSpLocks/>
          </p:cNvCxnSpPr>
          <p:nvPr userDrawn="1"/>
        </p:nvCxnSpPr>
        <p:spPr>
          <a:xfrm>
            <a:off x="11429187"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E362D66D-4D3B-77DC-61A3-F795E2ED5E22}"/>
              </a:ext>
            </a:extLst>
          </p:cNvPr>
          <p:cNvCxnSpPr>
            <a:cxnSpLocks/>
          </p:cNvCxnSpPr>
          <p:nvPr userDrawn="1"/>
        </p:nvCxnSpPr>
        <p:spPr>
          <a:xfrm flipV="1">
            <a:off x="9922959" y="446218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0231966-813B-54E1-5A0D-B64050F6AEEF}"/>
              </a:ext>
            </a:extLst>
          </p:cNvPr>
          <p:cNvCxnSpPr>
            <a:cxnSpLocks/>
          </p:cNvCxnSpPr>
          <p:nvPr userDrawn="1"/>
        </p:nvCxnSpPr>
        <p:spPr>
          <a:xfrm>
            <a:off x="8109589"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Text Placeholder 15">
            <a:extLst>
              <a:ext uri="{FF2B5EF4-FFF2-40B4-BE49-F238E27FC236}">
                <a16:creationId xmlns:a16="http://schemas.microsoft.com/office/drawing/2014/main" id="{A65E9596-3F5B-C2F5-6353-0262805757B4}"/>
              </a:ext>
            </a:extLst>
          </p:cNvPr>
          <p:cNvSpPr>
            <a:spLocks noGrp="1"/>
          </p:cNvSpPr>
          <p:nvPr>
            <p:ph type="body" sz="quarter" idx="21" hasCustomPrompt="1"/>
          </p:nvPr>
        </p:nvSpPr>
        <p:spPr>
          <a:xfrm>
            <a:off x="8109590"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61" name="Text Placeholder 15">
            <a:extLst>
              <a:ext uri="{FF2B5EF4-FFF2-40B4-BE49-F238E27FC236}">
                <a16:creationId xmlns:a16="http://schemas.microsoft.com/office/drawing/2014/main" id="{A38A3238-2C55-8005-CF92-DB06EE43CE3B}"/>
              </a:ext>
            </a:extLst>
          </p:cNvPr>
          <p:cNvSpPr>
            <a:spLocks noGrp="1"/>
          </p:cNvSpPr>
          <p:nvPr>
            <p:ph type="body" sz="quarter" idx="22" hasCustomPrompt="1"/>
          </p:nvPr>
        </p:nvSpPr>
        <p:spPr>
          <a:xfrm>
            <a:off x="8109592"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8" name="Text Placeholder 15">
            <a:extLst>
              <a:ext uri="{FF2B5EF4-FFF2-40B4-BE49-F238E27FC236}">
                <a16:creationId xmlns:a16="http://schemas.microsoft.com/office/drawing/2014/main" id="{A1DB89C1-57FA-B034-817A-460372B2AA64}"/>
              </a:ext>
            </a:extLst>
          </p:cNvPr>
          <p:cNvSpPr>
            <a:spLocks noGrp="1"/>
          </p:cNvSpPr>
          <p:nvPr>
            <p:ph type="body" sz="quarter" idx="23" hasCustomPrompt="1"/>
          </p:nvPr>
        </p:nvSpPr>
        <p:spPr>
          <a:xfrm>
            <a:off x="8109590" y="4460494"/>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9" name="Text Placeholder 15">
            <a:extLst>
              <a:ext uri="{FF2B5EF4-FFF2-40B4-BE49-F238E27FC236}">
                <a16:creationId xmlns:a16="http://schemas.microsoft.com/office/drawing/2014/main" id="{A728CCF7-B552-EFF2-55CA-DEE3C5A3DAF9}"/>
              </a:ext>
            </a:extLst>
          </p:cNvPr>
          <p:cNvSpPr>
            <a:spLocks noGrp="1"/>
          </p:cNvSpPr>
          <p:nvPr>
            <p:ph type="body" sz="quarter" idx="24" hasCustomPrompt="1"/>
          </p:nvPr>
        </p:nvSpPr>
        <p:spPr>
          <a:xfrm>
            <a:off x="10087869" y="4460494"/>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70" name="Text Placeholder 15">
            <a:extLst>
              <a:ext uri="{FF2B5EF4-FFF2-40B4-BE49-F238E27FC236}">
                <a16:creationId xmlns:a16="http://schemas.microsoft.com/office/drawing/2014/main" id="{AD8200B1-75E6-217A-534E-350348F769A6}"/>
              </a:ext>
            </a:extLst>
          </p:cNvPr>
          <p:cNvSpPr>
            <a:spLocks noGrp="1"/>
          </p:cNvSpPr>
          <p:nvPr>
            <p:ph type="body" sz="quarter" idx="25" hasCustomPrompt="1"/>
          </p:nvPr>
        </p:nvSpPr>
        <p:spPr>
          <a:xfrm>
            <a:off x="8109590" y="5942686"/>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1" name="TextBox 70">
            <a:extLst>
              <a:ext uri="{FF2B5EF4-FFF2-40B4-BE49-F238E27FC236}">
                <a16:creationId xmlns:a16="http://schemas.microsoft.com/office/drawing/2014/main" id="{01F07991-060A-4978-A677-C5AE1AD76E07}"/>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2994214"/>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grpSp>
        <p:nvGrpSpPr>
          <p:cNvPr id="3" name="Group 2">
            <a:extLst>
              <a:ext uri="{FF2B5EF4-FFF2-40B4-BE49-F238E27FC236}">
                <a16:creationId xmlns:a16="http://schemas.microsoft.com/office/drawing/2014/main" id="{1F49CA20-F1BA-549E-2251-FFFEA0650CDE}"/>
              </a:ext>
            </a:extLst>
          </p:cNvPr>
          <p:cNvGrpSpPr/>
          <p:nvPr userDrawn="1"/>
        </p:nvGrpSpPr>
        <p:grpSpPr>
          <a:xfrm>
            <a:off x="475898" y="1053664"/>
            <a:ext cx="5402429" cy="5222555"/>
            <a:chOff x="450435" y="1204371"/>
            <a:chExt cx="5401725" cy="5222555"/>
          </a:xfrm>
        </p:grpSpPr>
        <p:sp>
          <p:nvSpPr>
            <p:cNvPr id="18" name="Rectangle 17">
              <a:hlinkClick r:id="" action="ppaction://noaction"/>
              <a:extLst>
                <a:ext uri="{FF2B5EF4-FFF2-40B4-BE49-F238E27FC236}">
                  <a16:creationId xmlns:a16="http://schemas.microsoft.com/office/drawing/2014/main" id="{D8C1A99A-0036-D929-7C5E-0F47AE994D6F}"/>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127"/>
              <a:endParaRPr lang="en-US" sz="1200">
                <a:solidFill>
                  <a:schemeClr val="bg1"/>
                </a:solidFill>
                <a:latin typeface="Arial" panose="020B0604020202020204" pitchFamily="34" charset="0"/>
                <a:cs typeface="Arial" panose="020B0604020202020204" pitchFamily="34" charset="0"/>
              </a:endParaRPr>
            </a:p>
          </p:txBody>
        </p:sp>
        <p:cxnSp>
          <p:nvCxnSpPr>
            <p:cNvPr id="19" name="Straight Connector 18">
              <a:hlinkClick r:id="" action="ppaction://noaction"/>
              <a:extLst>
                <a:ext uri="{FF2B5EF4-FFF2-40B4-BE49-F238E27FC236}">
                  <a16:creationId xmlns:a16="http://schemas.microsoft.com/office/drawing/2014/main" id="{D965431D-88EF-5759-D2BB-4D8B89B75478}"/>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hlinkClick r:id="" action="ppaction://noaction"/>
              <a:extLst>
                <a:ext uri="{FF2B5EF4-FFF2-40B4-BE49-F238E27FC236}">
                  <a16:creationId xmlns:a16="http://schemas.microsoft.com/office/drawing/2014/main" id="{D5CABACD-C0E2-173F-49EF-DE580FF10778}"/>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8">
                <a:solidFill>
                  <a:srgbClr val="272034"/>
                </a:solidFill>
              </a:defRPr>
            </a:lvl2pPr>
            <a:lvl3pPr lvl="2" rtl="0">
              <a:spcBef>
                <a:spcPts val="0"/>
              </a:spcBef>
              <a:spcAft>
                <a:spcPts val="0"/>
              </a:spcAft>
              <a:buClr>
                <a:srgbClr val="272034"/>
              </a:buClr>
              <a:buSzPts val="4800"/>
              <a:buNone/>
              <a:defRPr sz="6398">
                <a:solidFill>
                  <a:srgbClr val="272034"/>
                </a:solidFill>
              </a:defRPr>
            </a:lvl3pPr>
            <a:lvl4pPr lvl="3" rtl="0">
              <a:spcBef>
                <a:spcPts val="0"/>
              </a:spcBef>
              <a:spcAft>
                <a:spcPts val="0"/>
              </a:spcAft>
              <a:buClr>
                <a:srgbClr val="272034"/>
              </a:buClr>
              <a:buSzPts val="4800"/>
              <a:buNone/>
              <a:defRPr sz="6398">
                <a:solidFill>
                  <a:srgbClr val="272034"/>
                </a:solidFill>
              </a:defRPr>
            </a:lvl4pPr>
            <a:lvl5pPr lvl="4" rtl="0">
              <a:spcBef>
                <a:spcPts val="0"/>
              </a:spcBef>
              <a:spcAft>
                <a:spcPts val="0"/>
              </a:spcAft>
              <a:buClr>
                <a:srgbClr val="272034"/>
              </a:buClr>
              <a:buSzPts val="4800"/>
              <a:buNone/>
              <a:defRPr sz="6398">
                <a:solidFill>
                  <a:srgbClr val="272034"/>
                </a:solidFill>
              </a:defRPr>
            </a:lvl5pPr>
            <a:lvl6pPr lvl="5" rtl="0">
              <a:spcBef>
                <a:spcPts val="0"/>
              </a:spcBef>
              <a:spcAft>
                <a:spcPts val="0"/>
              </a:spcAft>
              <a:buClr>
                <a:srgbClr val="272034"/>
              </a:buClr>
              <a:buSzPts val="4800"/>
              <a:buNone/>
              <a:defRPr sz="6398">
                <a:solidFill>
                  <a:srgbClr val="272034"/>
                </a:solidFill>
              </a:defRPr>
            </a:lvl6pPr>
            <a:lvl7pPr lvl="6" rtl="0">
              <a:spcBef>
                <a:spcPts val="0"/>
              </a:spcBef>
              <a:spcAft>
                <a:spcPts val="0"/>
              </a:spcAft>
              <a:buClr>
                <a:srgbClr val="272034"/>
              </a:buClr>
              <a:buSzPts val="4800"/>
              <a:buNone/>
              <a:defRPr sz="6398">
                <a:solidFill>
                  <a:srgbClr val="272034"/>
                </a:solidFill>
              </a:defRPr>
            </a:lvl7pPr>
            <a:lvl8pPr lvl="7" rtl="0">
              <a:spcBef>
                <a:spcPts val="0"/>
              </a:spcBef>
              <a:spcAft>
                <a:spcPts val="0"/>
              </a:spcAft>
              <a:buClr>
                <a:srgbClr val="272034"/>
              </a:buClr>
              <a:buSzPts val="4800"/>
              <a:buNone/>
              <a:defRPr sz="6398">
                <a:solidFill>
                  <a:srgbClr val="272034"/>
                </a:solidFill>
              </a:defRPr>
            </a:lvl8pPr>
            <a:lvl9pPr lvl="8" rtl="0">
              <a:spcBef>
                <a:spcPts val="0"/>
              </a:spcBef>
              <a:spcAft>
                <a:spcPts val="0"/>
              </a:spcAft>
              <a:buClr>
                <a:srgbClr val="272034"/>
              </a:buClr>
              <a:buSzPts val="4800"/>
              <a:buNone/>
              <a:defRPr sz="6398">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71"/>
            <a:ext cx="444558" cy="242603"/>
          </a:xfrm>
          <a:prstGeom prst="rect">
            <a:avLst/>
          </a:prstGeom>
          <a:noFill/>
          <a:ln>
            <a:noFill/>
          </a:ln>
        </p:spPr>
        <p:txBody>
          <a:bodyPr spcFirstLastPara="1" wrap="square" lIns="91413" tIns="91413" rIns="91413" bIns="91413"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cxnSp>
        <p:nvCxnSpPr>
          <p:cNvPr id="21" name="Straight Connector 20">
            <a:extLst>
              <a:ext uri="{FF2B5EF4-FFF2-40B4-BE49-F238E27FC236}">
                <a16:creationId xmlns:a16="http://schemas.microsoft.com/office/drawing/2014/main" id="{E40706E6-FFC5-00E8-89FF-18BA56EAA49D}"/>
              </a:ext>
            </a:extLst>
          </p:cNvPr>
          <p:cNvCxnSpPr>
            <a:cxnSpLocks/>
          </p:cNvCxnSpPr>
          <p:nvPr userDrawn="1"/>
        </p:nvCxnSpPr>
        <p:spPr>
          <a:xfrm flipV="1">
            <a:off x="3183928" y="4441278"/>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8397B6-26BC-B342-A77F-C98B4A7602CC}"/>
              </a:ext>
            </a:extLst>
          </p:cNvPr>
          <p:cNvCxnSpPr>
            <a:cxnSpLocks/>
          </p:cNvCxnSpPr>
          <p:nvPr userDrawn="1"/>
        </p:nvCxnSpPr>
        <p:spPr>
          <a:xfrm>
            <a:off x="482715" y="4135886"/>
            <a:ext cx="533804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EA81BD71-0FC4-B30E-32B9-15A133F64E95}"/>
              </a:ext>
            </a:extLst>
          </p:cNvPr>
          <p:cNvSpPr>
            <a:spLocks noGrp="1"/>
          </p:cNvSpPr>
          <p:nvPr>
            <p:ph type="body" sz="quarter" idx="10" hasCustomPrompt="1"/>
          </p:nvPr>
        </p:nvSpPr>
        <p:spPr>
          <a:xfrm>
            <a:off x="482715" y="1220156"/>
            <a:ext cx="4366935"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24" name="Text Placeholder 15">
            <a:extLst>
              <a:ext uri="{FF2B5EF4-FFF2-40B4-BE49-F238E27FC236}">
                <a16:creationId xmlns:a16="http://schemas.microsoft.com/office/drawing/2014/main" id="{95472B5E-7C4D-0AF1-3480-8F46A6E090B6}"/>
              </a:ext>
            </a:extLst>
          </p:cNvPr>
          <p:cNvSpPr>
            <a:spLocks noGrp="1"/>
          </p:cNvSpPr>
          <p:nvPr>
            <p:ph type="body" sz="quarter" idx="11" hasCustomPrompt="1"/>
          </p:nvPr>
        </p:nvSpPr>
        <p:spPr>
          <a:xfrm>
            <a:off x="482715"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5" name="Text Placeholder 15">
            <a:extLst>
              <a:ext uri="{FF2B5EF4-FFF2-40B4-BE49-F238E27FC236}">
                <a16:creationId xmlns:a16="http://schemas.microsoft.com/office/drawing/2014/main" id="{76CAA67E-4C33-B1B4-CAA1-8F385384B722}"/>
              </a:ext>
            </a:extLst>
          </p:cNvPr>
          <p:cNvSpPr>
            <a:spLocks noGrp="1"/>
          </p:cNvSpPr>
          <p:nvPr>
            <p:ph type="body" sz="quarter" idx="13" hasCustomPrompt="1"/>
          </p:nvPr>
        </p:nvSpPr>
        <p:spPr>
          <a:xfrm>
            <a:off x="482715" y="4439586"/>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6" name="Text Placeholder 15">
            <a:extLst>
              <a:ext uri="{FF2B5EF4-FFF2-40B4-BE49-F238E27FC236}">
                <a16:creationId xmlns:a16="http://schemas.microsoft.com/office/drawing/2014/main" id="{D9FBFA8C-7406-ECF1-56FF-E0F26D6882BD}"/>
              </a:ext>
            </a:extLst>
          </p:cNvPr>
          <p:cNvSpPr>
            <a:spLocks noGrp="1"/>
          </p:cNvSpPr>
          <p:nvPr>
            <p:ph type="body" sz="quarter" idx="14" hasCustomPrompt="1"/>
          </p:nvPr>
        </p:nvSpPr>
        <p:spPr>
          <a:xfrm>
            <a:off x="3538138" y="4439586"/>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7" name="Text Placeholder 15">
            <a:extLst>
              <a:ext uri="{FF2B5EF4-FFF2-40B4-BE49-F238E27FC236}">
                <a16:creationId xmlns:a16="http://schemas.microsoft.com/office/drawing/2014/main" id="{41ED3422-0896-CADF-2972-B0185DD4CCCE}"/>
              </a:ext>
            </a:extLst>
          </p:cNvPr>
          <p:cNvSpPr>
            <a:spLocks noGrp="1"/>
          </p:cNvSpPr>
          <p:nvPr>
            <p:ph type="body" sz="quarter" idx="15" hasCustomPrompt="1"/>
          </p:nvPr>
        </p:nvSpPr>
        <p:spPr>
          <a:xfrm>
            <a:off x="482713" y="5921778"/>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grpSp>
        <p:nvGrpSpPr>
          <p:cNvPr id="28" name="Group 27">
            <a:extLst>
              <a:ext uri="{FF2B5EF4-FFF2-40B4-BE49-F238E27FC236}">
                <a16:creationId xmlns:a16="http://schemas.microsoft.com/office/drawing/2014/main" id="{AD69B6FD-CCAF-39A4-6A6B-810BDB28D624}"/>
              </a:ext>
            </a:extLst>
          </p:cNvPr>
          <p:cNvGrpSpPr/>
          <p:nvPr userDrawn="1"/>
        </p:nvGrpSpPr>
        <p:grpSpPr>
          <a:xfrm>
            <a:off x="6333901" y="1053664"/>
            <a:ext cx="5402429" cy="5222555"/>
            <a:chOff x="450435" y="1204371"/>
            <a:chExt cx="5401725" cy="5222555"/>
          </a:xfrm>
        </p:grpSpPr>
        <p:sp>
          <p:nvSpPr>
            <p:cNvPr id="29" name="Rectangle 28">
              <a:hlinkClick r:id="" action="ppaction://noaction"/>
              <a:extLst>
                <a:ext uri="{FF2B5EF4-FFF2-40B4-BE49-F238E27FC236}">
                  <a16:creationId xmlns:a16="http://schemas.microsoft.com/office/drawing/2014/main" id="{70AAA6B5-AB00-28BC-040D-0EB95FDBF60A}"/>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127"/>
              <a:endParaRPr lang="en-US" sz="1200">
                <a:solidFill>
                  <a:schemeClr val="bg1"/>
                </a:solidFill>
                <a:latin typeface="Arial" panose="020B0604020202020204" pitchFamily="34" charset="0"/>
                <a:cs typeface="Arial" panose="020B0604020202020204" pitchFamily="34" charset="0"/>
              </a:endParaRPr>
            </a:p>
          </p:txBody>
        </p:sp>
        <p:cxnSp>
          <p:nvCxnSpPr>
            <p:cNvPr id="30" name="Straight Connector 29">
              <a:hlinkClick r:id="" action="ppaction://noaction"/>
              <a:extLst>
                <a:ext uri="{FF2B5EF4-FFF2-40B4-BE49-F238E27FC236}">
                  <a16:creationId xmlns:a16="http://schemas.microsoft.com/office/drawing/2014/main" id="{AB168FAA-F1EB-743D-B840-D04ECB570266}"/>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a:hlinkClick r:id="" action="ppaction://noaction"/>
              <a:extLst>
                <a:ext uri="{FF2B5EF4-FFF2-40B4-BE49-F238E27FC236}">
                  <a16:creationId xmlns:a16="http://schemas.microsoft.com/office/drawing/2014/main" id="{AB1C7A1B-1998-D094-647A-66E4C6654F4D}"/>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32" name="Straight Connector 31">
            <a:extLst>
              <a:ext uri="{FF2B5EF4-FFF2-40B4-BE49-F238E27FC236}">
                <a16:creationId xmlns:a16="http://schemas.microsoft.com/office/drawing/2014/main" id="{B0CADAB2-D495-07A1-5A7D-67730688A433}"/>
              </a:ext>
            </a:extLst>
          </p:cNvPr>
          <p:cNvCxnSpPr>
            <a:cxnSpLocks/>
          </p:cNvCxnSpPr>
          <p:nvPr userDrawn="1"/>
        </p:nvCxnSpPr>
        <p:spPr>
          <a:xfrm flipV="1">
            <a:off x="9041931" y="4441278"/>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E4443A-A5F4-E18C-DE9D-DD395BCDFBD1}"/>
              </a:ext>
            </a:extLst>
          </p:cNvPr>
          <p:cNvCxnSpPr>
            <a:cxnSpLocks/>
          </p:cNvCxnSpPr>
          <p:nvPr userDrawn="1"/>
        </p:nvCxnSpPr>
        <p:spPr>
          <a:xfrm>
            <a:off x="6340718" y="4135886"/>
            <a:ext cx="533804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Text Placeholder 15">
            <a:extLst>
              <a:ext uri="{FF2B5EF4-FFF2-40B4-BE49-F238E27FC236}">
                <a16:creationId xmlns:a16="http://schemas.microsoft.com/office/drawing/2014/main" id="{0985BE30-D4B7-E5A8-2DB6-F7A567528771}"/>
              </a:ext>
            </a:extLst>
          </p:cNvPr>
          <p:cNvSpPr>
            <a:spLocks noGrp="1"/>
          </p:cNvSpPr>
          <p:nvPr>
            <p:ph type="body" sz="quarter" idx="16" hasCustomPrompt="1"/>
          </p:nvPr>
        </p:nvSpPr>
        <p:spPr>
          <a:xfrm>
            <a:off x="6340718" y="1220156"/>
            <a:ext cx="4366935"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35" name="Text Placeholder 15">
            <a:extLst>
              <a:ext uri="{FF2B5EF4-FFF2-40B4-BE49-F238E27FC236}">
                <a16:creationId xmlns:a16="http://schemas.microsoft.com/office/drawing/2014/main" id="{B8A217BF-8816-4066-9380-372C76466A22}"/>
              </a:ext>
            </a:extLst>
          </p:cNvPr>
          <p:cNvSpPr>
            <a:spLocks noGrp="1"/>
          </p:cNvSpPr>
          <p:nvPr>
            <p:ph type="body" sz="quarter" idx="17" hasCustomPrompt="1"/>
          </p:nvPr>
        </p:nvSpPr>
        <p:spPr>
          <a:xfrm>
            <a:off x="6340716"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6" name="Text Placeholder 15">
            <a:extLst>
              <a:ext uri="{FF2B5EF4-FFF2-40B4-BE49-F238E27FC236}">
                <a16:creationId xmlns:a16="http://schemas.microsoft.com/office/drawing/2014/main" id="{ACD73E7B-C765-343D-EF65-8C90F666EB77}"/>
              </a:ext>
            </a:extLst>
          </p:cNvPr>
          <p:cNvSpPr>
            <a:spLocks noGrp="1"/>
          </p:cNvSpPr>
          <p:nvPr>
            <p:ph type="body" sz="quarter" idx="18" hasCustomPrompt="1"/>
          </p:nvPr>
        </p:nvSpPr>
        <p:spPr>
          <a:xfrm>
            <a:off x="6340718" y="4439586"/>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7" name="Text Placeholder 15">
            <a:extLst>
              <a:ext uri="{FF2B5EF4-FFF2-40B4-BE49-F238E27FC236}">
                <a16:creationId xmlns:a16="http://schemas.microsoft.com/office/drawing/2014/main" id="{A87BFA18-F970-217E-4377-DA84F082D3C4}"/>
              </a:ext>
            </a:extLst>
          </p:cNvPr>
          <p:cNvSpPr>
            <a:spLocks noGrp="1"/>
          </p:cNvSpPr>
          <p:nvPr>
            <p:ph type="body" sz="quarter" idx="19" hasCustomPrompt="1"/>
          </p:nvPr>
        </p:nvSpPr>
        <p:spPr>
          <a:xfrm>
            <a:off x="9396141" y="4439586"/>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8" name="Text Placeholder 15">
            <a:extLst>
              <a:ext uri="{FF2B5EF4-FFF2-40B4-BE49-F238E27FC236}">
                <a16:creationId xmlns:a16="http://schemas.microsoft.com/office/drawing/2014/main" id="{9986DC24-1109-6E21-C8FC-C4C41FF48D13}"/>
              </a:ext>
            </a:extLst>
          </p:cNvPr>
          <p:cNvSpPr>
            <a:spLocks noGrp="1"/>
          </p:cNvSpPr>
          <p:nvPr>
            <p:ph type="body" sz="quarter" idx="20" hasCustomPrompt="1"/>
          </p:nvPr>
        </p:nvSpPr>
        <p:spPr>
          <a:xfrm>
            <a:off x="6340716" y="5921778"/>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47" name="TextBox 46">
            <a:extLst>
              <a:ext uri="{FF2B5EF4-FFF2-40B4-BE49-F238E27FC236}">
                <a16:creationId xmlns:a16="http://schemas.microsoft.com/office/drawing/2014/main" id="{1A67A85C-7B86-C827-4688-0846938CC78E}"/>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2989908"/>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4" name="Picture 3" descr="A red and blue gradient&#10;&#10;Description automatically generated">
            <a:extLst>
              <a:ext uri="{FF2B5EF4-FFF2-40B4-BE49-F238E27FC236}">
                <a16:creationId xmlns:a16="http://schemas.microsoft.com/office/drawing/2014/main" id="{C986F80F-F482-31E1-0D44-1158877A7351}"/>
              </a:ext>
            </a:extLst>
          </p:cNvPr>
          <p:cNvPicPr>
            <a:picLocks noChangeAspect="1"/>
          </p:cNvPicPr>
          <p:nvPr userDrawn="1"/>
        </p:nvPicPr>
        <p:blipFill>
          <a:blip r:embed="rId2"/>
          <a:stretch>
            <a:fillRect/>
          </a:stretch>
        </p:blipFill>
        <p:spPr>
          <a:xfrm>
            <a:off x="0" y="0"/>
            <a:ext cx="12193588" cy="6858000"/>
          </a:xfrm>
          <a:prstGeom prst="rect">
            <a:avLst/>
          </a:prstGeom>
        </p:spPr>
      </p:pic>
      <p:grpSp>
        <p:nvGrpSpPr>
          <p:cNvPr id="5" name="Group 4">
            <a:extLst>
              <a:ext uri="{FF2B5EF4-FFF2-40B4-BE49-F238E27FC236}">
                <a16:creationId xmlns:a16="http://schemas.microsoft.com/office/drawing/2014/main" id="{B99FEE79-E8B3-C5C0-A5BE-6B91A1B2D02D}"/>
              </a:ext>
            </a:extLst>
          </p:cNvPr>
          <p:cNvGrpSpPr/>
          <p:nvPr userDrawn="1"/>
        </p:nvGrpSpPr>
        <p:grpSpPr>
          <a:xfrm>
            <a:off x="955900" y="608456"/>
            <a:ext cx="1722747" cy="453459"/>
            <a:chOff x="1362719" y="1148736"/>
            <a:chExt cx="1722523" cy="453459"/>
          </a:xfrm>
          <a:solidFill>
            <a:schemeClr val="bg1"/>
          </a:solidFill>
        </p:grpSpPr>
        <p:sp>
          <p:nvSpPr>
            <p:cNvPr id="6" name="Freeform 18">
              <a:extLst>
                <a:ext uri="{FF2B5EF4-FFF2-40B4-BE49-F238E27FC236}">
                  <a16:creationId xmlns:a16="http://schemas.microsoft.com/office/drawing/2014/main" id="{4F8BDB10-B949-3213-FC03-60036AB17EC5}"/>
                </a:ext>
              </a:extLst>
            </p:cNvPr>
            <p:cNvSpPr/>
            <p:nvPr/>
          </p:nvSpPr>
          <p:spPr>
            <a:xfrm>
              <a:off x="2227153"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7" name="Freeform 19">
              <a:extLst>
                <a:ext uri="{FF2B5EF4-FFF2-40B4-BE49-F238E27FC236}">
                  <a16:creationId xmlns:a16="http://schemas.microsoft.com/office/drawing/2014/main" id="{2E20EFF2-0672-C7E8-3A80-67761EF10284}"/>
                </a:ext>
              </a:extLst>
            </p:cNvPr>
            <p:cNvSpPr/>
            <p:nvPr/>
          </p:nvSpPr>
          <p:spPr>
            <a:xfrm>
              <a:off x="2425894"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8" name="Freeform 20">
              <a:extLst>
                <a:ext uri="{FF2B5EF4-FFF2-40B4-BE49-F238E27FC236}">
                  <a16:creationId xmlns:a16="http://schemas.microsoft.com/office/drawing/2014/main" id="{BEDA14D8-0191-3014-CFC4-80E7B6490F2F}"/>
                </a:ext>
              </a:extLst>
            </p:cNvPr>
            <p:cNvSpPr/>
            <p:nvPr/>
          </p:nvSpPr>
          <p:spPr>
            <a:xfrm>
              <a:off x="2625239" y="1299788"/>
              <a:ext cx="41077" cy="151052"/>
            </a:xfrm>
            <a:custGeom>
              <a:avLst/>
              <a:gdLst>
                <a:gd name="connsiteX0" fmla="*/ 41077 w 41077"/>
                <a:gd name="connsiteY0" fmla="*/ 0 h 151052"/>
                <a:gd name="connsiteX1" fmla="*/ 41077 w 41077"/>
                <a:gd name="connsiteY1" fmla="*/ 151052 h 151052"/>
                <a:gd name="connsiteX2" fmla="*/ 0 w 41077"/>
                <a:gd name="connsiteY2" fmla="*/ 151052 h 151052"/>
                <a:gd name="connsiteX3" fmla="*/ 0 w 41077"/>
                <a:gd name="connsiteY3" fmla="*/ 0 h 151052"/>
                <a:gd name="connsiteX4" fmla="*/ 41077 w 41077"/>
                <a:gd name="connsiteY4" fmla="*/ 0 h 15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7" h="151052">
                  <a:moveTo>
                    <a:pt x="41077" y="0"/>
                  </a:moveTo>
                  <a:lnTo>
                    <a:pt x="41077" y="151052"/>
                  </a:lnTo>
                  <a:lnTo>
                    <a:pt x="0" y="151052"/>
                  </a:lnTo>
                  <a:lnTo>
                    <a:pt x="0" y="0"/>
                  </a:lnTo>
                  <a:lnTo>
                    <a:pt x="41077" y="0"/>
                  </a:lnTo>
                  <a:close/>
                </a:path>
              </a:pathLst>
            </a:custGeom>
            <a:grpFill/>
            <a:ln w="2127" cap="flat">
              <a:noFill/>
              <a:prstDash val="solid"/>
              <a:miter/>
            </a:ln>
          </p:spPr>
          <p:txBody>
            <a:bodyPr rtlCol="0" anchor="ctr"/>
            <a:lstStyle/>
            <a:p>
              <a:endParaRPr lang="en-US" sz="1867"/>
            </a:p>
          </p:txBody>
        </p:sp>
        <p:sp>
          <p:nvSpPr>
            <p:cNvPr id="9" name="Freeform 21">
              <a:extLst>
                <a:ext uri="{FF2B5EF4-FFF2-40B4-BE49-F238E27FC236}">
                  <a16:creationId xmlns:a16="http://schemas.microsoft.com/office/drawing/2014/main" id="{3EE28BE1-8EC5-2616-FA03-3056B0126D24}"/>
                </a:ext>
              </a:extLst>
            </p:cNvPr>
            <p:cNvSpPr/>
            <p:nvPr/>
          </p:nvSpPr>
          <p:spPr>
            <a:xfrm>
              <a:off x="2694104" y="1299788"/>
              <a:ext cx="191190" cy="151052"/>
            </a:xfrm>
            <a:custGeom>
              <a:avLst/>
              <a:gdLst>
                <a:gd name="connsiteX0" fmla="*/ 190888 w 191190"/>
                <a:gd name="connsiteY0" fmla="*/ 151052 h 151052"/>
                <a:gd name="connsiteX1" fmla="*/ 149207 w 191190"/>
                <a:gd name="connsiteY1" fmla="*/ 151052 h 151052"/>
                <a:gd name="connsiteX2" fmla="*/ 41681 w 191190"/>
                <a:gd name="connsiteY2" fmla="*/ 52566 h 151052"/>
                <a:gd name="connsiteX3" fmla="*/ 41681 w 191190"/>
                <a:gd name="connsiteY3" fmla="*/ 151052 h 151052"/>
                <a:gd name="connsiteX4" fmla="*/ 0 w 191190"/>
                <a:gd name="connsiteY4" fmla="*/ 151052 h 151052"/>
                <a:gd name="connsiteX5" fmla="*/ 0 w 191190"/>
                <a:gd name="connsiteY5" fmla="*/ 0 h 151052"/>
                <a:gd name="connsiteX6" fmla="*/ 41681 w 191190"/>
                <a:gd name="connsiteY6" fmla="*/ 0 h 151052"/>
                <a:gd name="connsiteX7" fmla="*/ 149509 w 191190"/>
                <a:gd name="connsiteY7" fmla="*/ 98788 h 151052"/>
                <a:gd name="connsiteX8" fmla="*/ 149509 w 191190"/>
                <a:gd name="connsiteY8" fmla="*/ 0 h 151052"/>
                <a:gd name="connsiteX9" fmla="*/ 191190 w 191190"/>
                <a:gd name="connsiteY9" fmla="*/ 0 h 151052"/>
                <a:gd name="connsiteX10" fmla="*/ 191190 w 191190"/>
                <a:gd name="connsiteY10" fmla="*/ 151052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90" h="151052">
                  <a:moveTo>
                    <a:pt x="190888" y="151052"/>
                  </a:moveTo>
                  <a:lnTo>
                    <a:pt x="149207" y="151052"/>
                  </a:lnTo>
                  <a:lnTo>
                    <a:pt x="41681" y="52566"/>
                  </a:lnTo>
                  <a:lnTo>
                    <a:pt x="41681" y="151052"/>
                  </a:lnTo>
                  <a:lnTo>
                    <a:pt x="0" y="151052"/>
                  </a:lnTo>
                  <a:lnTo>
                    <a:pt x="0" y="0"/>
                  </a:lnTo>
                  <a:lnTo>
                    <a:pt x="41681" y="0"/>
                  </a:lnTo>
                  <a:lnTo>
                    <a:pt x="149509" y="98788"/>
                  </a:lnTo>
                  <a:lnTo>
                    <a:pt x="149509" y="0"/>
                  </a:lnTo>
                  <a:lnTo>
                    <a:pt x="191190" y="0"/>
                  </a:lnTo>
                  <a:lnTo>
                    <a:pt x="191190" y="151052"/>
                  </a:lnTo>
                  <a:close/>
                </a:path>
              </a:pathLst>
            </a:custGeom>
            <a:grpFill/>
            <a:ln w="2127" cap="flat">
              <a:noFill/>
              <a:prstDash val="solid"/>
              <a:miter/>
            </a:ln>
          </p:spPr>
          <p:txBody>
            <a:bodyPr rtlCol="0" anchor="ctr"/>
            <a:lstStyle/>
            <a:p>
              <a:endParaRPr lang="en-US" sz="1867"/>
            </a:p>
          </p:txBody>
        </p:sp>
        <p:sp>
          <p:nvSpPr>
            <p:cNvPr id="10" name="Freeform 22">
              <a:extLst>
                <a:ext uri="{FF2B5EF4-FFF2-40B4-BE49-F238E27FC236}">
                  <a16:creationId xmlns:a16="http://schemas.microsoft.com/office/drawing/2014/main" id="{210A5BC3-2432-17D2-6A0E-831E923EB368}"/>
                </a:ext>
              </a:extLst>
            </p:cNvPr>
            <p:cNvSpPr/>
            <p:nvPr/>
          </p:nvSpPr>
          <p:spPr>
            <a:xfrm>
              <a:off x="2913081" y="1300090"/>
              <a:ext cx="172161" cy="151052"/>
            </a:xfrm>
            <a:custGeom>
              <a:avLst/>
              <a:gdLst>
                <a:gd name="connsiteX0" fmla="*/ 162497 w 172161"/>
                <a:gd name="connsiteY0" fmla="*/ 59515 h 151052"/>
                <a:gd name="connsiteX1" fmla="*/ 152227 w 172161"/>
                <a:gd name="connsiteY1" fmla="*/ 90329 h 151052"/>
                <a:gd name="connsiteX2" fmla="*/ 41077 w 172161"/>
                <a:gd name="connsiteY2" fmla="*/ 90329 h 151052"/>
                <a:gd name="connsiteX3" fmla="*/ 41077 w 172161"/>
                <a:gd name="connsiteY3" fmla="*/ 117519 h 151052"/>
                <a:gd name="connsiteX4" fmla="*/ 171860 w 172161"/>
                <a:gd name="connsiteY4" fmla="*/ 117519 h 151052"/>
                <a:gd name="connsiteX5" fmla="*/ 160684 w 172161"/>
                <a:gd name="connsiteY5" fmla="*/ 151052 h 151052"/>
                <a:gd name="connsiteX6" fmla="*/ 0 w 172161"/>
                <a:gd name="connsiteY6" fmla="*/ 151052 h 151052"/>
                <a:gd name="connsiteX7" fmla="*/ 0 w 172161"/>
                <a:gd name="connsiteY7" fmla="*/ 0 h 151052"/>
                <a:gd name="connsiteX8" fmla="*/ 172162 w 172161"/>
                <a:gd name="connsiteY8" fmla="*/ 0 h 151052"/>
                <a:gd name="connsiteX9" fmla="*/ 160987 w 172161"/>
                <a:gd name="connsiteY9" fmla="*/ 33534 h 151052"/>
                <a:gd name="connsiteX10" fmla="*/ 41077 w 172161"/>
                <a:gd name="connsiteY10" fmla="*/ 33534 h 151052"/>
                <a:gd name="connsiteX11" fmla="*/ 41077 w 172161"/>
                <a:gd name="connsiteY11" fmla="*/ 59515 h 151052"/>
                <a:gd name="connsiteX12" fmla="*/ 162497 w 172161"/>
                <a:gd name="connsiteY12" fmla="*/ 59515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161" h="151052">
                  <a:moveTo>
                    <a:pt x="162497" y="59515"/>
                  </a:moveTo>
                  <a:lnTo>
                    <a:pt x="152227" y="90329"/>
                  </a:lnTo>
                  <a:lnTo>
                    <a:pt x="41077" y="90329"/>
                  </a:lnTo>
                  <a:lnTo>
                    <a:pt x="41077" y="117519"/>
                  </a:lnTo>
                  <a:lnTo>
                    <a:pt x="171860" y="117519"/>
                  </a:lnTo>
                  <a:lnTo>
                    <a:pt x="160684" y="151052"/>
                  </a:lnTo>
                  <a:lnTo>
                    <a:pt x="0" y="151052"/>
                  </a:lnTo>
                  <a:lnTo>
                    <a:pt x="0" y="0"/>
                  </a:lnTo>
                  <a:lnTo>
                    <a:pt x="172162" y="0"/>
                  </a:lnTo>
                  <a:lnTo>
                    <a:pt x="160987" y="33534"/>
                  </a:lnTo>
                  <a:lnTo>
                    <a:pt x="41077" y="33534"/>
                  </a:lnTo>
                  <a:lnTo>
                    <a:pt x="41077" y="59515"/>
                  </a:lnTo>
                  <a:lnTo>
                    <a:pt x="162497" y="59515"/>
                  </a:lnTo>
                  <a:close/>
                </a:path>
              </a:pathLst>
            </a:custGeom>
            <a:grpFill/>
            <a:ln w="2127" cap="flat">
              <a:noFill/>
              <a:prstDash val="solid"/>
              <a:miter/>
            </a:ln>
          </p:spPr>
          <p:txBody>
            <a:bodyPr rtlCol="0" anchor="ctr"/>
            <a:lstStyle/>
            <a:p>
              <a:endParaRPr lang="en-US" sz="1867"/>
            </a:p>
          </p:txBody>
        </p:sp>
        <p:sp>
          <p:nvSpPr>
            <p:cNvPr id="11" name="Freeform 23">
              <a:extLst>
                <a:ext uri="{FF2B5EF4-FFF2-40B4-BE49-F238E27FC236}">
                  <a16:creationId xmlns:a16="http://schemas.microsoft.com/office/drawing/2014/main" id="{E900C64D-9E82-62A8-3E5F-224A320619CC}"/>
                </a:ext>
              </a:extLst>
            </p:cNvPr>
            <p:cNvSpPr/>
            <p:nvPr/>
          </p:nvSpPr>
          <p:spPr>
            <a:xfrm>
              <a:off x="1992771" y="1300090"/>
              <a:ext cx="206594" cy="151052"/>
            </a:xfrm>
            <a:custGeom>
              <a:avLst/>
              <a:gdLst>
                <a:gd name="connsiteX0" fmla="*/ 54367 w 206594"/>
                <a:gd name="connsiteY0" fmla="*/ 128697 h 151052"/>
                <a:gd name="connsiteX1" fmla="*/ 42587 w 206594"/>
                <a:gd name="connsiteY1" fmla="*/ 151052 h 151052"/>
                <a:gd name="connsiteX2" fmla="*/ 0 w 206594"/>
                <a:gd name="connsiteY2" fmla="*/ 151052 h 151052"/>
                <a:gd name="connsiteX3" fmla="*/ 82456 w 206594"/>
                <a:gd name="connsiteY3" fmla="*/ 0 h 151052"/>
                <a:gd name="connsiteX4" fmla="*/ 124138 w 206594"/>
                <a:gd name="connsiteY4" fmla="*/ 0 h 151052"/>
                <a:gd name="connsiteX5" fmla="*/ 206594 w 206594"/>
                <a:gd name="connsiteY5" fmla="*/ 151052 h 151052"/>
                <a:gd name="connsiteX6" fmla="*/ 163101 w 206594"/>
                <a:gd name="connsiteY6" fmla="*/ 151052 h 151052"/>
                <a:gd name="connsiteX7" fmla="*/ 151019 w 206594"/>
                <a:gd name="connsiteY7" fmla="*/ 128697 h 151052"/>
                <a:gd name="connsiteX8" fmla="*/ 54367 w 206594"/>
                <a:gd name="connsiteY8" fmla="*/ 128697 h 151052"/>
                <a:gd name="connsiteX9" fmla="*/ 136219 w 206594"/>
                <a:gd name="connsiteY9" fmla="*/ 100601 h 151052"/>
                <a:gd name="connsiteX10" fmla="*/ 102693 w 206594"/>
                <a:gd name="connsiteY10" fmla="*/ 38972 h 151052"/>
                <a:gd name="connsiteX11" fmla="*/ 69469 w 206594"/>
                <a:gd name="connsiteY11" fmla="*/ 100601 h 151052"/>
                <a:gd name="connsiteX12" fmla="*/ 136219 w 206594"/>
                <a:gd name="connsiteY12" fmla="*/ 100601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594" h="151052">
                  <a:moveTo>
                    <a:pt x="54367" y="128697"/>
                  </a:moveTo>
                  <a:lnTo>
                    <a:pt x="42587" y="151052"/>
                  </a:lnTo>
                  <a:lnTo>
                    <a:pt x="0" y="151052"/>
                  </a:lnTo>
                  <a:lnTo>
                    <a:pt x="82456" y="0"/>
                  </a:lnTo>
                  <a:lnTo>
                    <a:pt x="124138" y="0"/>
                  </a:lnTo>
                  <a:lnTo>
                    <a:pt x="206594" y="151052"/>
                  </a:lnTo>
                  <a:lnTo>
                    <a:pt x="163101" y="151052"/>
                  </a:lnTo>
                  <a:lnTo>
                    <a:pt x="151019" y="128697"/>
                  </a:lnTo>
                  <a:lnTo>
                    <a:pt x="54367" y="128697"/>
                  </a:lnTo>
                  <a:close/>
                  <a:moveTo>
                    <a:pt x="136219" y="100601"/>
                  </a:moveTo>
                  <a:lnTo>
                    <a:pt x="102693" y="38972"/>
                  </a:lnTo>
                  <a:lnTo>
                    <a:pt x="69469" y="100601"/>
                  </a:lnTo>
                  <a:lnTo>
                    <a:pt x="136219" y="100601"/>
                  </a:lnTo>
                  <a:close/>
                </a:path>
              </a:pathLst>
            </a:custGeom>
            <a:grpFill/>
            <a:ln w="2127" cap="flat">
              <a:noFill/>
              <a:prstDash val="solid"/>
              <a:miter/>
            </a:ln>
          </p:spPr>
          <p:txBody>
            <a:bodyPr rtlCol="0" anchor="ctr"/>
            <a:lstStyle/>
            <a:p>
              <a:endParaRPr lang="en-US" sz="1867"/>
            </a:p>
          </p:txBody>
        </p:sp>
        <p:sp>
          <p:nvSpPr>
            <p:cNvPr id="12" name="Freeform 24">
              <a:extLst>
                <a:ext uri="{FF2B5EF4-FFF2-40B4-BE49-F238E27FC236}">
                  <a16:creationId xmlns:a16="http://schemas.microsoft.com/office/drawing/2014/main" id="{847C0653-F158-2AF0-A058-89833619215F}"/>
                </a:ext>
              </a:extLst>
            </p:cNvPr>
            <p:cNvSpPr/>
            <p:nvPr/>
          </p:nvSpPr>
          <p:spPr>
            <a:xfrm>
              <a:off x="1362719" y="1148736"/>
              <a:ext cx="478730" cy="453459"/>
            </a:xfrm>
            <a:custGeom>
              <a:avLst/>
              <a:gdLst>
                <a:gd name="connsiteX0" fmla="*/ 330732 w 478730"/>
                <a:gd name="connsiteY0" fmla="*/ 106945 h 453459"/>
                <a:gd name="connsiteX1" fmla="*/ 328618 w 478730"/>
                <a:gd name="connsiteY1" fmla="*/ 110268 h 453459"/>
                <a:gd name="connsiteX2" fmla="*/ 315630 w 478730"/>
                <a:gd name="connsiteY2" fmla="*/ 133228 h 453459"/>
                <a:gd name="connsiteX3" fmla="*/ 252806 w 478730"/>
                <a:gd name="connsiteY3" fmla="*/ 604 h 453459"/>
                <a:gd name="connsiteX4" fmla="*/ 214749 w 478730"/>
                <a:gd name="connsiteY4" fmla="*/ 604 h 453459"/>
                <a:gd name="connsiteX5" fmla="*/ 0 w 478730"/>
                <a:gd name="connsiteY5" fmla="*/ 453459 h 453459"/>
                <a:gd name="connsiteX6" fmla="*/ 144676 w 478730"/>
                <a:gd name="connsiteY6" fmla="*/ 453459 h 453459"/>
                <a:gd name="connsiteX7" fmla="*/ 188774 w 478730"/>
                <a:gd name="connsiteY7" fmla="*/ 446511 h 453459"/>
                <a:gd name="connsiteX8" fmla="*/ 198439 w 478730"/>
                <a:gd name="connsiteY8" fmla="*/ 442886 h 453459"/>
                <a:gd name="connsiteX9" fmla="*/ 200251 w 478730"/>
                <a:gd name="connsiteY9" fmla="*/ 441979 h 453459"/>
                <a:gd name="connsiteX10" fmla="*/ 202064 w 478730"/>
                <a:gd name="connsiteY10" fmla="*/ 441375 h 453459"/>
                <a:gd name="connsiteX11" fmla="*/ 203876 w 478730"/>
                <a:gd name="connsiteY11" fmla="*/ 440469 h 453459"/>
                <a:gd name="connsiteX12" fmla="*/ 205688 w 478730"/>
                <a:gd name="connsiteY12" fmla="*/ 439563 h 453459"/>
                <a:gd name="connsiteX13" fmla="*/ 209312 w 478730"/>
                <a:gd name="connsiteY13" fmla="*/ 437750 h 453459"/>
                <a:gd name="connsiteX14" fmla="*/ 210219 w 478730"/>
                <a:gd name="connsiteY14" fmla="*/ 437146 h 453459"/>
                <a:gd name="connsiteX15" fmla="*/ 218072 w 478730"/>
                <a:gd name="connsiteY15" fmla="*/ 432614 h 453459"/>
                <a:gd name="connsiteX16" fmla="*/ 218978 w 478730"/>
                <a:gd name="connsiteY16" fmla="*/ 432010 h 453459"/>
                <a:gd name="connsiteX17" fmla="*/ 222602 w 478730"/>
                <a:gd name="connsiteY17" fmla="*/ 429593 h 453459"/>
                <a:gd name="connsiteX18" fmla="*/ 224112 w 478730"/>
                <a:gd name="connsiteY18" fmla="*/ 428385 h 453459"/>
                <a:gd name="connsiteX19" fmla="*/ 225925 w 478730"/>
                <a:gd name="connsiteY19" fmla="*/ 427176 h 453459"/>
                <a:gd name="connsiteX20" fmla="*/ 227435 w 478730"/>
                <a:gd name="connsiteY20" fmla="*/ 425968 h 453459"/>
                <a:gd name="connsiteX21" fmla="*/ 228945 w 478730"/>
                <a:gd name="connsiteY21" fmla="*/ 424759 h 453459"/>
                <a:gd name="connsiteX22" fmla="*/ 237100 w 478730"/>
                <a:gd name="connsiteY22" fmla="*/ 418113 h 453459"/>
                <a:gd name="connsiteX23" fmla="*/ 239818 w 478730"/>
                <a:gd name="connsiteY23" fmla="*/ 415696 h 453459"/>
                <a:gd name="connsiteX24" fmla="*/ 241026 w 478730"/>
                <a:gd name="connsiteY24" fmla="*/ 414488 h 453459"/>
                <a:gd name="connsiteX25" fmla="*/ 244047 w 478730"/>
                <a:gd name="connsiteY25" fmla="*/ 411467 h 453459"/>
                <a:gd name="connsiteX26" fmla="*/ 245557 w 478730"/>
                <a:gd name="connsiteY26" fmla="*/ 409956 h 453459"/>
                <a:gd name="connsiteX27" fmla="*/ 248577 w 478730"/>
                <a:gd name="connsiteY27" fmla="*/ 406935 h 453459"/>
                <a:gd name="connsiteX28" fmla="*/ 250088 w 478730"/>
                <a:gd name="connsiteY28" fmla="*/ 405425 h 453459"/>
                <a:gd name="connsiteX29" fmla="*/ 256430 w 478730"/>
                <a:gd name="connsiteY29" fmla="*/ 398476 h 453459"/>
                <a:gd name="connsiteX30" fmla="*/ 256732 w 478730"/>
                <a:gd name="connsiteY30" fmla="*/ 398174 h 453459"/>
                <a:gd name="connsiteX31" fmla="*/ 259451 w 478730"/>
                <a:gd name="connsiteY31" fmla="*/ 395153 h 453459"/>
                <a:gd name="connsiteX32" fmla="*/ 260961 w 478730"/>
                <a:gd name="connsiteY32" fmla="*/ 393340 h 453459"/>
                <a:gd name="connsiteX33" fmla="*/ 263377 w 478730"/>
                <a:gd name="connsiteY33" fmla="*/ 390319 h 453459"/>
                <a:gd name="connsiteX34" fmla="*/ 265190 w 478730"/>
                <a:gd name="connsiteY34" fmla="*/ 388205 h 453459"/>
                <a:gd name="connsiteX35" fmla="*/ 267606 w 478730"/>
                <a:gd name="connsiteY35" fmla="*/ 385184 h 453459"/>
                <a:gd name="connsiteX36" fmla="*/ 269418 w 478730"/>
                <a:gd name="connsiteY36" fmla="*/ 383069 h 453459"/>
                <a:gd name="connsiteX37" fmla="*/ 273647 w 478730"/>
                <a:gd name="connsiteY37" fmla="*/ 377329 h 453459"/>
                <a:gd name="connsiteX38" fmla="*/ 275459 w 478730"/>
                <a:gd name="connsiteY38" fmla="*/ 374610 h 453459"/>
                <a:gd name="connsiteX39" fmla="*/ 277573 w 478730"/>
                <a:gd name="connsiteY39" fmla="*/ 371589 h 453459"/>
                <a:gd name="connsiteX40" fmla="*/ 279385 w 478730"/>
                <a:gd name="connsiteY40" fmla="*/ 368870 h 453459"/>
                <a:gd name="connsiteX41" fmla="*/ 281500 w 478730"/>
                <a:gd name="connsiteY41" fmla="*/ 365849 h 453459"/>
                <a:gd name="connsiteX42" fmla="*/ 283312 w 478730"/>
                <a:gd name="connsiteY42" fmla="*/ 362828 h 453459"/>
                <a:gd name="connsiteX43" fmla="*/ 285124 w 478730"/>
                <a:gd name="connsiteY43" fmla="*/ 360109 h 453459"/>
                <a:gd name="connsiteX44" fmla="*/ 288446 w 478730"/>
                <a:gd name="connsiteY44" fmla="*/ 354369 h 453459"/>
                <a:gd name="connsiteX45" fmla="*/ 289957 w 478730"/>
                <a:gd name="connsiteY45" fmla="*/ 351952 h 453459"/>
                <a:gd name="connsiteX46" fmla="*/ 292071 w 478730"/>
                <a:gd name="connsiteY46" fmla="*/ 348327 h 453459"/>
                <a:gd name="connsiteX47" fmla="*/ 293581 w 478730"/>
                <a:gd name="connsiteY47" fmla="*/ 345608 h 453459"/>
                <a:gd name="connsiteX48" fmla="*/ 295695 w 478730"/>
                <a:gd name="connsiteY48" fmla="*/ 341983 h 453459"/>
                <a:gd name="connsiteX49" fmla="*/ 297206 w 478730"/>
                <a:gd name="connsiteY49" fmla="*/ 339264 h 453459"/>
                <a:gd name="connsiteX50" fmla="*/ 299622 w 478730"/>
                <a:gd name="connsiteY50" fmla="*/ 334732 h 453459"/>
                <a:gd name="connsiteX51" fmla="*/ 300830 w 478730"/>
                <a:gd name="connsiteY51" fmla="*/ 332920 h 453459"/>
                <a:gd name="connsiteX52" fmla="*/ 304152 w 478730"/>
                <a:gd name="connsiteY52" fmla="*/ 326575 h 453459"/>
                <a:gd name="connsiteX53" fmla="*/ 305361 w 478730"/>
                <a:gd name="connsiteY53" fmla="*/ 324461 h 453459"/>
                <a:gd name="connsiteX54" fmla="*/ 307777 w 478730"/>
                <a:gd name="connsiteY54" fmla="*/ 319929 h 453459"/>
                <a:gd name="connsiteX55" fmla="*/ 308985 w 478730"/>
                <a:gd name="connsiteY55" fmla="*/ 317512 h 453459"/>
                <a:gd name="connsiteX56" fmla="*/ 311401 w 478730"/>
                <a:gd name="connsiteY56" fmla="*/ 312981 h 453459"/>
                <a:gd name="connsiteX57" fmla="*/ 312610 w 478730"/>
                <a:gd name="connsiteY57" fmla="*/ 310866 h 453459"/>
                <a:gd name="connsiteX58" fmla="*/ 315630 w 478730"/>
                <a:gd name="connsiteY58" fmla="*/ 304522 h 453459"/>
                <a:gd name="connsiteX59" fmla="*/ 315630 w 478730"/>
                <a:gd name="connsiteY59" fmla="*/ 303313 h 453459"/>
                <a:gd name="connsiteX60" fmla="*/ 390535 w 478730"/>
                <a:gd name="connsiteY60" fmla="*/ 453459 h 453459"/>
                <a:gd name="connsiteX61" fmla="*/ 466951 w 478730"/>
                <a:gd name="connsiteY61" fmla="*/ 453459 h 453459"/>
                <a:gd name="connsiteX62" fmla="*/ 354895 w 478730"/>
                <a:gd name="connsiteY62" fmla="*/ 215703 h 453459"/>
                <a:gd name="connsiteX63" fmla="*/ 478730 w 478730"/>
                <a:gd name="connsiteY63" fmla="*/ 71599 h 453459"/>
                <a:gd name="connsiteX64" fmla="*/ 478730 w 478730"/>
                <a:gd name="connsiteY64" fmla="*/ 71599 h 453459"/>
                <a:gd name="connsiteX65" fmla="*/ 478730 w 478730"/>
                <a:gd name="connsiteY65" fmla="*/ 0 h 453459"/>
                <a:gd name="connsiteX66" fmla="*/ 478730 w 478730"/>
                <a:gd name="connsiteY66" fmla="*/ 0 h 453459"/>
                <a:gd name="connsiteX67" fmla="*/ 330732 w 478730"/>
                <a:gd name="connsiteY67" fmla="*/ 106945 h 453459"/>
                <a:gd name="connsiteX68" fmla="*/ 160684 w 478730"/>
                <a:gd name="connsiteY68" fmla="*/ 379746 h 453459"/>
                <a:gd name="connsiteX69" fmla="*/ 144978 w 478730"/>
                <a:gd name="connsiteY69" fmla="*/ 381558 h 453459"/>
                <a:gd name="connsiteX70" fmla="*/ 112056 w 478730"/>
                <a:gd name="connsiteY70" fmla="*/ 381558 h 453459"/>
                <a:gd name="connsiteX71" fmla="*/ 233778 w 478730"/>
                <a:gd name="connsiteY71" fmla="*/ 131416 h 453459"/>
                <a:gd name="connsiteX72" fmla="*/ 275157 w 478730"/>
                <a:gd name="connsiteY72" fmla="*/ 220839 h 453459"/>
                <a:gd name="connsiteX73" fmla="*/ 275157 w 478730"/>
                <a:gd name="connsiteY73" fmla="*/ 220839 h 453459"/>
                <a:gd name="connsiteX74" fmla="*/ 274553 w 478730"/>
                <a:gd name="connsiteY74" fmla="*/ 222651 h 453459"/>
                <a:gd name="connsiteX75" fmla="*/ 271532 w 478730"/>
                <a:gd name="connsiteY75" fmla="*/ 229298 h 453459"/>
                <a:gd name="connsiteX76" fmla="*/ 270324 w 478730"/>
                <a:gd name="connsiteY76" fmla="*/ 231714 h 453459"/>
                <a:gd name="connsiteX77" fmla="*/ 267606 w 478730"/>
                <a:gd name="connsiteY77" fmla="*/ 237756 h 453459"/>
                <a:gd name="connsiteX78" fmla="*/ 266398 w 478730"/>
                <a:gd name="connsiteY78" fmla="*/ 240173 h 453459"/>
                <a:gd name="connsiteX79" fmla="*/ 263679 w 478730"/>
                <a:gd name="connsiteY79" fmla="*/ 246215 h 453459"/>
                <a:gd name="connsiteX80" fmla="*/ 262471 w 478730"/>
                <a:gd name="connsiteY80" fmla="*/ 248632 h 453459"/>
                <a:gd name="connsiteX81" fmla="*/ 259451 w 478730"/>
                <a:gd name="connsiteY81" fmla="*/ 254976 h 453459"/>
                <a:gd name="connsiteX82" fmla="*/ 258545 w 478730"/>
                <a:gd name="connsiteY82" fmla="*/ 256789 h 453459"/>
                <a:gd name="connsiteX83" fmla="*/ 255222 w 478730"/>
                <a:gd name="connsiteY83" fmla="*/ 263738 h 453459"/>
                <a:gd name="connsiteX84" fmla="*/ 254618 w 478730"/>
                <a:gd name="connsiteY84" fmla="*/ 264946 h 453459"/>
                <a:gd name="connsiteX85" fmla="*/ 238610 w 478730"/>
                <a:gd name="connsiteY85" fmla="*/ 296969 h 453459"/>
                <a:gd name="connsiteX86" fmla="*/ 238610 w 478730"/>
                <a:gd name="connsiteY86" fmla="*/ 296969 h 453459"/>
                <a:gd name="connsiteX87" fmla="*/ 234684 w 478730"/>
                <a:gd name="connsiteY87" fmla="*/ 304522 h 453459"/>
                <a:gd name="connsiteX88" fmla="*/ 234382 w 478730"/>
                <a:gd name="connsiteY88" fmla="*/ 304824 h 453459"/>
                <a:gd name="connsiteX89" fmla="*/ 230455 w 478730"/>
                <a:gd name="connsiteY89" fmla="*/ 311772 h 453459"/>
                <a:gd name="connsiteX90" fmla="*/ 230455 w 478730"/>
                <a:gd name="connsiteY90" fmla="*/ 312074 h 453459"/>
                <a:gd name="connsiteX91" fmla="*/ 208406 w 478730"/>
                <a:gd name="connsiteY91" fmla="*/ 344400 h 453459"/>
                <a:gd name="connsiteX92" fmla="*/ 208406 w 478730"/>
                <a:gd name="connsiteY92" fmla="*/ 344400 h 453459"/>
                <a:gd name="connsiteX93" fmla="*/ 160684 w 478730"/>
                <a:gd name="connsiteY93" fmla="*/ 379746 h 45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8730" h="453459">
                  <a:moveTo>
                    <a:pt x="330732" y="106945"/>
                  </a:moveTo>
                  <a:cubicBezTo>
                    <a:pt x="330128" y="108154"/>
                    <a:pt x="329524" y="109060"/>
                    <a:pt x="328618" y="110268"/>
                  </a:cubicBezTo>
                  <a:cubicBezTo>
                    <a:pt x="324087" y="117821"/>
                    <a:pt x="319556" y="125374"/>
                    <a:pt x="315630" y="133228"/>
                  </a:cubicBezTo>
                  <a:lnTo>
                    <a:pt x="252806" y="604"/>
                  </a:lnTo>
                  <a:lnTo>
                    <a:pt x="214749" y="604"/>
                  </a:lnTo>
                  <a:lnTo>
                    <a:pt x="0" y="453459"/>
                  </a:lnTo>
                  <a:lnTo>
                    <a:pt x="144676" y="453459"/>
                  </a:lnTo>
                  <a:cubicBezTo>
                    <a:pt x="159778" y="453459"/>
                    <a:pt x="174578" y="451043"/>
                    <a:pt x="188774" y="446511"/>
                  </a:cubicBezTo>
                  <a:cubicBezTo>
                    <a:pt x="192096" y="445303"/>
                    <a:pt x="195117" y="444094"/>
                    <a:pt x="198439" y="442886"/>
                  </a:cubicBezTo>
                  <a:lnTo>
                    <a:pt x="200251" y="441979"/>
                  </a:lnTo>
                  <a:lnTo>
                    <a:pt x="202064" y="441375"/>
                  </a:lnTo>
                  <a:lnTo>
                    <a:pt x="203876" y="440469"/>
                  </a:lnTo>
                  <a:lnTo>
                    <a:pt x="205688" y="439563"/>
                  </a:lnTo>
                  <a:cubicBezTo>
                    <a:pt x="206896" y="438958"/>
                    <a:pt x="208104" y="438354"/>
                    <a:pt x="209312" y="437750"/>
                  </a:cubicBezTo>
                  <a:lnTo>
                    <a:pt x="210219" y="437146"/>
                  </a:lnTo>
                  <a:cubicBezTo>
                    <a:pt x="212937" y="435635"/>
                    <a:pt x="215655" y="434125"/>
                    <a:pt x="218072" y="432614"/>
                  </a:cubicBezTo>
                  <a:lnTo>
                    <a:pt x="218978" y="432010"/>
                  </a:lnTo>
                  <a:lnTo>
                    <a:pt x="222602" y="429593"/>
                  </a:lnTo>
                  <a:lnTo>
                    <a:pt x="224112" y="428385"/>
                  </a:lnTo>
                  <a:lnTo>
                    <a:pt x="225925" y="427176"/>
                  </a:lnTo>
                  <a:lnTo>
                    <a:pt x="227435" y="425968"/>
                  </a:lnTo>
                  <a:lnTo>
                    <a:pt x="228945" y="424759"/>
                  </a:lnTo>
                  <a:cubicBezTo>
                    <a:pt x="231663" y="422645"/>
                    <a:pt x="234382" y="420530"/>
                    <a:pt x="237100" y="418113"/>
                  </a:cubicBezTo>
                  <a:lnTo>
                    <a:pt x="239818" y="415696"/>
                  </a:lnTo>
                  <a:lnTo>
                    <a:pt x="241026" y="414488"/>
                  </a:lnTo>
                  <a:lnTo>
                    <a:pt x="244047" y="411467"/>
                  </a:lnTo>
                  <a:lnTo>
                    <a:pt x="245557" y="409956"/>
                  </a:lnTo>
                  <a:lnTo>
                    <a:pt x="248577" y="406935"/>
                  </a:lnTo>
                  <a:lnTo>
                    <a:pt x="250088" y="405425"/>
                  </a:lnTo>
                  <a:cubicBezTo>
                    <a:pt x="252202" y="403310"/>
                    <a:pt x="254316" y="400893"/>
                    <a:pt x="256430" y="398476"/>
                  </a:cubicBezTo>
                  <a:lnTo>
                    <a:pt x="256732" y="398174"/>
                  </a:lnTo>
                  <a:cubicBezTo>
                    <a:pt x="257639" y="397268"/>
                    <a:pt x="258545" y="396059"/>
                    <a:pt x="259451" y="395153"/>
                  </a:cubicBezTo>
                  <a:lnTo>
                    <a:pt x="260961" y="393340"/>
                  </a:lnTo>
                  <a:lnTo>
                    <a:pt x="263377" y="390319"/>
                  </a:lnTo>
                  <a:lnTo>
                    <a:pt x="265190" y="388205"/>
                  </a:lnTo>
                  <a:cubicBezTo>
                    <a:pt x="266096" y="387298"/>
                    <a:pt x="266700" y="386090"/>
                    <a:pt x="267606" y="385184"/>
                  </a:cubicBezTo>
                  <a:cubicBezTo>
                    <a:pt x="268512" y="384277"/>
                    <a:pt x="268814" y="383673"/>
                    <a:pt x="269418" y="383069"/>
                  </a:cubicBezTo>
                  <a:cubicBezTo>
                    <a:pt x="270928" y="381256"/>
                    <a:pt x="272136" y="379444"/>
                    <a:pt x="273647" y="377329"/>
                  </a:cubicBezTo>
                  <a:lnTo>
                    <a:pt x="275459" y="374610"/>
                  </a:lnTo>
                  <a:lnTo>
                    <a:pt x="277573" y="371589"/>
                  </a:lnTo>
                  <a:lnTo>
                    <a:pt x="279385" y="368870"/>
                  </a:lnTo>
                  <a:lnTo>
                    <a:pt x="281500" y="365849"/>
                  </a:lnTo>
                  <a:cubicBezTo>
                    <a:pt x="282104" y="364943"/>
                    <a:pt x="282708" y="363734"/>
                    <a:pt x="283312" y="362828"/>
                  </a:cubicBezTo>
                  <a:lnTo>
                    <a:pt x="285124" y="360109"/>
                  </a:lnTo>
                  <a:cubicBezTo>
                    <a:pt x="286332" y="358296"/>
                    <a:pt x="287540" y="356484"/>
                    <a:pt x="288446" y="354369"/>
                  </a:cubicBezTo>
                  <a:cubicBezTo>
                    <a:pt x="289051" y="353463"/>
                    <a:pt x="289353" y="352858"/>
                    <a:pt x="289957" y="351952"/>
                  </a:cubicBezTo>
                  <a:cubicBezTo>
                    <a:pt x="290561" y="351046"/>
                    <a:pt x="291467" y="349535"/>
                    <a:pt x="292071" y="348327"/>
                  </a:cubicBezTo>
                  <a:lnTo>
                    <a:pt x="293581" y="345608"/>
                  </a:lnTo>
                  <a:lnTo>
                    <a:pt x="295695" y="341983"/>
                  </a:lnTo>
                  <a:lnTo>
                    <a:pt x="297206" y="339264"/>
                  </a:lnTo>
                  <a:lnTo>
                    <a:pt x="299622" y="334732"/>
                  </a:lnTo>
                  <a:lnTo>
                    <a:pt x="300830" y="332920"/>
                  </a:lnTo>
                  <a:lnTo>
                    <a:pt x="304152" y="326575"/>
                  </a:lnTo>
                  <a:cubicBezTo>
                    <a:pt x="304455" y="325971"/>
                    <a:pt x="304757" y="325065"/>
                    <a:pt x="305361" y="324461"/>
                  </a:cubicBezTo>
                  <a:lnTo>
                    <a:pt x="307777" y="319929"/>
                  </a:lnTo>
                  <a:cubicBezTo>
                    <a:pt x="308079" y="319023"/>
                    <a:pt x="308683" y="318419"/>
                    <a:pt x="308985" y="317512"/>
                  </a:cubicBezTo>
                  <a:lnTo>
                    <a:pt x="311401" y="312981"/>
                  </a:lnTo>
                  <a:lnTo>
                    <a:pt x="312610" y="310866"/>
                  </a:lnTo>
                  <a:cubicBezTo>
                    <a:pt x="313818" y="308751"/>
                    <a:pt x="314724" y="306636"/>
                    <a:pt x="315630" y="304522"/>
                  </a:cubicBezTo>
                  <a:lnTo>
                    <a:pt x="315630" y="303313"/>
                  </a:lnTo>
                  <a:lnTo>
                    <a:pt x="390535" y="453459"/>
                  </a:lnTo>
                  <a:lnTo>
                    <a:pt x="466951" y="453459"/>
                  </a:lnTo>
                  <a:lnTo>
                    <a:pt x="354895" y="215703"/>
                  </a:lnTo>
                  <a:cubicBezTo>
                    <a:pt x="387515" y="143500"/>
                    <a:pt x="427686" y="71599"/>
                    <a:pt x="478730" y="71599"/>
                  </a:cubicBezTo>
                  <a:lnTo>
                    <a:pt x="478730" y="71599"/>
                  </a:lnTo>
                  <a:lnTo>
                    <a:pt x="478730" y="0"/>
                  </a:lnTo>
                  <a:lnTo>
                    <a:pt x="478730" y="0"/>
                  </a:lnTo>
                  <a:cubicBezTo>
                    <a:pt x="413792" y="0"/>
                    <a:pt x="365768" y="50149"/>
                    <a:pt x="330732" y="106945"/>
                  </a:cubicBezTo>
                  <a:close/>
                  <a:moveTo>
                    <a:pt x="160684" y="379746"/>
                  </a:moveTo>
                  <a:cubicBezTo>
                    <a:pt x="155550" y="380954"/>
                    <a:pt x="150415" y="381558"/>
                    <a:pt x="144978" y="381558"/>
                  </a:cubicBezTo>
                  <a:lnTo>
                    <a:pt x="112056" y="381558"/>
                  </a:lnTo>
                  <a:lnTo>
                    <a:pt x="233778" y="131416"/>
                  </a:lnTo>
                  <a:lnTo>
                    <a:pt x="275157" y="220839"/>
                  </a:lnTo>
                  <a:lnTo>
                    <a:pt x="275157" y="220839"/>
                  </a:lnTo>
                  <a:cubicBezTo>
                    <a:pt x="274855" y="221443"/>
                    <a:pt x="274553" y="222047"/>
                    <a:pt x="274553" y="222651"/>
                  </a:cubicBezTo>
                  <a:lnTo>
                    <a:pt x="271532" y="229298"/>
                  </a:lnTo>
                  <a:lnTo>
                    <a:pt x="270324" y="231714"/>
                  </a:lnTo>
                  <a:cubicBezTo>
                    <a:pt x="269418" y="233829"/>
                    <a:pt x="268512" y="235642"/>
                    <a:pt x="267606" y="237756"/>
                  </a:cubicBezTo>
                  <a:cubicBezTo>
                    <a:pt x="267304" y="238663"/>
                    <a:pt x="267002" y="239569"/>
                    <a:pt x="266398" y="240173"/>
                  </a:cubicBezTo>
                  <a:lnTo>
                    <a:pt x="263679" y="246215"/>
                  </a:lnTo>
                  <a:cubicBezTo>
                    <a:pt x="263377" y="247122"/>
                    <a:pt x="263075" y="247726"/>
                    <a:pt x="262471" y="248632"/>
                  </a:cubicBezTo>
                  <a:cubicBezTo>
                    <a:pt x="261565" y="250747"/>
                    <a:pt x="260659" y="252862"/>
                    <a:pt x="259451" y="254976"/>
                  </a:cubicBezTo>
                  <a:cubicBezTo>
                    <a:pt x="259149" y="255581"/>
                    <a:pt x="258847" y="256185"/>
                    <a:pt x="258545" y="256789"/>
                  </a:cubicBezTo>
                  <a:lnTo>
                    <a:pt x="255222" y="263738"/>
                  </a:lnTo>
                  <a:lnTo>
                    <a:pt x="254618" y="264946"/>
                  </a:lnTo>
                  <a:cubicBezTo>
                    <a:pt x="249484" y="276124"/>
                    <a:pt x="244047" y="287000"/>
                    <a:pt x="238610" y="296969"/>
                  </a:cubicBezTo>
                  <a:lnTo>
                    <a:pt x="238610" y="296969"/>
                  </a:lnTo>
                  <a:cubicBezTo>
                    <a:pt x="237402" y="299386"/>
                    <a:pt x="235892" y="302105"/>
                    <a:pt x="234684" y="304522"/>
                  </a:cubicBezTo>
                  <a:lnTo>
                    <a:pt x="234382" y="304824"/>
                  </a:lnTo>
                  <a:cubicBezTo>
                    <a:pt x="233173" y="307241"/>
                    <a:pt x="231663" y="309657"/>
                    <a:pt x="230455" y="311772"/>
                  </a:cubicBezTo>
                  <a:lnTo>
                    <a:pt x="230455" y="312074"/>
                  </a:lnTo>
                  <a:cubicBezTo>
                    <a:pt x="223810" y="323554"/>
                    <a:pt x="216561" y="334128"/>
                    <a:pt x="208406" y="344400"/>
                  </a:cubicBezTo>
                  <a:lnTo>
                    <a:pt x="208406" y="344400"/>
                  </a:lnTo>
                  <a:cubicBezTo>
                    <a:pt x="194211" y="362526"/>
                    <a:pt x="178505" y="375214"/>
                    <a:pt x="160684" y="379746"/>
                  </a:cubicBezTo>
                  <a:close/>
                </a:path>
              </a:pathLst>
            </a:custGeom>
            <a:grpFill/>
            <a:ln w="2127" cap="flat">
              <a:noFill/>
              <a:prstDash val="solid"/>
              <a:miter/>
            </a:ln>
          </p:spPr>
          <p:txBody>
            <a:bodyPr rtlCol="0" anchor="ctr"/>
            <a:lstStyle/>
            <a:p>
              <a:endParaRPr lang="en-US" sz="1867"/>
            </a:p>
          </p:txBody>
        </p:sp>
      </p:grpSp>
      <p:sp>
        <p:nvSpPr>
          <p:cNvPr id="13" name="TextBox 12">
            <a:extLst>
              <a:ext uri="{FF2B5EF4-FFF2-40B4-BE49-F238E27FC236}">
                <a16:creationId xmlns:a16="http://schemas.microsoft.com/office/drawing/2014/main" id="{EA265EA0-E132-B988-AA18-652770B2480C}"/>
              </a:ext>
            </a:extLst>
          </p:cNvPr>
          <p:cNvSpPr txBox="1"/>
          <p:nvPr userDrawn="1"/>
        </p:nvSpPr>
        <p:spPr>
          <a:xfrm>
            <a:off x="821599" y="2621956"/>
            <a:ext cx="4487692" cy="2554545"/>
          </a:xfrm>
          <a:prstGeom prst="rect">
            <a:avLst/>
          </a:prstGeom>
          <a:noFill/>
        </p:spPr>
        <p:txBody>
          <a:bodyPr wrap="square" rtlCol="0">
            <a:spAutoFit/>
          </a:bodyPr>
          <a:lstStyle/>
          <a:p>
            <a:pPr>
              <a:lnSpc>
                <a:spcPct val="100000"/>
              </a:lnSpc>
            </a:pPr>
            <a:r>
              <a:rPr lang="en-US" sz="7999" spc="400" baseline="0">
                <a:solidFill>
                  <a:schemeClr val="bg1"/>
                </a:solidFill>
                <a:effectLst/>
                <a:latin typeface="Arial" panose="020B0604020202020204" pitchFamily="34" charset="0"/>
                <a:ea typeface="Calibri" panose="020F0502020204030204" pitchFamily="34" charset="0"/>
                <a:cs typeface="Arial" panose="020B0604020202020204" pitchFamily="34" charset="0"/>
              </a:rPr>
              <a:t>Thank </a:t>
            </a:r>
          </a:p>
          <a:p>
            <a:pPr>
              <a:lnSpc>
                <a:spcPct val="100000"/>
              </a:lnSpc>
            </a:pPr>
            <a:r>
              <a:rPr lang="en-US" sz="7999" spc="400" baseline="0">
                <a:solidFill>
                  <a:schemeClr val="bg1"/>
                </a:solidFill>
                <a:latin typeface="Arial" panose="020B0604020202020204" pitchFamily="34" charset="0"/>
                <a:ea typeface="Calibri" panose="020F0502020204030204" pitchFamily="34" charset="0"/>
                <a:cs typeface="Arial" panose="020B0604020202020204" pitchFamily="34" charset="0"/>
              </a:rPr>
              <a:t>You!</a:t>
            </a:r>
            <a:endParaRPr lang="en-IN" sz="7999" spc="400" baseline="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1FAB707A-DCD8-1A60-5677-B3853E78533D}"/>
              </a:ext>
            </a:extLst>
          </p:cNvPr>
          <p:cNvCxnSpPr>
            <a:cxnSpLocks/>
          </p:cNvCxnSpPr>
          <p:nvPr userDrawn="1"/>
        </p:nvCxnSpPr>
        <p:spPr>
          <a:xfrm>
            <a:off x="7310364" y="4088534"/>
            <a:ext cx="5225491"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453E1B-6B28-2143-B673-260C41198B4A}"/>
              </a:ext>
            </a:extLst>
          </p:cNvPr>
          <p:cNvCxnSpPr>
            <a:cxnSpLocks/>
          </p:cNvCxnSpPr>
          <p:nvPr userDrawn="1"/>
        </p:nvCxnSpPr>
        <p:spPr>
          <a:xfrm>
            <a:off x="0" y="2335038"/>
            <a:ext cx="4498844"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57BFCE0-FC2E-FBCD-4047-FD9E3110084B}"/>
              </a:ext>
            </a:extLst>
          </p:cNvPr>
          <p:cNvSpPr txBox="1"/>
          <p:nvPr userDrawn="1"/>
        </p:nvSpPr>
        <p:spPr>
          <a:xfrm>
            <a:off x="7310364" y="3760730"/>
            <a:ext cx="1564735" cy="276999"/>
          </a:xfrm>
          <a:prstGeom prst="rect">
            <a:avLst/>
          </a:prstGeom>
          <a:noFill/>
        </p:spPr>
        <p:txBody>
          <a:bodyPr wrap="none" lIns="0" tIns="0" rIns="0" bIns="0" rtlCol="0">
            <a:spAutoFit/>
          </a:bodyPr>
          <a:lstStyle/>
          <a:p>
            <a:r>
              <a:rPr lang="en-IN" sz="1800">
                <a:solidFill>
                  <a:schemeClr val="bg1"/>
                </a:solidFill>
                <a:latin typeface="Arial" panose="020B0604020202020204" pitchFamily="34" charset="0"/>
                <a:cs typeface="Arial" panose="020B0604020202020204" pitchFamily="34" charset="0"/>
              </a:rPr>
              <a:t>https://affine.ai/</a:t>
            </a:r>
          </a:p>
        </p:txBody>
      </p:sp>
    </p:spTree>
    <p:extLst>
      <p:ext uri="{BB962C8B-B14F-4D97-AF65-F5344CB8AC3E}">
        <p14:creationId xmlns:p14="http://schemas.microsoft.com/office/powerpoint/2010/main" val="408883936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Info chart">
  <p:cSld name="Title and Info chart">
    <p:spTree>
      <p:nvGrpSpPr>
        <p:cNvPr id="1" name="Shape 67"/>
        <p:cNvGrpSpPr/>
        <p:nvPr/>
      </p:nvGrpSpPr>
      <p:grpSpPr>
        <a:xfrm>
          <a:off x="0" y="0"/>
          <a:ext cx="0" cy="0"/>
          <a:chOff x="0" y="0"/>
          <a:chExt cx="0" cy="0"/>
        </a:xfrm>
      </p:grpSpPr>
      <p:sp>
        <p:nvSpPr>
          <p:cNvPr id="69" name="Google Shape;69;p11"/>
          <p:cNvSpPr txBox="1">
            <a:spLocks noGrp="1"/>
          </p:cNvSpPr>
          <p:nvPr>
            <p:ph type="sldNum" idx="12"/>
          </p:nvPr>
        </p:nvSpPr>
        <p:spPr>
          <a:xfrm>
            <a:off x="11298083"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8" name="TextBox 7">
            <a:extLst>
              <a:ext uri="{FF2B5EF4-FFF2-40B4-BE49-F238E27FC236}">
                <a16:creationId xmlns:a16="http://schemas.microsoft.com/office/drawing/2014/main" id="{F12F00B8-4A74-42C6-8F4F-0B2BF5E00E03}"/>
              </a:ext>
            </a:extLst>
          </p:cNvPr>
          <p:cNvSpPr txBox="1"/>
          <p:nvPr userDrawn="1"/>
        </p:nvSpPr>
        <p:spPr>
          <a:xfrm>
            <a:off x="5474831" y="6539706"/>
            <a:ext cx="1243930" cy="184666"/>
          </a:xfrm>
          <a:prstGeom prst="rect">
            <a:avLst/>
          </a:prstGeom>
          <a:noFill/>
        </p:spPr>
        <p:txBody>
          <a:bodyPr wrap="none" lIns="0" tIns="0" rIns="0" bIns="0" rtlCol="0">
            <a:spAutoFit/>
          </a:bodyPr>
          <a:lstStyle/>
          <a:p>
            <a:pPr algn="ctr"/>
            <a:r>
              <a:rPr lang="en-IN" sz="1200">
                <a:latin typeface="+mn-lt"/>
              </a:rPr>
              <a:t>Affine Confidential</a:t>
            </a:r>
          </a:p>
        </p:txBody>
      </p:sp>
      <p:pic>
        <p:nvPicPr>
          <p:cNvPr id="9" name="Google Shape;42;p7">
            <a:extLst>
              <a:ext uri="{FF2B5EF4-FFF2-40B4-BE49-F238E27FC236}">
                <a16:creationId xmlns:a16="http://schemas.microsoft.com/office/drawing/2014/main" id="{C7EACEC1-D81B-42F5-B088-B20F603C10B8}"/>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a:off x="0" y="2"/>
            <a:ext cx="12193588" cy="1104900"/>
          </a:xfrm>
          <a:prstGeom prst="rect">
            <a:avLst/>
          </a:prstGeom>
          <a:noFill/>
          <a:ln>
            <a:noFill/>
          </a:ln>
        </p:spPr>
      </p:pic>
      <p:sp>
        <p:nvSpPr>
          <p:cNvPr id="68" name="Google Shape;68;p11"/>
          <p:cNvSpPr txBox="1">
            <a:spLocks noGrp="1"/>
          </p:cNvSpPr>
          <p:nvPr>
            <p:ph type="title"/>
          </p:nvPr>
        </p:nvSpPr>
        <p:spPr>
          <a:xfrm>
            <a:off x="415654" y="170649"/>
            <a:ext cx="11348678"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sz="2400">
                <a:solidFill>
                  <a:schemeClr val="bg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460188074"/>
      </p:ext>
    </p:extLst>
  </p:cSld>
  <p:clrMapOvr>
    <a:masterClrMapping/>
  </p:clrMapOvr>
  <p:transition spd="slow">
    <p:push/>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40"/>
        <p:cNvGrpSpPr/>
        <p:nvPr/>
      </p:nvGrpSpPr>
      <p:grpSpPr>
        <a:xfrm>
          <a:off x="0" y="0"/>
          <a:ext cx="0" cy="0"/>
          <a:chOff x="0" y="0"/>
          <a:chExt cx="0" cy="0"/>
        </a:xfrm>
      </p:grpSpPr>
      <p:pic>
        <p:nvPicPr>
          <p:cNvPr id="41" name="Google Shape;41;p7"/>
          <p:cNvPicPr preferRelativeResize="0"/>
          <p:nvPr/>
        </p:nvPicPr>
        <p:blipFill>
          <a:blip r:embed="rId2" cstate="screen">
            <a:alphaModFix amt="80000"/>
            <a:extLst>
              <a:ext uri="{28A0092B-C50C-407E-A947-70E740481C1C}">
                <a14:useLocalDpi xmlns:a14="http://schemas.microsoft.com/office/drawing/2010/main"/>
              </a:ext>
            </a:extLst>
          </a:blip>
          <a:stretch>
            <a:fillRect/>
          </a:stretch>
        </p:blipFill>
        <p:spPr>
          <a:xfrm>
            <a:off x="4975700" y="3"/>
            <a:ext cx="7090479" cy="6710367"/>
          </a:xfrm>
          <a:prstGeom prst="rect">
            <a:avLst/>
          </a:prstGeom>
          <a:noFill/>
          <a:ln>
            <a:noFill/>
          </a:ln>
        </p:spPr>
      </p:pic>
      <p:sp>
        <p:nvSpPr>
          <p:cNvPr id="43" name="Google Shape;43;p7"/>
          <p:cNvSpPr txBox="1">
            <a:spLocks noGrp="1"/>
          </p:cNvSpPr>
          <p:nvPr>
            <p:ph type="title"/>
          </p:nvPr>
        </p:nvSpPr>
        <p:spPr>
          <a:xfrm>
            <a:off x="415654" y="593367"/>
            <a:ext cx="1136228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44" name="Google Shape;44;p7"/>
          <p:cNvSpPr txBox="1">
            <a:spLocks noGrp="1"/>
          </p:cNvSpPr>
          <p:nvPr>
            <p:ph type="body" idx="1"/>
          </p:nvPr>
        </p:nvSpPr>
        <p:spPr>
          <a:xfrm>
            <a:off x="415654" y="1536633"/>
            <a:ext cx="11362280" cy="4555200"/>
          </a:xfrm>
          <a:prstGeom prst="rect">
            <a:avLst/>
          </a:prstGeom>
        </p:spPr>
        <p:txBody>
          <a:bodyPr spcFirstLastPara="1" wrap="square" lIns="91425" tIns="91425" rIns="91425" bIns="91425" anchor="t" anchorCtr="0">
            <a:normAutofit/>
          </a:bodyPr>
          <a:lstStyle>
            <a:lvl1pPr marL="609524" lvl="0" indent="-397883">
              <a:spcBef>
                <a:spcPts val="0"/>
              </a:spcBef>
              <a:spcAft>
                <a:spcPts val="0"/>
              </a:spcAft>
              <a:buSzPts val="1100"/>
              <a:buChar char="●"/>
              <a:defRPr sz="1467"/>
            </a:lvl1pPr>
            <a:lvl2pPr marL="1219048" lvl="1" indent="-397883">
              <a:spcBef>
                <a:spcPts val="0"/>
              </a:spcBef>
              <a:spcAft>
                <a:spcPts val="0"/>
              </a:spcAft>
              <a:buSzPts val="1100"/>
              <a:buChar char="○"/>
              <a:defRPr sz="1467"/>
            </a:lvl2pPr>
            <a:lvl3pPr marL="1828571" lvl="2" indent="-397883">
              <a:spcBef>
                <a:spcPts val="0"/>
              </a:spcBef>
              <a:spcAft>
                <a:spcPts val="0"/>
              </a:spcAft>
              <a:buSzPts val="1100"/>
              <a:buChar char="■"/>
              <a:defRPr sz="1467"/>
            </a:lvl3pPr>
            <a:lvl4pPr marL="2438095" lvl="3" indent="-397883">
              <a:spcBef>
                <a:spcPts val="0"/>
              </a:spcBef>
              <a:spcAft>
                <a:spcPts val="0"/>
              </a:spcAft>
              <a:buSzPts val="1100"/>
              <a:buChar char="●"/>
              <a:defRPr sz="1467"/>
            </a:lvl4pPr>
            <a:lvl5pPr marL="3047619" lvl="4" indent="-397883">
              <a:spcBef>
                <a:spcPts val="0"/>
              </a:spcBef>
              <a:spcAft>
                <a:spcPts val="0"/>
              </a:spcAft>
              <a:buSzPts val="1100"/>
              <a:buChar char="○"/>
              <a:defRPr sz="1467"/>
            </a:lvl5pPr>
            <a:lvl6pPr marL="3657143" lvl="5" indent="-397883">
              <a:spcBef>
                <a:spcPts val="0"/>
              </a:spcBef>
              <a:spcAft>
                <a:spcPts val="0"/>
              </a:spcAft>
              <a:buSzPts val="1100"/>
              <a:buChar char="■"/>
              <a:defRPr sz="1467"/>
            </a:lvl6pPr>
            <a:lvl7pPr marL="4266666" lvl="6" indent="-397883">
              <a:spcBef>
                <a:spcPts val="0"/>
              </a:spcBef>
              <a:spcAft>
                <a:spcPts val="0"/>
              </a:spcAft>
              <a:buSzPts val="1100"/>
              <a:buChar char="●"/>
              <a:defRPr sz="1467"/>
            </a:lvl7pPr>
            <a:lvl8pPr marL="4876190" lvl="7" indent="-397883">
              <a:spcBef>
                <a:spcPts val="0"/>
              </a:spcBef>
              <a:spcAft>
                <a:spcPts val="0"/>
              </a:spcAft>
              <a:buSzPts val="1100"/>
              <a:buChar char="○"/>
              <a:defRPr sz="1467"/>
            </a:lvl8pPr>
            <a:lvl9pPr marL="5485714" lvl="8" indent="-397883">
              <a:spcBef>
                <a:spcPts val="0"/>
              </a:spcBef>
              <a:spcAft>
                <a:spcPts val="0"/>
              </a:spcAft>
              <a:buSzPts val="1100"/>
              <a:buChar char="■"/>
              <a:defRPr sz="1467"/>
            </a:lvl9pPr>
          </a:lstStyle>
          <a:p>
            <a:pPr lvl="0"/>
            <a:r>
              <a:rPr lang="en-US"/>
              <a:t>Click to edit Master text styles</a:t>
            </a:r>
          </a:p>
        </p:txBody>
      </p:sp>
      <p:sp>
        <p:nvSpPr>
          <p:cNvPr id="45" name="Google Shape;45;p7"/>
          <p:cNvSpPr txBox="1">
            <a:spLocks noGrp="1"/>
          </p:cNvSpPr>
          <p:nvPr>
            <p:ph type="sldNum" idx="12"/>
          </p:nvPr>
        </p:nvSpPr>
        <p:spPr>
          <a:xfrm>
            <a:off x="11298083" y="6217623"/>
            <a:ext cx="731695"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pic>
        <p:nvPicPr>
          <p:cNvPr id="7" name="Google Shape;35;p5">
            <a:extLst>
              <a:ext uri="{FF2B5EF4-FFF2-40B4-BE49-F238E27FC236}">
                <a16:creationId xmlns:a16="http://schemas.microsoft.com/office/drawing/2014/main" id="{B0B09854-5CE7-4DAD-B601-996A709DDA24}"/>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flipH="1">
            <a:off x="0" y="6693135"/>
            <a:ext cx="12193588" cy="164867"/>
          </a:xfrm>
          <a:prstGeom prst="rect">
            <a:avLst/>
          </a:prstGeom>
          <a:noFill/>
          <a:ln>
            <a:noFill/>
          </a:ln>
        </p:spPr>
      </p:pic>
    </p:spTree>
    <p:extLst>
      <p:ext uri="{BB962C8B-B14F-4D97-AF65-F5344CB8AC3E}">
        <p14:creationId xmlns:p14="http://schemas.microsoft.com/office/powerpoint/2010/main" val="1639084002"/>
      </p:ext>
    </p:extLst>
  </p:cSld>
  <p:clrMapOvr>
    <a:masterClrMapping/>
  </p:clrMapOvr>
  <p:transition spd="slow">
    <p:push/>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Image - 1" preserve="1" userDrawn="1">
  <p:cSld name="Title and Image - 1">
    <p:spTree>
      <p:nvGrpSpPr>
        <p:cNvPr id="1" name="Shape 53"/>
        <p:cNvGrpSpPr/>
        <p:nvPr/>
      </p:nvGrpSpPr>
      <p:grpSpPr>
        <a:xfrm>
          <a:off x="0" y="0"/>
          <a:ext cx="0" cy="0"/>
          <a:chOff x="0" y="0"/>
          <a:chExt cx="0" cy="0"/>
        </a:xfrm>
      </p:grpSpPr>
      <p:sp>
        <p:nvSpPr>
          <p:cNvPr id="54" name="Google Shape;54;p9"/>
          <p:cNvSpPr txBox="1">
            <a:spLocks noGrp="1"/>
          </p:cNvSpPr>
          <p:nvPr>
            <p:ph type="title" hasCustomPrompt="1"/>
          </p:nvPr>
        </p:nvSpPr>
        <p:spPr>
          <a:xfrm>
            <a:off x="2207639" y="222176"/>
            <a:ext cx="5553177"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6399" cap="all" baseline="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Contents </a:t>
            </a:r>
            <a:endParaRPr/>
          </a:p>
        </p:txBody>
      </p:sp>
      <p:sp>
        <p:nvSpPr>
          <p:cNvPr id="56" name="Google Shape;56;p9"/>
          <p:cNvSpPr txBox="1">
            <a:spLocks noGrp="1"/>
          </p:cNvSpPr>
          <p:nvPr>
            <p:ph type="sldNum" idx="12"/>
          </p:nvPr>
        </p:nvSpPr>
        <p:spPr>
          <a:xfrm>
            <a:off x="11298083"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59" name="Google Shape;59;p9"/>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2199211" y="6160475"/>
            <a:ext cx="1425919" cy="379233"/>
          </a:xfrm>
          <a:prstGeom prst="rect">
            <a:avLst/>
          </a:prstGeom>
          <a:noFill/>
          <a:ln>
            <a:noFill/>
          </a:ln>
        </p:spPr>
      </p:pic>
      <p:cxnSp>
        <p:nvCxnSpPr>
          <p:cNvPr id="60" name="Google Shape;60;p9"/>
          <p:cNvCxnSpPr>
            <a:cxnSpLocks/>
          </p:cNvCxnSpPr>
          <p:nvPr/>
        </p:nvCxnSpPr>
        <p:spPr>
          <a:xfrm>
            <a:off x="3810496" y="6374300"/>
            <a:ext cx="7714071" cy="0"/>
          </a:xfrm>
          <a:prstGeom prst="straightConnector1">
            <a:avLst/>
          </a:prstGeom>
          <a:noFill/>
          <a:ln w="9525" cap="flat" cmpd="sng">
            <a:solidFill>
              <a:schemeClr val="accent4"/>
            </a:solidFill>
            <a:prstDash val="solid"/>
            <a:round/>
            <a:headEnd type="none" w="med" len="med"/>
            <a:tailEnd type="none" w="med" len="med"/>
          </a:ln>
        </p:spPr>
      </p:cxnSp>
      <p:pic>
        <p:nvPicPr>
          <p:cNvPr id="9" name="Google Shape;15;p2">
            <a:extLst>
              <a:ext uri="{FF2B5EF4-FFF2-40B4-BE49-F238E27FC236}">
                <a16:creationId xmlns:a16="http://schemas.microsoft.com/office/drawing/2014/main" id="{B8425F7F-8F74-4D01-85A5-D66552EEDD50}"/>
              </a:ext>
            </a:extLst>
          </p:cNvPr>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rot="16200000" flipV="1">
            <a:off x="-3351138" y="3341972"/>
            <a:ext cx="6867169" cy="164888"/>
          </a:xfrm>
          <a:prstGeom prst="rect">
            <a:avLst/>
          </a:prstGeom>
          <a:noFill/>
          <a:ln>
            <a:noFill/>
          </a:ln>
        </p:spPr>
      </p:pic>
      <p:sp>
        <p:nvSpPr>
          <p:cNvPr id="2" name="TextBox 1">
            <a:extLst>
              <a:ext uri="{FF2B5EF4-FFF2-40B4-BE49-F238E27FC236}">
                <a16:creationId xmlns:a16="http://schemas.microsoft.com/office/drawing/2014/main" id="{FDF0BDFD-578D-482E-A84C-5FAB24136A67}"/>
              </a:ext>
            </a:extLst>
          </p:cNvPr>
          <p:cNvSpPr txBox="1"/>
          <p:nvPr userDrawn="1"/>
        </p:nvSpPr>
        <p:spPr>
          <a:xfrm>
            <a:off x="5474831" y="6539706"/>
            <a:ext cx="1243930" cy="184666"/>
          </a:xfrm>
          <a:prstGeom prst="rect">
            <a:avLst/>
          </a:prstGeom>
          <a:noFill/>
        </p:spPr>
        <p:txBody>
          <a:bodyPr wrap="none" lIns="0" tIns="0" rIns="0" bIns="0" rtlCol="0">
            <a:spAutoFit/>
          </a:bodyPr>
          <a:lstStyle/>
          <a:p>
            <a:pPr algn="ctr"/>
            <a:r>
              <a:rPr lang="en-IN" sz="1200">
                <a:latin typeface="+mn-lt"/>
              </a:rPr>
              <a:t>Affine Confidential</a:t>
            </a:r>
          </a:p>
        </p:txBody>
      </p:sp>
      <p:pic>
        <p:nvPicPr>
          <p:cNvPr id="10" name="Google Shape;183;p30">
            <a:extLst>
              <a:ext uri="{FF2B5EF4-FFF2-40B4-BE49-F238E27FC236}">
                <a16:creationId xmlns:a16="http://schemas.microsoft.com/office/drawing/2014/main" id="{14329517-90B0-4931-976A-04A4EA831F2C}"/>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r="69290"/>
          <a:stretch/>
        </p:blipFill>
        <p:spPr>
          <a:xfrm>
            <a:off x="163811" y="4"/>
            <a:ext cx="1871588" cy="6858009"/>
          </a:xfrm>
          <a:prstGeom prst="rect">
            <a:avLst/>
          </a:prstGeom>
          <a:noFill/>
          <a:ln>
            <a:noFill/>
          </a:ln>
        </p:spPr>
      </p:pic>
    </p:spTree>
    <p:extLst>
      <p:ext uri="{BB962C8B-B14F-4D97-AF65-F5344CB8AC3E}">
        <p14:creationId xmlns:p14="http://schemas.microsoft.com/office/powerpoint/2010/main" val="588931077"/>
      </p:ext>
    </p:extLst>
  </p:cSld>
  <p:clrMapOvr>
    <a:masterClrMapping/>
  </p:clrMapOvr>
  <p:transition spd="slow">
    <p:push/>
  </p:transition>
  <p:extLst>
    <p:ext uri="{DCECCB84-F9BA-43D5-87BE-67443E8EF086}">
      <p15:sldGuideLst xmlns:p15="http://schemas.microsoft.com/office/powerpoint/2012/main">
        <p15:guide id="1" pos="139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Image - 2" preserve="1" userDrawn="1">
  <p:cSld name="Title and Image - 2">
    <p:spTree>
      <p:nvGrpSpPr>
        <p:cNvPr id="1" name="Shape 61"/>
        <p:cNvGrpSpPr/>
        <p:nvPr/>
      </p:nvGrpSpPr>
      <p:grpSpPr>
        <a:xfrm>
          <a:off x="0" y="0"/>
          <a:ext cx="0" cy="0"/>
          <a:chOff x="0" y="0"/>
          <a:chExt cx="0" cy="0"/>
        </a:xfrm>
      </p:grpSpPr>
      <p:sp>
        <p:nvSpPr>
          <p:cNvPr id="12" name="Google Shape;85;p14">
            <a:extLst>
              <a:ext uri="{FF2B5EF4-FFF2-40B4-BE49-F238E27FC236}">
                <a16:creationId xmlns:a16="http://schemas.microsoft.com/office/drawing/2014/main" id="{5902A2C5-4FEA-4A0D-B59B-8229447E0F98}"/>
              </a:ext>
            </a:extLst>
          </p:cNvPr>
          <p:cNvSpPr/>
          <p:nvPr userDrawn="1"/>
        </p:nvSpPr>
        <p:spPr>
          <a:xfrm>
            <a:off x="7921488" y="100"/>
            <a:ext cx="4272101" cy="6858000"/>
          </a:xfrm>
          <a:prstGeom prst="rect">
            <a:avLst/>
          </a:prstGeom>
          <a:solidFill>
            <a:srgbClr val="272034"/>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489">
              <a:latin typeface="Arial" panose="020B0604020202020204" pitchFamily="34" charset="0"/>
            </a:endParaRPr>
          </a:p>
        </p:txBody>
      </p:sp>
      <p:sp>
        <p:nvSpPr>
          <p:cNvPr id="62" name="Google Shape;62;p10"/>
          <p:cNvSpPr txBox="1">
            <a:spLocks noGrp="1"/>
          </p:cNvSpPr>
          <p:nvPr>
            <p:ph type="title"/>
          </p:nvPr>
        </p:nvSpPr>
        <p:spPr>
          <a:xfrm>
            <a:off x="415655" y="3357356"/>
            <a:ext cx="5333895" cy="1602621"/>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4" name="Google Shape;64;p10"/>
          <p:cNvSpPr txBox="1">
            <a:spLocks noGrp="1"/>
          </p:cNvSpPr>
          <p:nvPr>
            <p:ph type="sldNum" idx="12"/>
          </p:nvPr>
        </p:nvSpPr>
        <p:spPr>
          <a:xfrm>
            <a:off x="11298083"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7" name="Google Shape;15;p2">
            <a:extLst>
              <a:ext uri="{FF2B5EF4-FFF2-40B4-BE49-F238E27FC236}">
                <a16:creationId xmlns:a16="http://schemas.microsoft.com/office/drawing/2014/main" id="{FC5A3FF5-453A-416A-926E-4B9763D7E884}"/>
              </a:ext>
            </a:extLst>
          </p:cNvPr>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rot="16200000" flipV="1">
            <a:off x="-3351138" y="3341972"/>
            <a:ext cx="6867169" cy="164888"/>
          </a:xfrm>
          <a:prstGeom prst="rect">
            <a:avLst/>
          </a:prstGeom>
          <a:noFill/>
          <a:ln>
            <a:noFill/>
          </a:ln>
        </p:spPr>
      </p:pic>
      <p:cxnSp>
        <p:nvCxnSpPr>
          <p:cNvPr id="9" name="Google Shape;60;p9">
            <a:extLst>
              <a:ext uri="{FF2B5EF4-FFF2-40B4-BE49-F238E27FC236}">
                <a16:creationId xmlns:a16="http://schemas.microsoft.com/office/drawing/2014/main" id="{EA6D1A88-87AC-48CC-9235-F9C428F9F609}"/>
              </a:ext>
            </a:extLst>
          </p:cNvPr>
          <p:cNvCxnSpPr>
            <a:cxnSpLocks/>
          </p:cNvCxnSpPr>
          <p:nvPr userDrawn="1"/>
        </p:nvCxnSpPr>
        <p:spPr>
          <a:xfrm>
            <a:off x="2311368" y="6374300"/>
            <a:ext cx="9213200" cy="0"/>
          </a:xfrm>
          <a:prstGeom prst="straightConnector1">
            <a:avLst/>
          </a:prstGeom>
          <a:noFill/>
          <a:ln w="9525" cap="flat" cmpd="sng">
            <a:solidFill>
              <a:schemeClr val="accent4"/>
            </a:solidFill>
            <a:prstDash val="solid"/>
            <a:round/>
            <a:headEnd type="none" w="med" len="med"/>
            <a:tailEnd type="none" w="med" len="med"/>
          </a:ln>
        </p:spPr>
      </p:cxnSp>
      <p:sp>
        <p:nvSpPr>
          <p:cNvPr id="10" name="TextBox 9">
            <a:extLst>
              <a:ext uri="{FF2B5EF4-FFF2-40B4-BE49-F238E27FC236}">
                <a16:creationId xmlns:a16="http://schemas.microsoft.com/office/drawing/2014/main" id="{88F29EE4-C071-460C-939F-F40E254F65DD}"/>
              </a:ext>
            </a:extLst>
          </p:cNvPr>
          <p:cNvSpPr txBox="1"/>
          <p:nvPr userDrawn="1"/>
        </p:nvSpPr>
        <p:spPr>
          <a:xfrm>
            <a:off x="4777547" y="6539706"/>
            <a:ext cx="1107675" cy="164212"/>
          </a:xfrm>
          <a:prstGeom prst="rect">
            <a:avLst/>
          </a:prstGeom>
          <a:noFill/>
        </p:spPr>
        <p:txBody>
          <a:bodyPr wrap="none" lIns="0" tIns="0" rIns="0" bIns="0" rtlCol="0">
            <a:spAutoFit/>
          </a:bodyPr>
          <a:lstStyle/>
          <a:p>
            <a:pPr algn="ctr"/>
            <a:r>
              <a:rPr lang="en-IN" sz="1067">
                <a:latin typeface="+mn-lt"/>
              </a:rPr>
              <a:t>Affine Confidential</a:t>
            </a:r>
          </a:p>
        </p:txBody>
      </p:sp>
      <p:pic>
        <p:nvPicPr>
          <p:cNvPr id="13" name="Google Shape;70;p11">
            <a:extLst>
              <a:ext uri="{FF2B5EF4-FFF2-40B4-BE49-F238E27FC236}">
                <a16:creationId xmlns:a16="http://schemas.microsoft.com/office/drawing/2014/main" id="{A7D9E582-9D3B-406B-82F0-D6057D2FD14B}"/>
              </a:ext>
            </a:extLst>
          </p:cNvPr>
          <p:cNvPicPr preferRelativeResize="0"/>
          <p:nvPr userDrawn="1"/>
        </p:nvPicPr>
        <p:blipFill>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609480" y="6171075"/>
            <a:ext cx="1425919" cy="379233"/>
          </a:xfrm>
          <a:prstGeom prst="rect">
            <a:avLst/>
          </a:prstGeom>
          <a:noFill/>
          <a:ln>
            <a:noFill/>
          </a:ln>
        </p:spPr>
      </p:pic>
      <p:pic>
        <p:nvPicPr>
          <p:cNvPr id="3" name="Picture 2" descr="A mesh net in pink and purple hue forming a 3D outline">
            <a:extLst>
              <a:ext uri="{FF2B5EF4-FFF2-40B4-BE49-F238E27FC236}">
                <a16:creationId xmlns:a16="http://schemas.microsoft.com/office/drawing/2014/main" id="{7D60838F-0BE4-42CE-9D15-E94CB2EAE44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flipH="1" flipV="1">
            <a:off x="167041" y="2238714"/>
            <a:ext cx="7754446" cy="4619457"/>
          </a:xfrm>
          <a:prstGeom prst="rect">
            <a:avLst/>
          </a:prstGeom>
        </p:spPr>
      </p:pic>
      <p:pic>
        <p:nvPicPr>
          <p:cNvPr id="15" name="Picture 14" descr="Logo, company name&#10;&#10;Description automatically generated">
            <a:extLst>
              <a:ext uri="{FF2B5EF4-FFF2-40B4-BE49-F238E27FC236}">
                <a16:creationId xmlns:a16="http://schemas.microsoft.com/office/drawing/2014/main" id="{2FB74E16-1BAA-4C12-ABE2-8AB0114E61A3}"/>
              </a:ext>
            </a:extLst>
          </p:cNvPr>
          <p:cNvPicPr>
            <a:picLocks noChangeAspect="1"/>
          </p:cNvPicPr>
          <p:nvPr userDrawn="1"/>
        </p:nvPicPr>
        <p:blipFill>
          <a:blip r:embed="rId5"/>
          <a:stretch>
            <a:fillRect/>
          </a:stretch>
        </p:blipFill>
        <p:spPr>
          <a:xfrm>
            <a:off x="164890" y="6863"/>
            <a:ext cx="4881314" cy="2215816"/>
          </a:xfrm>
          <a:prstGeom prst="rect">
            <a:avLst/>
          </a:prstGeom>
        </p:spPr>
      </p:pic>
      <p:sp>
        <p:nvSpPr>
          <p:cNvPr id="16" name="Rectangle 15">
            <a:extLst>
              <a:ext uri="{FF2B5EF4-FFF2-40B4-BE49-F238E27FC236}">
                <a16:creationId xmlns:a16="http://schemas.microsoft.com/office/drawing/2014/main" id="{D6733C83-85A8-451E-B1B6-5D1FDCC45769}"/>
              </a:ext>
            </a:extLst>
          </p:cNvPr>
          <p:cNvSpPr/>
          <p:nvPr userDrawn="1"/>
        </p:nvSpPr>
        <p:spPr>
          <a:xfrm>
            <a:off x="163811" y="2238711"/>
            <a:ext cx="7757676" cy="461772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1143508403"/>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4"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5149383"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8" name="Parallelogram 7">
            <a:extLst>
              <a:ext uri="{FF2B5EF4-FFF2-40B4-BE49-F238E27FC236}">
                <a16:creationId xmlns:a16="http://schemas.microsoft.com/office/drawing/2014/main" id="{EF13F0AE-8023-005F-6BC5-771691616373}"/>
              </a:ext>
            </a:extLst>
          </p:cNvPr>
          <p:cNvSpPr/>
          <p:nvPr userDrawn="1"/>
        </p:nvSpPr>
        <p:spPr>
          <a:xfrm>
            <a:off x="450494"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OUTPUT</a:t>
            </a:r>
          </a:p>
        </p:txBody>
      </p:sp>
      <p:sp>
        <p:nvSpPr>
          <p:cNvPr id="10" name="Parallelogram 9">
            <a:extLst>
              <a:ext uri="{FF2B5EF4-FFF2-40B4-BE49-F238E27FC236}">
                <a16:creationId xmlns:a16="http://schemas.microsoft.com/office/drawing/2014/main" id="{A4B50880-E865-5CE5-128C-4A1FEBACAEAF}"/>
              </a:ext>
            </a:extLst>
          </p:cNvPr>
          <p:cNvSpPr/>
          <p:nvPr userDrawn="1"/>
        </p:nvSpPr>
        <p:spPr>
          <a:xfrm>
            <a:off x="5149383"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BENEFITS</a:t>
            </a:r>
          </a:p>
        </p:txBody>
      </p:sp>
      <p:cxnSp>
        <p:nvCxnSpPr>
          <p:cNvPr id="11" name="Straight Connector 10">
            <a:extLst>
              <a:ext uri="{FF2B5EF4-FFF2-40B4-BE49-F238E27FC236}">
                <a16:creationId xmlns:a16="http://schemas.microsoft.com/office/drawing/2014/main" id="{73DD6D5F-6EA4-95F9-99DE-5695286738CA}"/>
              </a:ext>
            </a:extLst>
          </p:cNvPr>
          <p:cNvCxnSpPr>
            <a:cxnSpLocks/>
          </p:cNvCxnSpPr>
          <p:nvPr userDrawn="1"/>
        </p:nvCxnSpPr>
        <p:spPr>
          <a:xfrm>
            <a:off x="9442330" y="1036119"/>
            <a:ext cx="0" cy="53646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6E1D5B9-9B85-3935-24DF-A684BBFB7AD8}"/>
              </a:ext>
            </a:extLst>
          </p:cNvPr>
          <p:cNvGrpSpPr/>
          <p:nvPr userDrawn="1"/>
        </p:nvGrpSpPr>
        <p:grpSpPr>
          <a:xfrm>
            <a:off x="9530208" y="1045218"/>
            <a:ext cx="2035369" cy="359152"/>
            <a:chOff x="9314545" y="1004752"/>
            <a:chExt cx="2072550" cy="365760"/>
          </a:xfrm>
        </p:grpSpPr>
        <p:sp>
          <p:nvSpPr>
            <p:cNvPr id="13" name="TextBox 12">
              <a:extLst>
                <a:ext uri="{FF2B5EF4-FFF2-40B4-BE49-F238E27FC236}">
                  <a16:creationId xmlns:a16="http://schemas.microsoft.com/office/drawing/2014/main" id="{AF4BE5A5-8984-0B50-BDAD-86020830298F}"/>
                </a:ext>
              </a:extLst>
            </p:cNvPr>
            <p:cNvSpPr txBox="1"/>
            <p:nvPr/>
          </p:nvSpPr>
          <p:spPr>
            <a:xfrm>
              <a:off x="9736312" y="1102239"/>
              <a:ext cx="1650782" cy="219408"/>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9314545" y="1004752"/>
              <a:ext cx="365760" cy="36576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9545050" y="1349828"/>
              <a:ext cx="1842045"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61153" y="1051360"/>
              <a:ext cx="272544" cy="272544"/>
            </a:xfrm>
            <a:prstGeom prst="rect">
              <a:avLst/>
            </a:prstGeom>
          </p:spPr>
        </p:pic>
      </p:grpSp>
      <p:sp>
        <p:nvSpPr>
          <p:cNvPr id="17" name="TextBox 16">
            <a:extLst>
              <a:ext uri="{FF2B5EF4-FFF2-40B4-BE49-F238E27FC236}">
                <a16:creationId xmlns:a16="http://schemas.microsoft.com/office/drawing/2014/main" id="{220A34B7-0233-EFC7-B36E-6602310D8142}"/>
              </a:ext>
            </a:extLst>
          </p:cNvPr>
          <p:cNvSpPr txBox="1"/>
          <p:nvPr userDrawn="1"/>
        </p:nvSpPr>
        <p:spPr>
          <a:xfrm>
            <a:off x="9944409" y="2133928"/>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Function</a:t>
            </a:r>
          </a:p>
        </p:txBody>
      </p:sp>
      <p:sp>
        <p:nvSpPr>
          <p:cNvPr id="18" name="Oval 17">
            <a:extLst>
              <a:ext uri="{FF2B5EF4-FFF2-40B4-BE49-F238E27FC236}">
                <a16:creationId xmlns:a16="http://schemas.microsoft.com/office/drawing/2014/main" id="{60071071-8884-4442-6529-7F9540DD26A5}"/>
              </a:ext>
            </a:extLst>
          </p:cNvPr>
          <p:cNvSpPr/>
          <p:nvPr userDrawn="1"/>
        </p:nvSpPr>
        <p:spPr>
          <a:xfrm>
            <a:off x="9530208" y="2038201"/>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9" name="Straight Connector 18">
            <a:extLst>
              <a:ext uri="{FF2B5EF4-FFF2-40B4-BE49-F238E27FC236}">
                <a16:creationId xmlns:a16="http://schemas.microsoft.com/office/drawing/2014/main" id="{1FA516C2-3EB6-36AB-D8F1-B7137CE36A51}"/>
              </a:ext>
            </a:extLst>
          </p:cNvPr>
          <p:cNvCxnSpPr>
            <a:cxnSpLocks/>
          </p:cNvCxnSpPr>
          <p:nvPr userDrawn="1"/>
        </p:nvCxnSpPr>
        <p:spPr>
          <a:xfrm>
            <a:off x="9756577" y="2377042"/>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BC6DD201-FB7B-5D45-FEF1-9FA31E8335EB}"/>
              </a:ext>
            </a:extLst>
          </p:cNvPr>
          <p:cNvSpPr txBox="1"/>
          <p:nvPr userDrawn="1"/>
        </p:nvSpPr>
        <p:spPr>
          <a:xfrm>
            <a:off x="9944409" y="3274875"/>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Data Used</a:t>
            </a:r>
          </a:p>
        </p:txBody>
      </p:sp>
      <p:sp>
        <p:nvSpPr>
          <p:cNvPr id="21" name="Oval 20">
            <a:extLst>
              <a:ext uri="{FF2B5EF4-FFF2-40B4-BE49-F238E27FC236}">
                <a16:creationId xmlns:a16="http://schemas.microsoft.com/office/drawing/2014/main" id="{1360BF2E-15E1-A0B6-B1FA-94E00C021198}"/>
              </a:ext>
            </a:extLst>
          </p:cNvPr>
          <p:cNvSpPr/>
          <p:nvPr userDrawn="1"/>
        </p:nvSpPr>
        <p:spPr>
          <a:xfrm>
            <a:off x="9530208" y="3179148"/>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3517F501-E69F-0C5A-0ABA-532A9A85C4CC}"/>
              </a:ext>
            </a:extLst>
          </p:cNvPr>
          <p:cNvCxnSpPr>
            <a:cxnSpLocks/>
          </p:cNvCxnSpPr>
          <p:nvPr userDrawn="1"/>
        </p:nvCxnSpPr>
        <p:spPr>
          <a:xfrm>
            <a:off x="9756577" y="3517990"/>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BDE373F-A5E1-9598-B898-F3071F2A1F41}"/>
              </a:ext>
            </a:extLst>
          </p:cNvPr>
          <p:cNvSpPr txBox="1"/>
          <p:nvPr userDrawn="1"/>
        </p:nvSpPr>
        <p:spPr>
          <a:xfrm>
            <a:off x="9944409" y="4916684"/>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Tech Stack</a:t>
            </a:r>
          </a:p>
        </p:txBody>
      </p:sp>
      <p:sp>
        <p:nvSpPr>
          <p:cNvPr id="24" name="Oval 23">
            <a:extLst>
              <a:ext uri="{FF2B5EF4-FFF2-40B4-BE49-F238E27FC236}">
                <a16:creationId xmlns:a16="http://schemas.microsoft.com/office/drawing/2014/main" id="{D6E60B4A-ACDD-0AE9-265F-3D4CB668A069}"/>
              </a:ext>
            </a:extLst>
          </p:cNvPr>
          <p:cNvSpPr/>
          <p:nvPr userDrawn="1"/>
        </p:nvSpPr>
        <p:spPr>
          <a:xfrm>
            <a:off x="9530208" y="4820957"/>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5" name="Straight Connector 24">
            <a:extLst>
              <a:ext uri="{FF2B5EF4-FFF2-40B4-BE49-F238E27FC236}">
                <a16:creationId xmlns:a16="http://schemas.microsoft.com/office/drawing/2014/main" id="{6571CBD6-91F4-FD9F-6B66-7E0845C831F0}"/>
              </a:ext>
            </a:extLst>
          </p:cNvPr>
          <p:cNvCxnSpPr>
            <a:cxnSpLocks/>
          </p:cNvCxnSpPr>
          <p:nvPr userDrawn="1"/>
        </p:nvCxnSpPr>
        <p:spPr>
          <a:xfrm>
            <a:off x="9756577" y="5159799"/>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grpSp>
        <p:nvGrpSpPr>
          <p:cNvPr id="26" name="Group 25">
            <a:extLst>
              <a:ext uri="{FF2B5EF4-FFF2-40B4-BE49-F238E27FC236}">
                <a16:creationId xmlns:a16="http://schemas.microsoft.com/office/drawing/2014/main" id="{018E6894-D78B-05E9-4181-D4B0710C5C59}"/>
              </a:ext>
            </a:extLst>
          </p:cNvPr>
          <p:cNvGrpSpPr/>
          <p:nvPr userDrawn="1"/>
        </p:nvGrpSpPr>
        <p:grpSpPr>
          <a:xfrm>
            <a:off x="9575978" y="4878830"/>
            <a:ext cx="253025" cy="248173"/>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0" name="Group 29">
            <a:extLst>
              <a:ext uri="{FF2B5EF4-FFF2-40B4-BE49-F238E27FC236}">
                <a16:creationId xmlns:a16="http://schemas.microsoft.com/office/drawing/2014/main" id="{74CE2D36-6F97-7924-51B9-B1FFD738A4A8}"/>
              </a:ext>
            </a:extLst>
          </p:cNvPr>
          <p:cNvGrpSpPr/>
          <p:nvPr userDrawn="1"/>
        </p:nvGrpSpPr>
        <p:grpSpPr>
          <a:xfrm>
            <a:off x="9609955" y="3260389"/>
            <a:ext cx="183740"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6" name="Group 439">
            <a:extLst>
              <a:ext uri="{FF2B5EF4-FFF2-40B4-BE49-F238E27FC236}">
                <a16:creationId xmlns:a16="http://schemas.microsoft.com/office/drawing/2014/main" id="{2F2FB8C3-756B-5A63-0370-4D2269F7C5F4}"/>
              </a:ext>
            </a:extLst>
          </p:cNvPr>
          <p:cNvGrpSpPr/>
          <p:nvPr userDrawn="1"/>
        </p:nvGrpSpPr>
        <p:grpSpPr>
          <a:xfrm>
            <a:off x="9586681" y="2120569"/>
            <a:ext cx="246253"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pic>
        <p:nvPicPr>
          <p:cNvPr id="45" name="Picture 44" descr="Image result for macbook pro transparent background">
            <a:extLst>
              <a:ext uri="{FF2B5EF4-FFF2-40B4-BE49-F238E27FC236}">
                <a16:creationId xmlns:a16="http://schemas.microsoft.com/office/drawing/2014/main" id="{C98D3FCF-1220-AE17-C583-B5CA4F31F984}"/>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339891" y="42520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15">
            <a:extLst>
              <a:ext uri="{FF2B5EF4-FFF2-40B4-BE49-F238E27FC236}">
                <a16:creationId xmlns:a16="http://schemas.microsoft.com/office/drawing/2014/main" id="{858F4D38-3480-87D6-3F98-81CB98499CA3}"/>
              </a:ext>
            </a:extLst>
          </p:cNvPr>
          <p:cNvSpPr>
            <a:spLocks noGrp="1"/>
          </p:cNvSpPr>
          <p:nvPr>
            <p:ph type="body" sz="quarter" idx="11" hasCustomPrompt="1"/>
          </p:nvPr>
        </p:nvSpPr>
        <p:spPr>
          <a:xfrm>
            <a:off x="502751" y="5435828"/>
            <a:ext cx="3900006" cy="76586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3DB440B9-2CA4-0BC5-B837-FF3EF608222B}"/>
              </a:ext>
            </a:extLst>
          </p:cNvPr>
          <p:cNvSpPr>
            <a:spLocks noGrp="1"/>
          </p:cNvSpPr>
          <p:nvPr>
            <p:ph type="body" sz="quarter" idx="12" hasCustomPrompt="1"/>
          </p:nvPr>
        </p:nvSpPr>
        <p:spPr>
          <a:xfrm>
            <a:off x="9914005" y="1426914"/>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E504D57B-0C4E-0820-D65E-64F5EFE10450}"/>
              </a:ext>
            </a:extLst>
          </p:cNvPr>
          <p:cNvSpPr>
            <a:spLocks noGrp="1"/>
          </p:cNvSpPr>
          <p:nvPr>
            <p:ph type="body" sz="quarter" idx="13" hasCustomPrompt="1"/>
          </p:nvPr>
        </p:nvSpPr>
        <p:spPr>
          <a:xfrm>
            <a:off x="9914005" y="2417276"/>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0" name="Text Placeholder 15">
            <a:extLst>
              <a:ext uri="{FF2B5EF4-FFF2-40B4-BE49-F238E27FC236}">
                <a16:creationId xmlns:a16="http://schemas.microsoft.com/office/drawing/2014/main" id="{198F5A6D-3F17-B95A-CF7F-45FD0642D749}"/>
              </a:ext>
            </a:extLst>
          </p:cNvPr>
          <p:cNvSpPr>
            <a:spLocks noGrp="1"/>
          </p:cNvSpPr>
          <p:nvPr>
            <p:ph type="body" sz="quarter" idx="14" hasCustomPrompt="1"/>
          </p:nvPr>
        </p:nvSpPr>
        <p:spPr>
          <a:xfrm>
            <a:off x="9914005" y="3566049"/>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4312907"/>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Image - 2" preserve="1" userDrawn="1">
  <p:cSld name="1_Title and Image - 2">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15655" y="3357356"/>
            <a:ext cx="5333895" cy="1602621"/>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4" name="Google Shape;64;p10"/>
          <p:cNvSpPr txBox="1">
            <a:spLocks noGrp="1"/>
          </p:cNvSpPr>
          <p:nvPr>
            <p:ph type="sldNum" idx="12"/>
          </p:nvPr>
        </p:nvSpPr>
        <p:spPr>
          <a:xfrm>
            <a:off x="11298083"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7" name="Google Shape;15;p2">
            <a:extLst>
              <a:ext uri="{FF2B5EF4-FFF2-40B4-BE49-F238E27FC236}">
                <a16:creationId xmlns:a16="http://schemas.microsoft.com/office/drawing/2014/main" id="{FC5A3FF5-453A-416A-926E-4B9763D7E884}"/>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6200000" flipV="1">
            <a:off x="-3351138" y="3341972"/>
            <a:ext cx="6867169" cy="164888"/>
          </a:xfrm>
          <a:prstGeom prst="rect">
            <a:avLst/>
          </a:prstGeom>
          <a:noFill/>
          <a:ln>
            <a:noFill/>
          </a:ln>
        </p:spPr>
      </p:pic>
      <p:pic>
        <p:nvPicPr>
          <p:cNvPr id="8" name="Google Shape;59;p9">
            <a:extLst>
              <a:ext uri="{FF2B5EF4-FFF2-40B4-BE49-F238E27FC236}">
                <a16:creationId xmlns:a16="http://schemas.microsoft.com/office/drawing/2014/main" id="{9F3A0879-58CD-4D54-9389-054F86493EBA}"/>
              </a:ext>
            </a:extLst>
          </p:cNvPr>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a:off x="609480" y="6160475"/>
            <a:ext cx="1425919" cy="379233"/>
          </a:xfrm>
          <a:prstGeom prst="rect">
            <a:avLst/>
          </a:prstGeom>
          <a:noFill/>
          <a:ln>
            <a:noFill/>
          </a:ln>
        </p:spPr>
      </p:pic>
      <p:cxnSp>
        <p:nvCxnSpPr>
          <p:cNvPr id="9" name="Google Shape;60;p9">
            <a:extLst>
              <a:ext uri="{FF2B5EF4-FFF2-40B4-BE49-F238E27FC236}">
                <a16:creationId xmlns:a16="http://schemas.microsoft.com/office/drawing/2014/main" id="{EA6D1A88-87AC-48CC-9235-F9C428F9F609}"/>
              </a:ext>
            </a:extLst>
          </p:cNvPr>
          <p:cNvCxnSpPr/>
          <p:nvPr userDrawn="1"/>
        </p:nvCxnSpPr>
        <p:spPr>
          <a:xfrm>
            <a:off x="2311368" y="6374300"/>
            <a:ext cx="9213200" cy="0"/>
          </a:xfrm>
          <a:prstGeom prst="straightConnector1">
            <a:avLst/>
          </a:prstGeom>
          <a:noFill/>
          <a:ln w="9525" cap="flat" cmpd="sng">
            <a:solidFill>
              <a:schemeClr val="accent4"/>
            </a:solidFill>
            <a:prstDash val="solid"/>
            <a:round/>
            <a:headEnd type="none" w="med" len="med"/>
            <a:tailEnd type="none" w="med" len="med"/>
          </a:ln>
        </p:spPr>
      </p:cxnSp>
      <p:sp>
        <p:nvSpPr>
          <p:cNvPr id="10" name="TextBox 9">
            <a:extLst>
              <a:ext uri="{FF2B5EF4-FFF2-40B4-BE49-F238E27FC236}">
                <a16:creationId xmlns:a16="http://schemas.microsoft.com/office/drawing/2014/main" id="{88F29EE4-C071-460C-939F-F40E254F65DD}"/>
              </a:ext>
            </a:extLst>
          </p:cNvPr>
          <p:cNvSpPr txBox="1"/>
          <p:nvPr userDrawn="1"/>
        </p:nvSpPr>
        <p:spPr>
          <a:xfrm>
            <a:off x="4777547" y="6539706"/>
            <a:ext cx="1107675" cy="164212"/>
          </a:xfrm>
          <a:prstGeom prst="rect">
            <a:avLst/>
          </a:prstGeom>
          <a:noFill/>
        </p:spPr>
        <p:txBody>
          <a:bodyPr wrap="none" lIns="0" tIns="0" rIns="0" bIns="0" rtlCol="0">
            <a:spAutoFit/>
          </a:bodyPr>
          <a:lstStyle/>
          <a:p>
            <a:pPr algn="ctr"/>
            <a:r>
              <a:rPr lang="en-IN" sz="1067">
                <a:latin typeface="+mn-lt"/>
              </a:rPr>
              <a:t>Affine Confidential</a:t>
            </a:r>
          </a:p>
        </p:txBody>
      </p:sp>
    </p:spTree>
    <p:extLst>
      <p:ext uri="{BB962C8B-B14F-4D97-AF65-F5344CB8AC3E}">
        <p14:creationId xmlns:p14="http://schemas.microsoft.com/office/powerpoint/2010/main" val="187203553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charts" preserve="1" userDrawn="1">
  <p:cSld name="Title and charts">
    <p:spTree>
      <p:nvGrpSpPr>
        <p:cNvPr id="1" name="Shape 73"/>
        <p:cNvGrpSpPr/>
        <p:nvPr/>
      </p:nvGrpSpPr>
      <p:grpSpPr>
        <a:xfrm>
          <a:off x="0" y="0"/>
          <a:ext cx="0" cy="0"/>
          <a:chOff x="0" y="0"/>
          <a:chExt cx="0" cy="0"/>
        </a:xfrm>
      </p:grpSpPr>
      <p:sp>
        <p:nvSpPr>
          <p:cNvPr id="76" name="Google Shape;76;p12"/>
          <p:cNvSpPr txBox="1">
            <a:spLocks noGrp="1"/>
          </p:cNvSpPr>
          <p:nvPr>
            <p:ph type="sldNum" idx="12"/>
          </p:nvPr>
        </p:nvSpPr>
        <p:spPr>
          <a:xfrm>
            <a:off x="11298083" y="6217623"/>
            <a:ext cx="731695"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78" name="Google Shape;78;p12"/>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609480" y="6171075"/>
            <a:ext cx="1425919" cy="379233"/>
          </a:xfrm>
          <a:prstGeom prst="rect">
            <a:avLst/>
          </a:prstGeom>
          <a:noFill/>
          <a:ln>
            <a:noFill/>
          </a:ln>
        </p:spPr>
      </p:pic>
      <p:cxnSp>
        <p:nvCxnSpPr>
          <p:cNvPr id="79" name="Google Shape;79;p12"/>
          <p:cNvCxnSpPr/>
          <p:nvPr/>
        </p:nvCxnSpPr>
        <p:spPr>
          <a:xfrm>
            <a:off x="2311368" y="6374300"/>
            <a:ext cx="9213200" cy="0"/>
          </a:xfrm>
          <a:prstGeom prst="straightConnector1">
            <a:avLst/>
          </a:prstGeom>
          <a:noFill/>
          <a:ln w="9525" cap="flat" cmpd="sng">
            <a:solidFill>
              <a:schemeClr val="accent4"/>
            </a:solidFill>
            <a:prstDash val="solid"/>
            <a:round/>
            <a:headEnd type="none" w="med" len="med"/>
            <a:tailEnd type="none" w="med" len="med"/>
          </a:ln>
        </p:spPr>
      </p:cxnSp>
      <p:pic>
        <p:nvPicPr>
          <p:cNvPr id="8" name="Google Shape;15;p2">
            <a:extLst>
              <a:ext uri="{FF2B5EF4-FFF2-40B4-BE49-F238E27FC236}">
                <a16:creationId xmlns:a16="http://schemas.microsoft.com/office/drawing/2014/main" id="{CEB7F638-7E96-446B-9803-AAF11EA96EA6}"/>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rot="16200000" flipV="1">
            <a:off x="8677562" y="3341972"/>
            <a:ext cx="6867169" cy="164888"/>
          </a:xfrm>
          <a:prstGeom prst="rect">
            <a:avLst/>
          </a:prstGeom>
          <a:noFill/>
          <a:ln>
            <a:noFill/>
          </a:ln>
        </p:spPr>
      </p:pic>
      <p:sp>
        <p:nvSpPr>
          <p:cNvPr id="9" name="TextBox 8">
            <a:extLst>
              <a:ext uri="{FF2B5EF4-FFF2-40B4-BE49-F238E27FC236}">
                <a16:creationId xmlns:a16="http://schemas.microsoft.com/office/drawing/2014/main" id="{F8A7B59F-E745-45BF-AD4E-CAE64535FAC9}"/>
              </a:ext>
            </a:extLst>
          </p:cNvPr>
          <p:cNvSpPr txBox="1"/>
          <p:nvPr userDrawn="1"/>
        </p:nvSpPr>
        <p:spPr>
          <a:xfrm>
            <a:off x="5542958" y="6539706"/>
            <a:ext cx="1107675" cy="164212"/>
          </a:xfrm>
          <a:prstGeom prst="rect">
            <a:avLst/>
          </a:prstGeom>
          <a:noFill/>
        </p:spPr>
        <p:txBody>
          <a:bodyPr wrap="none" lIns="0" tIns="0" rIns="0" bIns="0" rtlCol="0">
            <a:spAutoFit/>
          </a:bodyPr>
          <a:lstStyle/>
          <a:p>
            <a:pPr algn="ctr"/>
            <a:r>
              <a:rPr lang="en-IN" sz="1067">
                <a:latin typeface="+mn-lt"/>
              </a:rPr>
              <a:t>Affine Confidential</a:t>
            </a:r>
          </a:p>
        </p:txBody>
      </p:sp>
      <p:pic>
        <p:nvPicPr>
          <p:cNvPr id="12" name="Picture 11" descr="Business handshake">
            <a:extLst>
              <a:ext uri="{FF2B5EF4-FFF2-40B4-BE49-F238E27FC236}">
                <a16:creationId xmlns:a16="http://schemas.microsoft.com/office/drawing/2014/main" id="{8677B0AD-B1C5-45E3-B86E-580F5DCB3D59}"/>
              </a:ext>
            </a:extLst>
          </p:cNvPr>
          <p:cNvPicPr>
            <a:picLocks noChangeAspect="1"/>
          </p:cNvPicPr>
          <p:nvPr userDrawn="1"/>
        </p:nvPicPr>
        <p:blipFill rotWithShape="1">
          <a:blip r:embed="rId4">
            <a:duotone>
              <a:srgbClr val="919296">
                <a:shade val="45000"/>
                <a:satMod val="135000"/>
              </a:srgbClr>
              <a:prstClr val="white"/>
            </a:duotone>
            <a:alphaModFix amt="50000"/>
          </a:blip>
          <a:srcRect t="14448" b="9532"/>
          <a:stretch/>
        </p:blipFill>
        <p:spPr>
          <a:xfrm>
            <a:off x="-1" y="0"/>
            <a:ext cx="12043212" cy="6005662"/>
          </a:xfrm>
          <a:prstGeom prst="rect">
            <a:avLst/>
          </a:prstGeom>
        </p:spPr>
      </p:pic>
    </p:spTree>
    <p:extLst>
      <p:ext uri="{BB962C8B-B14F-4D97-AF65-F5344CB8AC3E}">
        <p14:creationId xmlns:p14="http://schemas.microsoft.com/office/powerpoint/2010/main" val="2252556877"/>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mp; Text Content">
    <p:spTree>
      <p:nvGrpSpPr>
        <p:cNvPr id="1" name=""/>
        <p:cNvGrpSpPr/>
        <p:nvPr/>
      </p:nvGrpSpPr>
      <p:grpSpPr>
        <a:xfrm>
          <a:off x="0" y="0"/>
          <a:ext cx="0" cy="0"/>
          <a:chOff x="0" y="0"/>
          <a:chExt cx="0" cy="0"/>
        </a:xfrm>
      </p:grpSpPr>
      <p:sp>
        <p:nvSpPr>
          <p:cNvPr id="2" name="Title 1"/>
          <p:cNvSpPr>
            <a:spLocks noGrp="1"/>
          </p:cNvSpPr>
          <p:nvPr>
            <p:ph type="title"/>
          </p:nvPr>
        </p:nvSpPr>
        <p:spPr>
          <a:xfrm>
            <a:off x="562781" y="105508"/>
            <a:ext cx="10732702" cy="548640"/>
          </a:xfrm>
          <a:prstGeom prst="rect">
            <a:avLst/>
          </a:prstGeom>
        </p:spPr>
        <p:txBody>
          <a:bodyPr anchor="b"/>
          <a:lstStyle>
            <a:lvl1pPr>
              <a:defRPr sz="2800" b="1">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lvl1pPr>
              <a:defRPr>
                <a:solidFill>
                  <a:schemeClr val="tx1">
                    <a:lumMod val="75000"/>
                    <a:lumOff val="25000"/>
                  </a:schemeClr>
                </a:solidFill>
                <a:latin typeface="Arial" panose="020B0604020202020204" pitchFamily="34" charset="0"/>
              </a:defRPr>
            </a:lvl1pPr>
          </a:lstStyle>
          <a:p>
            <a:r>
              <a:rPr lang="en-US"/>
              <a:t>AFFINE CONFIDENTIAL</a:t>
            </a:r>
          </a:p>
        </p:txBody>
      </p:sp>
      <p:sp>
        <p:nvSpPr>
          <p:cNvPr id="4" name="Slide Number Placeholder 3"/>
          <p:cNvSpPr>
            <a:spLocks noGrp="1"/>
          </p:cNvSpPr>
          <p:nvPr>
            <p:ph type="sldNum" sz="quarter" idx="11"/>
          </p:nvPr>
        </p:nvSpPr>
        <p:spPr>
          <a:xfrm>
            <a:off x="11298083" y="6217623"/>
            <a:ext cx="731695" cy="524800"/>
          </a:xfrm>
          <a:prstGeom prst="rect">
            <a:avLst/>
          </a:prstGeom>
        </p:spPr>
        <p:txBody>
          <a:bodyPr/>
          <a:lstStyle>
            <a:lvl1pPr>
              <a:defRPr>
                <a:solidFill>
                  <a:schemeClr val="tx1">
                    <a:lumMod val="75000"/>
                    <a:lumOff val="25000"/>
                  </a:schemeClr>
                </a:solidFill>
              </a:defRPr>
            </a:lvl1pPr>
          </a:lstStyle>
          <a:p>
            <a:fld id="{2F8722B3-413D-4F9B-B7BE-98A81043646B}" type="slidenum">
              <a:rPr lang="en-US" smtClean="0"/>
              <a:pPr/>
              <a:t>‹#›</a:t>
            </a:fld>
            <a:endParaRPr lang="en-US"/>
          </a:p>
        </p:txBody>
      </p:sp>
    </p:spTree>
    <p:extLst>
      <p:ext uri="{BB962C8B-B14F-4D97-AF65-F5344CB8AC3E}">
        <p14:creationId xmlns:p14="http://schemas.microsoft.com/office/powerpoint/2010/main" val="4001238033"/>
      </p:ext>
    </p:extLst>
  </p:cSld>
  <p:clrMapOvr>
    <a:masterClrMapping/>
  </p:clrMapOvr>
  <p:transition spd="slow">
    <p:push/>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Text Content">
    <p:spTree>
      <p:nvGrpSpPr>
        <p:cNvPr id="1" name=""/>
        <p:cNvGrpSpPr/>
        <p:nvPr/>
      </p:nvGrpSpPr>
      <p:grpSpPr>
        <a:xfrm>
          <a:off x="0" y="0"/>
          <a:ext cx="0" cy="0"/>
          <a:chOff x="0" y="0"/>
          <a:chExt cx="0" cy="0"/>
        </a:xfrm>
      </p:grpSpPr>
      <p:sp>
        <p:nvSpPr>
          <p:cNvPr id="2" name="Title 1"/>
          <p:cNvSpPr>
            <a:spLocks noGrp="1"/>
          </p:cNvSpPr>
          <p:nvPr>
            <p:ph type="title"/>
          </p:nvPr>
        </p:nvSpPr>
        <p:spPr>
          <a:xfrm>
            <a:off x="562781" y="105508"/>
            <a:ext cx="10732702" cy="548640"/>
          </a:xfrm>
          <a:prstGeom prst="rect">
            <a:avLst/>
          </a:prstGeom>
        </p:spPr>
        <p:txBody>
          <a:bodyPr anchor="b"/>
          <a:lstStyle>
            <a:lvl1pPr>
              <a:defRPr sz="2800" b="1">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lvl1pPr>
              <a:defRPr>
                <a:solidFill>
                  <a:schemeClr val="tx1">
                    <a:lumMod val="75000"/>
                    <a:lumOff val="25000"/>
                  </a:schemeClr>
                </a:solidFill>
                <a:latin typeface="Arial" panose="020B0604020202020204" pitchFamily="34" charset="0"/>
              </a:defRPr>
            </a:lvl1pPr>
          </a:lstStyle>
          <a:p>
            <a:r>
              <a:rPr lang="en-US"/>
              <a:t>AFFINE CONFIDENTIAL</a:t>
            </a:r>
          </a:p>
        </p:txBody>
      </p:sp>
      <p:sp>
        <p:nvSpPr>
          <p:cNvPr id="4" name="Slide Number Placeholder 3"/>
          <p:cNvSpPr>
            <a:spLocks noGrp="1"/>
          </p:cNvSpPr>
          <p:nvPr>
            <p:ph type="sldNum" sz="quarter" idx="11"/>
          </p:nvPr>
        </p:nvSpPr>
        <p:spPr>
          <a:xfrm>
            <a:off x="11298083" y="6217623"/>
            <a:ext cx="731695" cy="524800"/>
          </a:xfrm>
          <a:prstGeom prst="rect">
            <a:avLst/>
          </a:prstGeom>
        </p:spPr>
        <p:txBody>
          <a:bodyPr/>
          <a:lstStyle>
            <a:lvl1pPr>
              <a:defRPr>
                <a:solidFill>
                  <a:schemeClr val="tx1">
                    <a:lumMod val="75000"/>
                    <a:lumOff val="25000"/>
                  </a:schemeClr>
                </a:solidFill>
              </a:defRPr>
            </a:lvl1pPr>
          </a:lstStyle>
          <a:p>
            <a:fld id="{2F8722B3-413D-4F9B-B7BE-98A81043646B}" type="slidenum">
              <a:rPr lang="en-US" smtClean="0"/>
              <a:pPr/>
              <a:t>‹#›</a:t>
            </a:fld>
            <a:endParaRPr lang="en-US"/>
          </a:p>
        </p:txBody>
      </p:sp>
      <p:sp>
        <p:nvSpPr>
          <p:cNvPr id="6" name="Text Placeholder 5"/>
          <p:cNvSpPr>
            <a:spLocks noGrp="1"/>
          </p:cNvSpPr>
          <p:nvPr>
            <p:ph type="body" sz="quarter" idx="12"/>
          </p:nvPr>
        </p:nvSpPr>
        <p:spPr>
          <a:xfrm>
            <a:off x="562780" y="797538"/>
            <a:ext cx="11065681" cy="5239849"/>
          </a:xfrm>
          <a:prstGeom prst="rect">
            <a:avLst/>
          </a:prstGeom>
        </p:spPr>
        <p:txBody>
          <a:bodyPr/>
          <a:lstStyle>
            <a:lvl1pPr marL="0" indent="0">
              <a:lnSpc>
                <a:spcPct val="100000"/>
              </a:lnSpc>
              <a:spcBef>
                <a:spcPts val="300"/>
              </a:spcBef>
              <a:spcAft>
                <a:spcPts val="300"/>
              </a:spcAft>
              <a:buFont typeface="Wingdings" panose="05000000000000000000" pitchFamily="2" charset="2"/>
              <a:buNone/>
              <a:defRPr sz="1800"/>
            </a:lvl1pPr>
            <a:lvl2pPr marL="685731" indent="-346040">
              <a:lnSpc>
                <a:spcPct val="100000"/>
              </a:lnSpc>
              <a:spcBef>
                <a:spcPts val="300"/>
              </a:spcBef>
              <a:spcAft>
                <a:spcPts val="300"/>
              </a:spcAft>
              <a:buFont typeface="Wingdings" panose="05000000000000000000" pitchFamily="2" charset="2"/>
              <a:buChar char="§"/>
              <a:defRPr sz="1800"/>
            </a:lvl2pPr>
            <a:lvl3pPr marL="1031772" indent="-339691">
              <a:lnSpc>
                <a:spcPct val="100000"/>
              </a:lnSpc>
              <a:spcBef>
                <a:spcPts val="300"/>
              </a:spcBef>
              <a:spcAft>
                <a:spcPts val="300"/>
              </a:spcAft>
              <a:defRPr sz="1800"/>
            </a:lvl3pPr>
            <a:lvl4pPr marL="1371463" indent="-339691">
              <a:lnSpc>
                <a:spcPct val="100000"/>
              </a:lnSpc>
              <a:spcBef>
                <a:spcPts val="300"/>
              </a:spcBef>
              <a:spcAft>
                <a:spcPts val="300"/>
              </a:spcAft>
              <a:buFont typeface="Arial" panose="020B0604020202020204" pitchFamily="34" charset="0"/>
              <a:buChar char="◦"/>
              <a:defRPr sz="1800"/>
            </a:lvl4pPr>
            <a:lvl5pPr>
              <a:lnSpc>
                <a:spcPct val="100000"/>
              </a:lnSpc>
              <a:spcBef>
                <a:spcPts val="300"/>
              </a:spcBef>
              <a:spcAft>
                <a:spcPts val="300"/>
              </a:spcAft>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51013450"/>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atin typeface="Arial" panose="020B0604020202020204" pitchFamily="34" charset="0"/>
              </a:defRPr>
            </a:lvl1pPr>
          </a:lstStyle>
          <a:p>
            <a:r>
              <a:rPr lang="en-US"/>
              <a:t>AFFINE CONFIDENTIAL</a:t>
            </a:r>
          </a:p>
        </p:txBody>
      </p:sp>
      <p:sp>
        <p:nvSpPr>
          <p:cNvPr id="4" name="Slide Number Placeholder 3"/>
          <p:cNvSpPr>
            <a:spLocks noGrp="1"/>
          </p:cNvSpPr>
          <p:nvPr>
            <p:ph type="sldNum" sz="quarter" idx="11"/>
          </p:nvPr>
        </p:nvSpPr>
        <p:spPr>
          <a:xfrm>
            <a:off x="11298083" y="6217623"/>
            <a:ext cx="731695" cy="524800"/>
          </a:xfrm>
          <a:prstGeom prst="rect">
            <a:avLst/>
          </a:prstGeom>
        </p:spPr>
        <p:txBody>
          <a:bodyPr/>
          <a:lstStyle/>
          <a:p>
            <a:fld id="{2F8722B3-413D-4F9B-B7BE-98A81043646B}" type="slidenum">
              <a:rPr lang="en-US" smtClean="0"/>
              <a:pPr/>
              <a:t>‹#›</a:t>
            </a:fld>
            <a:endParaRPr lang="en-US"/>
          </a:p>
        </p:txBody>
      </p:sp>
      <p:sp>
        <p:nvSpPr>
          <p:cNvPr id="5" name="Title 1"/>
          <p:cNvSpPr>
            <a:spLocks noGrp="1"/>
          </p:cNvSpPr>
          <p:nvPr>
            <p:ph type="title"/>
          </p:nvPr>
        </p:nvSpPr>
        <p:spPr>
          <a:xfrm>
            <a:off x="562781" y="105508"/>
            <a:ext cx="10732702" cy="548640"/>
          </a:xfrm>
          <a:prstGeom prst="rect">
            <a:avLst/>
          </a:prstGeom>
        </p:spPr>
        <p:txBody>
          <a:bodyPr anchor="b"/>
          <a:lstStyle>
            <a:lvl1pPr>
              <a:defRPr sz="2800" b="1">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845776412"/>
      </p:ext>
    </p:extLst>
  </p:cSld>
  <p:clrMapOvr>
    <a:masterClrMapping/>
  </p:clrMapOvr>
  <p:transition spd="slow">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4930" t="34127" r="14930" b="34127"/>
          <a:stretch/>
        </p:blipFill>
        <p:spPr>
          <a:xfrm>
            <a:off x="10455744"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8">
                <a:solidFill>
                  <a:srgbClr val="272034"/>
                </a:solidFill>
              </a:defRPr>
            </a:lvl2pPr>
            <a:lvl3pPr lvl="2" rtl="0">
              <a:spcBef>
                <a:spcPts val="0"/>
              </a:spcBef>
              <a:spcAft>
                <a:spcPts val="0"/>
              </a:spcAft>
              <a:buClr>
                <a:srgbClr val="272034"/>
              </a:buClr>
              <a:buSzPts val="4800"/>
              <a:buNone/>
              <a:defRPr sz="6398">
                <a:solidFill>
                  <a:srgbClr val="272034"/>
                </a:solidFill>
              </a:defRPr>
            </a:lvl3pPr>
            <a:lvl4pPr lvl="3" rtl="0">
              <a:spcBef>
                <a:spcPts val="0"/>
              </a:spcBef>
              <a:spcAft>
                <a:spcPts val="0"/>
              </a:spcAft>
              <a:buClr>
                <a:srgbClr val="272034"/>
              </a:buClr>
              <a:buSzPts val="4800"/>
              <a:buNone/>
              <a:defRPr sz="6398">
                <a:solidFill>
                  <a:srgbClr val="272034"/>
                </a:solidFill>
              </a:defRPr>
            </a:lvl4pPr>
            <a:lvl5pPr lvl="4" rtl="0">
              <a:spcBef>
                <a:spcPts val="0"/>
              </a:spcBef>
              <a:spcAft>
                <a:spcPts val="0"/>
              </a:spcAft>
              <a:buClr>
                <a:srgbClr val="272034"/>
              </a:buClr>
              <a:buSzPts val="4800"/>
              <a:buNone/>
              <a:defRPr sz="6398">
                <a:solidFill>
                  <a:srgbClr val="272034"/>
                </a:solidFill>
              </a:defRPr>
            </a:lvl5pPr>
            <a:lvl6pPr lvl="5" rtl="0">
              <a:spcBef>
                <a:spcPts val="0"/>
              </a:spcBef>
              <a:spcAft>
                <a:spcPts val="0"/>
              </a:spcAft>
              <a:buClr>
                <a:srgbClr val="272034"/>
              </a:buClr>
              <a:buSzPts val="4800"/>
              <a:buNone/>
              <a:defRPr sz="6398">
                <a:solidFill>
                  <a:srgbClr val="272034"/>
                </a:solidFill>
              </a:defRPr>
            </a:lvl6pPr>
            <a:lvl7pPr lvl="6" rtl="0">
              <a:spcBef>
                <a:spcPts val="0"/>
              </a:spcBef>
              <a:spcAft>
                <a:spcPts val="0"/>
              </a:spcAft>
              <a:buClr>
                <a:srgbClr val="272034"/>
              </a:buClr>
              <a:buSzPts val="4800"/>
              <a:buNone/>
              <a:defRPr sz="6398">
                <a:solidFill>
                  <a:srgbClr val="272034"/>
                </a:solidFill>
              </a:defRPr>
            </a:lvl7pPr>
            <a:lvl8pPr lvl="7" rtl="0">
              <a:spcBef>
                <a:spcPts val="0"/>
              </a:spcBef>
              <a:spcAft>
                <a:spcPts val="0"/>
              </a:spcAft>
              <a:buClr>
                <a:srgbClr val="272034"/>
              </a:buClr>
              <a:buSzPts val="4800"/>
              <a:buNone/>
              <a:defRPr sz="6398">
                <a:solidFill>
                  <a:srgbClr val="272034"/>
                </a:solidFill>
              </a:defRPr>
            </a:lvl8pPr>
            <a:lvl9pPr lvl="8" rtl="0">
              <a:spcBef>
                <a:spcPts val="0"/>
              </a:spcBef>
              <a:spcAft>
                <a:spcPts val="0"/>
              </a:spcAft>
              <a:buClr>
                <a:srgbClr val="272034"/>
              </a:buClr>
              <a:buSzPts val="4800"/>
              <a:buNone/>
              <a:defRPr sz="6398">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71"/>
            <a:ext cx="444558" cy="242603"/>
          </a:xfrm>
          <a:prstGeom prst="rect">
            <a:avLst/>
          </a:prstGeom>
          <a:noFill/>
          <a:ln>
            <a:noFill/>
          </a:ln>
        </p:spPr>
        <p:txBody>
          <a:bodyPr spcFirstLastPara="1" wrap="square" lIns="91413" tIns="91413" rIns="91413" bIns="91413"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TextBox 2">
            <a:extLst>
              <a:ext uri="{FF2B5EF4-FFF2-40B4-BE49-F238E27FC236}">
                <a16:creationId xmlns:a16="http://schemas.microsoft.com/office/drawing/2014/main" id="{8C2D471D-11F0-CF6D-4E45-8F2D76BA7096}"/>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0440896"/>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6" descr="A city lights in the dark&#10;&#10;Description automatically generated">
            <a:extLst>
              <a:ext uri="{FF2B5EF4-FFF2-40B4-BE49-F238E27FC236}">
                <a16:creationId xmlns:a16="http://schemas.microsoft.com/office/drawing/2014/main" id="{62E630D4-2E2B-1731-8797-0B59E934BDA9}"/>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C8DE84CC-C972-C8FF-F831-05D3F976C8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25" name="Rectangle: Rounded Corners 24">
            <a:extLst>
              <a:ext uri="{FF2B5EF4-FFF2-40B4-BE49-F238E27FC236}">
                <a16:creationId xmlns:a16="http://schemas.microsoft.com/office/drawing/2014/main" id="{779A43CF-E6A8-501D-5973-519D60F8FE16}"/>
              </a:ext>
            </a:extLst>
          </p:cNvPr>
          <p:cNvSpPr/>
          <p:nvPr userDrawn="1"/>
        </p:nvSpPr>
        <p:spPr>
          <a:xfrm>
            <a:off x="9115596" y="5014632"/>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
        <p:nvSpPr>
          <p:cNvPr id="26" name="Title 1">
            <a:extLst>
              <a:ext uri="{FF2B5EF4-FFF2-40B4-BE49-F238E27FC236}">
                <a16:creationId xmlns:a16="http://schemas.microsoft.com/office/drawing/2014/main" id="{0F59F43C-BF3F-4DF5-725F-1B34775AC151}"/>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7" name="Text Placeholder 23">
            <a:extLst>
              <a:ext uri="{FF2B5EF4-FFF2-40B4-BE49-F238E27FC236}">
                <a16:creationId xmlns:a16="http://schemas.microsoft.com/office/drawing/2014/main" id="{91386958-5077-6F7F-02D3-F23F697E71B8}"/>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Tree>
    <p:extLst>
      <p:ext uri="{BB962C8B-B14F-4D97-AF65-F5344CB8AC3E}">
        <p14:creationId xmlns:p14="http://schemas.microsoft.com/office/powerpoint/2010/main" val="968758675"/>
      </p:ext>
    </p:extLst>
  </p:cSld>
  <p:clrMapOvr>
    <a:masterClrMapping/>
  </p:clrMapOvr>
  <p:transition spd="slow">
    <p:push/>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A colorful explosion of a person&#10;&#10;Description automatically generated with medium confidence">
            <a:extLst>
              <a:ext uri="{FF2B5EF4-FFF2-40B4-BE49-F238E27FC236}">
                <a16:creationId xmlns:a16="http://schemas.microsoft.com/office/drawing/2014/main" id="{2E2DBC28-4BED-0AD9-89DB-A48CE8B72D55}"/>
              </a:ext>
            </a:extLst>
          </p:cNvPr>
          <p:cNvPicPr>
            <a:picLocks noChangeAspect="1"/>
          </p:cNvPicPr>
          <p:nvPr userDrawn="1"/>
        </p:nvPicPr>
        <p:blipFill>
          <a:blip r:embed="rId2"/>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373E84D-30DC-603D-FD1B-82CF52133C85}"/>
              </a:ext>
            </a:extLst>
          </p:cNvPr>
          <p:cNvSpPr txBox="1"/>
          <p:nvPr userDrawn="1"/>
        </p:nvSpPr>
        <p:spPr>
          <a:xfrm>
            <a:off x="833005" y="6453127"/>
            <a:ext cx="1043691" cy="184666"/>
          </a:xfrm>
          <a:prstGeom prst="rect">
            <a:avLst/>
          </a:prstGeom>
          <a:noFill/>
        </p:spPr>
        <p:txBody>
          <a:bodyPr wrap="none" lIns="0" tIns="0" rIns="0" bIns="0" rtlCol="0">
            <a:spAutoFit/>
          </a:bodyPr>
          <a:lstStyle/>
          <a:p>
            <a:r>
              <a:rPr lang="en-IN" sz="1200">
                <a:solidFill>
                  <a:schemeClr val="bg1"/>
                </a:solidFill>
                <a:latin typeface="Arial" panose="020B0604020202020204" pitchFamily="34" charset="0"/>
                <a:cs typeface="Arial" panose="020B0604020202020204" pitchFamily="34" charset="0"/>
              </a:rPr>
              <a:t>https://affine.ai/</a:t>
            </a:r>
          </a:p>
        </p:txBody>
      </p: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0A76C07-5DF1-E163-7D1B-342E70CF6B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20" name="Title 1">
            <a:extLst>
              <a:ext uri="{FF2B5EF4-FFF2-40B4-BE49-F238E27FC236}">
                <a16:creationId xmlns:a16="http://schemas.microsoft.com/office/drawing/2014/main" id="{95888F5D-0E1E-4973-E9EF-8B31C763A2FC}"/>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1" name="Text Placeholder 23">
            <a:extLst>
              <a:ext uri="{FF2B5EF4-FFF2-40B4-BE49-F238E27FC236}">
                <a16:creationId xmlns:a16="http://schemas.microsoft.com/office/drawing/2014/main" id="{9B1382E4-385A-709A-C212-9B6C37A4C592}"/>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
        <p:nvSpPr>
          <p:cNvPr id="22" name="Rectangle: Rounded Corners 21">
            <a:extLst>
              <a:ext uri="{FF2B5EF4-FFF2-40B4-BE49-F238E27FC236}">
                <a16:creationId xmlns:a16="http://schemas.microsoft.com/office/drawing/2014/main" id="{28F27534-C5AF-3287-7FEB-472A5BF7199A}"/>
              </a:ext>
            </a:extLst>
          </p:cNvPr>
          <p:cNvSpPr/>
          <p:nvPr userDrawn="1"/>
        </p:nvSpPr>
        <p:spPr>
          <a:xfrm>
            <a:off x="597504" y="4857878"/>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Tree>
    <p:extLst>
      <p:ext uri="{BB962C8B-B14F-4D97-AF65-F5344CB8AC3E}">
        <p14:creationId xmlns:p14="http://schemas.microsoft.com/office/powerpoint/2010/main" val="3163282860"/>
      </p:ext>
    </p:extLst>
  </p:cSld>
  <p:clrMapOvr>
    <a:masterClrMapping/>
  </p:clrMapOvr>
  <p:transition spd="slow">
    <p:push/>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8" name="Picture 7" descr="A red and blue gradient&#10;&#10;Description automatically generated">
            <a:extLst>
              <a:ext uri="{FF2B5EF4-FFF2-40B4-BE49-F238E27FC236}">
                <a16:creationId xmlns:a16="http://schemas.microsoft.com/office/drawing/2014/main" id="{8E4D5F63-E1FA-4BF6-55A5-C85CEB51C15D}"/>
              </a:ext>
            </a:extLst>
          </p:cNvPr>
          <p:cNvPicPr>
            <a:picLocks noChangeAspect="1"/>
          </p:cNvPicPr>
          <p:nvPr userDrawn="1"/>
        </p:nvPicPr>
        <p:blipFill>
          <a:blip r:embed="rId2">
            <a:alphaModFix/>
          </a:blip>
          <a:stretch>
            <a:fillRect/>
          </a:stretch>
        </p:blipFill>
        <p:spPr>
          <a:xfrm>
            <a:off x="0" y="0"/>
            <a:ext cx="12193588" cy="6858000"/>
          </a:xfrm>
          <a:prstGeom prst="rect">
            <a:avLst/>
          </a:prstGeom>
        </p:spPr>
      </p:pic>
      <p:sp>
        <p:nvSpPr>
          <p:cNvPr id="6" name="Freeform: Shape 5">
            <a:extLst>
              <a:ext uri="{FF2B5EF4-FFF2-40B4-BE49-F238E27FC236}">
                <a16:creationId xmlns:a16="http://schemas.microsoft.com/office/drawing/2014/main" id="{00CBB77F-CEAF-4873-E44B-D71441ABA560}"/>
              </a:ext>
            </a:extLst>
          </p:cNvPr>
          <p:cNvSpPr/>
          <p:nvPr userDrawn="1"/>
        </p:nvSpPr>
        <p:spPr>
          <a:xfrm flipH="1">
            <a:off x="5339256" y="2116184"/>
            <a:ext cx="6854331" cy="914400"/>
          </a:xfrm>
          <a:custGeom>
            <a:avLst/>
            <a:gdLst>
              <a:gd name="connsiteX0" fmla="*/ 6401274 w 6853438"/>
              <a:gd name="connsiteY0" fmla="*/ 0 h 809897"/>
              <a:gd name="connsiteX1" fmla="*/ 0 w 6853438"/>
              <a:gd name="connsiteY1" fmla="*/ 0 h 809897"/>
              <a:gd name="connsiteX2" fmla="*/ 0 w 6853438"/>
              <a:gd name="connsiteY2" fmla="*/ 809897 h 809897"/>
              <a:gd name="connsiteX3" fmla="*/ 6853438 w 6853438"/>
              <a:gd name="connsiteY3" fmla="*/ 809897 h 809897"/>
              <a:gd name="connsiteX4" fmla="*/ 6401274 w 6853438"/>
              <a:gd name="connsiteY4" fmla="*/ 0 h 80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38" h="809897">
                <a:moveTo>
                  <a:pt x="6401274" y="0"/>
                </a:moveTo>
                <a:lnTo>
                  <a:pt x="0" y="0"/>
                </a:lnTo>
                <a:lnTo>
                  <a:pt x="0" y="809897"/>
                </a:lnTo>
                <a:lnTo>
                  <a:pt x="6853438" y="809897"/>
                </a:lnTo>
                <a:lnTo>
                  <a:pt x="6401274" y="0"/>
                </a:lnTo>
                <a:close/>
              </a:path>
            </a:pathLst>
          </a:custGeom>
          <a:gradFill flip="none" rotWithShape="1">
            <a:gsLst>
              <a:gs pos="0">
                <a:srgbClr val="FF5158"/>
              </a:gs>
              <a:gs pos="81000">
                <a:schemeClr val="accent2"/>
              </a:gs>
              <a:gs pos="10000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67"/>
          </a:p>
        </p:txBody>
      </p:sp>
      <p:sp>
        <p:nvSpPr>
          <p:cNvPr id="2" name="Parallelogram 1">
            <a:extLst>
              <a:ext uri="{FF2B5EF4-FFF2-40B4-BE49-F238E27FC236}">
                <a16:creationId xmlns:a16="http://schemas.microsoft.com/office/drawing/2014/main" id="{DD21F86B-1CFB-8EEF-C4A8-B0FA16A3BAF5}"/>
              </a:ext>
            </a:extLst>
          </p:cNvPr>
          <p:cNvSpPr/>
          <p:nvPr userDrawn="1"/>
        </p:nvSpPr>
        <p:spPr>
          <a:xfrm>
            <a:off x="4351341" y="3030585"/>
            <a:ext cx="4838101"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4" name="Title 1">
            <a:extLst>
              <a:ext uri="{FF2B5EF4-FFF2-40B4-BE49-F238E27FC236}">
                <a16:creationId xmlns:a16="http://schemas.microsoft.com/office/drawing/2014/main" id="{6A6BC672-E9F8-7B3E-6BC3-42599BD85183}"/>
              </a:ext>
            </a:extLst>
          </p:cNvPr>
          <p:cNvSpPr>
            <a:spLocks noGrp="1"/>
          </p:cNvSpPr>
          <p:nvPr>
            <p:ph type="title" hasCustomPrompt="1"/>
          </p:nvPr>
        </p:nvSpPr>
        <p:spPr>
          <a:xfrm>
            <a:off x="4351340" y="3375475"/>
            <a:ext cx="6966089" cy="1139018"/>
          </a:xfrm>
        </p:spPr>
        <p:txBody>
          <a:bodyPr anchor="ctr">
            <a:noAutofit/>
          </a:bodyPr>
          <a:lstStyle>
            <a:lvl1pPr algn="l">
              <a:lnSpc>
                <a:spcPct val="100000"/>
              </a:lnSpc>
              <a:defRPr sz="4800" b="0">
                <a:solidFill>
                  <a:schemeClr val="bg1"/>
                </a:solidFill>
                <a:latin typeface="+mj-lt"/>
                <a:cs typeface="Arial" panose="020B0604020202020204" pitchFamily="34" charset="0"/>
              </a:defRPr>
            </a:lvl1pPr>
          </a:lstStyle>
          <a:p>
            <a:r>
              <a:rPr lang="en-GB"/>
              <a:t>Section Divider</a:t>
            </a:r>
            <a:endParaRPr lang="en-US"/>
          </a:p>
        </p:txBody>
      </p:sp>
      <p:sp>
        <p:nvSpPr>
          <p:cNvPr id="5" name="Text Placeholder 13">
            <a:extLst>
              <a:ext uri="{FF2B5EF4-FFF2-40B4-BE49-F238E27FC236}">
                <a16:creationId xmlns:a16="http://schemas.microsoft.com/office/drawing/2014/main" id="{7429F2BD-A1AD-125A-EBF4-FD24EA14289E}"/>
              </a:ext>
            </a:extLst>
          </p:cNvPr>
          <p:cNvSpPr>
            <a:spLocks noGrp="1"/>
          </p:cNvSpPr>
          <p:nvPr>
            <p:ph type="body" sz="quarter" idx="10" hasCustomPrompt="1"/>
          </p:nvPr>
        </p:nvSpPr>
        <p:spPr>
          <a:xfrm>
            <a:off x="4338274" y="2074684"/>
            <a:ext cx="1096582" cy="914400"/>
          </a:xfrm>
        </p:spPr>
        <p:txBody>
          <a:bodyPr lIns="0" tIns="0" rIns="0" bIns="0" anchor="ctr">
            <a:noAutofit/>
          </a:bodyPr>
          <a:lstStyle>
            <a:lvl1pPr marL="0" indent="0" algn="ctr">
              <a:buNone/>
              <a:defRPr sz="6600" i="1">
                <a:solidFill>
                  <a:schemeClr val="bg1"/>
                </a:solidFill>
              </a:defRPr>
            </a:lvl1pPr>
          </a:lstStyle>
          <a:p>
            <a:pPr lvl="0"/>
            <a:r>
              <a:rPr lang="en-US"/>
              <a:t>##</a:t>
            </a:r>
          </a:p>
        </p:txBody>
      </p:sp>
    </p:spTree>
    <p:extLst>
      <p:ext uri="{BB962C8B-B14F-4D97-AF65-F5344CB8AC3E}">
        <p14:creationId xmlns:p14="http://schemas.microsoft.com/office/powerpoint/2010/main" val="271766578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7" name="Picture 6" descr="A close-up of a person's face&#10;&#10;Description automatically generated">
            <a:extLst>
              <a:ext uri="{FF2B5EF4-FFF2-40B4-BE49-F238E27FC236}">
                <a16:creationId xmlns:a16="http://schemas.microsoft.com/office/drawing/2014/main" id="{7CD2879C-F31D-0E5F-0ACB-20EEA1365C66}"/>
              </a:ext>
            </a:extLst>
          </p:cNvPr>
          <p:cNvPicPr>
            <a:picLocks noChangeAspect="1"/>
          </p:cNvPicPr>
          <p:nvPr userDrawn="1"/>
        </p:nvPicPr>
        <p:blipFill>
          <a:blip r:embed="rId2"/>
          <a:stretch>
            <a:fillRect/>
          </a:stretch>
        </p:blipFill>
        <p:spPr>
          <a:xfrm>
            <a:off x="0" y="0"/>
            <a:ext cx="12193588" cy="6858000"/>
          </a:xfrm>
          <a:prstGeom prst="rect">
            <a:avLst/>
          </a:prstGeom>
        </p:spPr>
      </p:pic>
      <p:sp>
        <p:nvSpPr>
          <p:cNvPr id="9" name="Parallelogram 8">
            <a:extLst>
              <a:ext uri="{FF2B5EF4-FFF2-40B4-BE49-F238E27FC236}">
                <a16:creationId xmlns:a16="http://schemas.microsoft.com/office/drawing/2014/main" id="{0458EC5A-EC6C-F922-B662-8C0514ECD070}"/>
              </a:ext>
            </a:extLst>
          </p:cNvPr>
          <p:cNvSpPr/>
          <p:nvPr userDrawn="1"/>
        </p:nvSpPr>
        <p:spPr>
          <a:xfrm>
            <a:off x="2156494" y="2495008"/>
            <a:ext cx="6310182"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11" name="Title 1">
            <a:extLst>
              <a:ext uri="{FF2B5EF4-FFF2-40B4-BE49-F238E27FC236}">
                <a16:creationId xmlns:a16="http://schemas.microsoft.com/office/drawing/2014/main" id="{115378B9-EE48-FE17-AE87-A7E07F42C003}"/>
              </a:ext>
            </a:extLst>
          </p:cNvPr>
          <p:cNvSpPr>
            <a:spLocks noGrp="1"/>
          </p:cNvSpPr>
          <p:nvPr>
            <p:ph type="title" hasCustomPrompt="1"/>
          </p:nvPr>
        </p:nvSpPr>
        <p:spPr>
          <a:xfrm>
            <a:off x="2156494" y="2859491"/>
            <a:ext cx="6966089" cy="1139018"/>
          </a:xfrm>
        </p:spPr>
        <p:txBody>
          <a:bodyPr anchor="ctr">
            <a:noAutofit/>
          </a:bodyPr>
          <a:lstStyle>
            <a:lvl1pPr algn="l">
              <a:lnSpc>
                <a:spcPct val="100000"/>
              </a:lnSpc>
              <a:defRPr sz="4800" b="0">
                <a:solidFill>
                  <a:schemeClr val="tx1"/>
                </a:solidFill>
                <a:latin typeface="+mj-lt"/>
                <a:cs typeface="Arial" panose="020B0604020202020204" pitchFamily="34" charset="0"/>
              </a:defRPr>
            </a:lvl1pPr>
          </a:lstStyle>
          <a:p>
            <a:r>
              <a:rPr lang="en-GB"/>
              <a:t>Section Divider</a:t>
            </a:r>
            <a:endParaRPr lang="en-US"/>
          </a:p>
        </p:txBody>
      </p:sp>
      <p:sp>
        <p:nvSpPr>
          <p:cNvPr id="14" name="Text Placeholder 13">
            <a:extLst>
              <a:ext uri="{FF2B5EF4-FFF2-40B4-BE49-F238E27FC236}">
                <a16:creationId xmlns:a16="http://schemas.microsoft.com/office/drawing/2014/main" id="{AEEB2D22-734C-53A7-9F6D-2116021408CC}"/>
              </a:ext>
            </a:extLst>
          </p:cNvPr>
          <p:cNvSpPr>
            <a:spLocks noGrp="1"/>
          </p:cNvSpPr>
          <p:nvPr>
            <p:ph type="body" sz="quarter" idx="10" hasCustomPrompt="1"/>
          </p:nvPr>
        </p:nvSpPr>
        <p:spPr>
          <a:xfrm>
            <a:off x="1829232" y="1486856"/>
            <a:ext cx="1781902" cy="914400"/>
          </a:xfrm>
        </p:spPr>
        <p:txBody>
          <a:bodyPr anchor="ctr">
            <a:noAutofit/>
          </a:bodyPr>
          <a:lstStyle>
            <a:lvl1pPr marL="0" indent="0" algn="ctr">
              <a:buNone/>
              <a:defRPr sz="6600" i="1">
                <a:solidFill>
                  <a:schemeClr val="tx1"/>
                </a:solidFill>
              </a:defRPr>
            </a:lvl1pPr>
          </a:lstStyle>
          <a:p>
            <a:pPr lvl="0"/>
            <a:r>
              <a:rPr lang="en-US"/>
              <a:t>##</a:t>
            </a:r>
          </a:p>
        </p:txBody>
      </p:sp>
    </p:spTree>
    <p:extLst>
      <p:ext uri="{BB962C8B-B14F-4D97-AF65-F5344CB8AC3E}">
        <p14:creationId xmlns:p14="http://schemas.microsoft.com/office/powerpoint/2010/main" val="1008273304"/>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2"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6286913"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5856CD0-C949-4572-E2A6-350EEE2DF49E}"/>
              </a:ext>
            </a:extLst>
          </p:cNvPr>
          <p:cNvSpPr/>
          <p:nvPr userDrawn="1"/>
        </p:nvSpPr>
        <p:spPr>
          <a:xfrm>
            <a:off x="0" y="5238207"/>
            <a:ext cx="12193588" cy="120178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19" name="Group 18">
            <a:extLst>
              <a:ext uri="{FF2B5EF4-FFF2-40B4-BE49-F238E27FC236}">
                <a16:creationId xmlns:a16="http://schemas.microsoft.com/office/drawing/2014/main" id="{8C455B08-25D1-BE6F-5A44-1FAEC0253BAF}"/>
              </a:ext>
            </a:extLst>
          </p:cNvPr>
          <p:cNvGrpSpPr/>
          <p:nvPr userDrawn="1"/>
        </p:nvGrpSpPr>
        <p:grpSpPr>
          <a:xfrm>
            <a:off x="452518" y="5298265"/>
            <a:ext cx="2421215" cy="359152"/>
            <a:chOff x="528659" y="5298265"/>
            <a:chExt cx="2420900" cy="359152"/>
          </a:xfrm>
        </p:grpSpPr>
        <p:sp>
          <p:nvSpPr>
            <p:cNvPr id="13" name="TextBox 12">
              <a:extLst>
                <a:ext uri="{FF2B5EF4-FFF2-40B4-BE49-F238E27FC236}">
                  <a16:creationId xmlns:a16="http://schemas.microsoft.com/office/drawing/2014/main" id="{AF4BE5A5-8984-0B50-BDAD-86020830298F}"/>
                </a:ext>
              </a:extLst>
            </p:cNvPr>
            <p:cNvSpPr txBox="1"/>
            <p:nvPr/>
          </p:nvSpPr>
          <p:spPr>
            <a:xfrm>
              <a:off x="942806"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528659"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754999"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4425" y="5344031"/>
              <a:ext cx="267620" cy="267620"/>
            </a:xfrm>
            <a:prstGeom prst="rect">
              <a:avLst/>
            </a:prstGeom>
          </p:spPr>
        </p:pic>
      </p:grpSp>
      <p:sp>
        <p:nvSpPr>
          <p:cNvPr id="49" name="Text Placeholder 15">
            <a:extLst>
              <a:ext uri="{FF2B5EF4-FFF2-40B4-BE49-F238E27FC236}">
                <a16:creationId xmlns:a16="http://schemas.microsoft.com/office/drawing/2014/main" id="{E504D57B-0C4E-0820-D65E-64F5EFE10450}"/>
              </a:ext>
            </a:extLst>
          </p:cNvPr>
          <p:cNvSpPr>
            <a:spLocks noGrp="1"/>
          </p:cNvSpPr>
          <p:nvPr userDrawn="1">
            <p:ph type="body" sz="quarter" idx="13" hasCustomPrompt="1"/>
          </p:nvPr>
        </p:nvSpPr>
        <p:spPr>
          <a:xfrm>
            <a:off x="825751"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5" name="Text Placeholder 15">
            <a:extLst>
              <a:ext uri="{FF2B5EF4-FFF2-40B4-BE49-F238E27FC236}">
                <a16:creationId xmlns:a16="http://schemas.microsoft.com/office/drawing/2014/main" id="{0450D5F4-E1D7-36C0-56CE-C90E8F844DD5}"/>
              </a:ext>
            </a:extLst>
          </p:cNvPr>
          <p:cNvSpPr>
            <a:spLocks noGrp="1"/>
          </p:cNvSpPr>
          <p:nvPr userDrawn="1">
            <p:ph type="body" sz="quarter" idx="15" hasCustomPrompt="1"/>
          </p:nvPr>
        </p:nvSpPr>
        <p:spPr>
          <a:xfrm>
            <a:off x="3843827"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272040A-3ACB-7AFE-AAAD-95843E7D6259}"/>
              </a:ext>
            </a:extLst>
          </p:cNvPr>
          <p:cNvSpPr>
            <a:spLocks noGrp="1"/>
          </p:cNvSpPr>
          <p:nvPr userDrawn="1">
            <p:ph type="body" sz="quarter" idx="16" hasCustomPrompt="1"/>
          </p:nvPr>
        </p:nvSpPr>
        <p:spPr>
          <a:xfrm>
            <a:off x="6900008"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grpSp>
        <p:nvGrpSpPr>
          <p:cNvPr id="18" name="Group 17">
            <a:extLst>
              <a:ext uri="{FF2B5EF4-FFF2-40B4-BE49-F238E27FC236}">
                <a16:creationId xmlns:a16="http://schemas.microsoft.com/office/drawing/2014/main" id="{CC36ABC7-C97A-D9B3-14A3-5411C6BE551C}"/>
              </a:ext>
            </a:extLst>
          </p:cNvPr>
          <p:cNvGrpSpPr/>
          <p:nvPr userDrawn="1"/>
        </p:nvGrpSpPr>
        <p:grpSpPr>
          <a:xfrm>
            <a:off x="3479594" y="5298265"/>
            <a:ext cx="2421215" cy="359152"/>
            <a:chOff x="3555341" y="5298265"/>
            <a:chExt cx="2420900" cy="359152"/>
          </a:xfrm>
        </p:grpSpPr>
        <p:sp>
          <p:nvSpPr>
            <p:cNvPr id="71" name="TextBox 70">
              <a:extLst>
                <a:ext uri="{FF2B5EF4-FFF2-40B4-BE49-F238E27FC236}">
                  <a16:creationId xmlns:a16="http://schemas.microsoft.com/office/drawing/2014/main" id="{65A4D599-CE6B-2440-E649-4DCB3EAFE197}"/>
                </a:ext>
              </a:extLst>
            </p:cNvPr>
            <p:cNvSpPr txBox="1"/>
            <p:nvPr/>
          </p:nvSpPr>
          <p:spPr>
            <a:xfrm>
              <a:off x="3969488"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Function</a:t>
              </a:r>
            </a:p>
          </p:txBody>
        </p:sp>
        <p:sp>
          <p:nvSpPr>
            <p:cNvPr id="72" name="Oval 71">
              <a:extLst>
                <a:ext uri="{FF2B5EF4-FFF2-40B4-BE49-F238E27FC236}">
                  <a16:creationId xmlns:a16="http://schemas.microsoft.com/office/drawing/2014/main" id="{DD147231-252E-B19E-1856-30155C5894FC}"/>
                </a:ext>
              </a:extLst>
            </p:cNvPr>
            <p:cNvSpPr/>
            <p:nvPr/>
          </p:nvSpPr>
          <p:spPr>
            <a:xfrm>
              <a:off x="3555341"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3" name="Straight Connector 72">
              <a:extLst>
                <a:ext uri="{FF2B5EF4-FFF2-40B4-BE49-F238E27FC236}">
                  <a16:creationId xmlns:a16="http://schemas.microsoft.com/office/drawing/2014/main" id="{94F176F9-4695-B88C-EDBD-1F9E48D00BA5}"/>
                </a:ext>
              </a:extLst>
            </p:cNvPr>
            <p:cNvCxnSpPr>
              <a:cxnSpLocks/>
            </p:cNvCxnSpPr>
            <p:nvPr/>
          </p:nvCxnSpPr>
          <p:spPr>
            <a:xfrm>
              <a:off x="3781681"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6" name="Group 439">
              <a:extLst>
                <a:ext uri="{FF2B5EF4-FFF2-40B4-BE49-F238E27FC236}">
                  <a16:creationId xmlns:a16="http://schemas.microsoft.com/office/drawing/2014/main" id="{2F2FB8C3-756B-5A63-0370-4D2269F7C5F4}"/>
                </a:ext>
              </a:extLst>
            </p:cNvPr>
            <p:cNvGrpSpPr/>
            <p:nvPr userDrawn="1"/>
          </p:nvGrpSpPr>
          <p:grpSpPr>
            <a:xfrm>
              <a:off x="3602246" y="5376604"/>
              <a:ext cx="246221"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7" name="Group 16">
            <a:extLst>
              <a:ext uri="{FF2B5EF4-FFF2-40B4-BE49-F238E27FC236}">
                <a16:creationId xmlns:a16="http://schemas.microsoft.com/office/drawing/2014/main" id="{7287E747-4901-56BC-95C0-C29D05093B12}"/>
              </a:ext>
            </a:extLst>
          </p:cNvPr>
          <p:cNvGrpSpPr/>
          <p:nvPr userDrawn="1"/>
        </p:nvGrpSpPr>
        <p:grpSpPr>
          <a:xfrm>
            <a:off x="6506671" y="5298265"/>
            <a:ext cx="2421215" cy="359152"/>
            <a:chOff x="6582023" y="5298265"/>
            <a:chExt cx="2420900" cy="359152"/>
          </a:xfrm>
        </p:grpSpPr>
        <p:sp>
          <p:nvSpPr>
            <p:cNvPr id="76" name="TextBox 75">
              <a:extLst>
                <a:ext uri="{FF2B5EF4-FFF2-40B4-BE49-F238E27FC236}">
                  <a16:creationId xmlns:a16="http://schemas.microsoft.com/office/drawing/2014/main" id="{8A66C8B8-C249-A44D-F697-F5E2F8D8DA0A}"/>
                </a:ext>
              </a:extLst>
            </p:cNvPr>
            <p:cNvSpPr txBox="1"/>
            <p:nvPr userDrawn="1"/>
          </p:nvSpPr>
          <p:spPr>
            <a:xfrm>
              <a:off x="6996170"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Data Used</a:t>
              </a:r>
            </a:p>
          </p:txBody>
        </p:sp>
        <p:sp>
          <p:nvSpPr>
            <p:cNvPr id="77" name="Oval 76">
              <a:extLst>
                <a:ext uri="{FF2B5EF4-FFF2-40B4-BE49-F238E27FC236}">
                  <a16:creationId xmlns:a16="http://schemas.microsoft.com/office/drawing/2014/main" id="{F971E52D-9C0F-A383-FE45-D18B8D2EA285}"/>
                </a:ext>
              </a:extLst>
            </p:cNvPr>
            <p:cNvSpPr/>
            <p:nvPr userDrawn="1"/>
          </p:nvSpPr>
          <p:spPr>
            <a:xfrm>
              <a:off x="6582023"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8" name="Straight Connector 77">
              <a:extLst>
                <a:ext uri="{FF2B5EF4-FFF2-40B4-BE49-F238E27FC236}">
                  <a16:creationId xmlns:a16="http://schemas.microsoft.com/office/drawing/2014/main" id="{6F23C5CB-375E-6DF6-E9AB-22731F1876C1}"/>
                </a:ext>
              </a:extLst>
            </p:cNvPr>
            <p:cNvCxnSpPr>
              <a:cxnSpLocks/>
            </p:cNvCxnSpPr>
            <p:nvPr userDrawn="1"/>
          </p:nvCxnSpPr>
          <p:spPr>
            <a:xfrm>
              <a:off x="6808363"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0" name="Group 29">
              <a:extLst>
                <a:ext uri="{FF2B5EF4-FFF2-40B4-BE49-F238E27FC236}">
                  <a16:creationId xmlns:a16="http://schemas.microsoft.com/office/drawing/2014/main" id="{74CE2D36-6F97-7924-51B9-B1FFD738A4A8}"/>
                </a:ext>
              </a:extLst>
            </p:cNvPr>
            <p:cNvGrpSpPr/>
            <p:nvPr userDrawn="1"/>
          </p:nvGrpSpPr>
          <p:grpSpPr>
            <a:xfrm>
              <a:off x="6669741" y="5371923"/>
              <a:ext cx="183716"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1" name="Group 10">
            <a:extLst>
              <a:ext uri="{FF2B5EF4-FFF2-40B4-BE49-F238E27FC236}">
                <a16:creationId xmlns:a16="http://schemas.microsoft.com/office/drawing/2014/main" id="{E1359E32-76C8-D16A-7CDD-2F7B23752918}"/>
              </a:ext>
            </a:extLst>
          </p:cNvPr>
          <p:cNvGrpSpPr/>
          <p:nvPr userDrawn="1"/>
        </p:nvGrpSpPr>
        <p:grpSpPr>
          <a:xfrm>
            <a:off x="9269620" y="5298265"/>
            <a:ext cx="2421215" cy="359152"/>
            <a:chOff x="9608704" y="5298265"/>
            <a:chExt cx="2420900" cy="359152"/>
          </a:xfrm>
        </p:grpSpPr>
        <p:sp>
          <p:nvSpPr>
            <p:cNvPr id="81" name="TextBox 80">
              <a:extLst>
                <a:ext uri="{FF2B5EF4-FFF2-40B4-BE49-F238E27FC236}">
                  <a16:creationId xmlns:a16="http://schemas.microsoft.com/office/drawing/2014/main" id="{5CA3834D-0E77-646E-F4E1-733E38E397FA}"/>
                </a:ext>
              </a:extLst>
            </p:cNvPr>
            <p:cNvSpPr txBox="1"/>
            <p:nvPr userDrawn="1"/>
          </p:nvSpPr>
          <p:spPr>
            <a:xfrm>
              <a:off x="10022851"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Tech Stack</a:t>
              </a:r>
            </a:p>
          </p:txBody>
        </p:sp>
        <p:cxnSp>
          <p:nvCxnSpPr>
            <p:cNvPr id="83" name="Straight Connector 82">
              <a:extLst>
                <a:ext uri="{FF2B5EF4-FFF2-40B4-BE49-F238E27FC236}">
                  <a16:creationId xmlns:a16="http://schemas.microsoft.com/office/drawing/2014/main" id="{F5048B19-48C9-87FF-3ECF-394FF9BCE777}"/>
                </a:ext>
              </a:extLst>
            </p:cNvPr>
            <p:cNvCxnSpPr>
              <a:cxnSpLocks/>
            </p:cNvCxnSpPr>
            <p:nvPr userDrawn="1"/>
          </p:nvCxnSpPr>
          <p:spPr>
            <a:xfrm>
              <a:off x="9835044"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8" name="Group 7">
              <a:extLst>
                <a:ext uri="{FF2B5EF4-FFF2-40B4-BE49-F238E27FC236}">
                  <a16:creationId xmlns:a16="http://schemas.microsoft.com/office/drawing/2014/main" id="{50705493-9714-8E2B-9488-60A666FA4CDE}"/>
                </a:ext>
              </a:extLst>
            </p:cNvPr>
            <p:cNvGrpSpPr/>
            <p:nvPr userDrawn="1"/>
          </p:nvGrpSpPr>
          <p:grpSpPr>
            <a:xfrm>
              <a:off x="9608704" y="5298265"/>
              <a:ext cx="359152" cy="359152"/>
              <a:chOff x="9608704" y="5298265"/>
              <a:chExt cx="359152" cy="359152"/>
            </a:xfrm>
          </p:grpSpPr>
          <p:sp>
            <p:nvSpPr>
              <p:cNvPr id="82" name="Oval 81">
                <a:extLst>
                  <a:ext uri="{FF2B5EF4-FFF2-40B4-BE49-F238E27FC236}">
                    <a16:creationId xmlns:a16="http://schemas.microsoft.com/office/drawing/2014/main" id="{36C85422-D291-C2EC-85ED-D636253C2D0D}"/>
                  </a:ext>
                </a:extLst>
              </p:cNvPr>
              <p:cNvSpPr/>
              <p:nvPr/>
            </p:nvSpPr>
            <p:spPr>
              <a:xfrm>
                <a:off x="9608704"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26" name="Group 25">
                <a:extLst>
                  <a:ext uri="{FF2B5EF4-FFF2-40B4-BE49-F238E27FC236}">
                    <a16:creationId xmlns:a16="http://schemas.microsoft.com/office/drawing/2014/main" id="{018E6894-D78B-05E9-4181-D4B0710C5C59}"/>
                  </a:ext>
                </a:extLst>
              </p:cNvPr>
              <p:cNvGrpSpPr/>
              <p:nvPr userDrawn="1"/>
            </p:nvGrpSpPr>
            <p:grpSpPr>
              <a:xfrm>
                <a:off x="9701040" y="5392263"/>
                <a:ext cx="174480" cy="171156"/>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sp>
        <p:nvSpPr>
          <p:cNvPr id="92" name="Parallelogram 91">
            <a:extLst>
              <a:ext uri="{FF2B5EF4-FFF2-40B4-BE49-F238E27FC236}">
                <a16:creationId xmlns:a16="http://schemas.microsoft.com/office/drawing/2014/main" id="{45B73C2E-27E0-FA97-D168-D4043266F9D9}"/>
              </a:ext>
            </a:extLst>
          </p:cNvPr>
          <p:cNvSpPr/>
          <p:nvPr userDrawn="1"/>
        </p:nvSpPr>
        <p:spPr>
          <a:xfrm>
            <a:off x="450492"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93" name="Parallelogram 92">
            <a:extLst>
              <a:ext uri="{FF2B5EF4-FFF2-40B4-BE49-F238E27FC236}">
                <a16:creationId xmlns:a16="http://schemas.microsoft.com/office/drawing/2014/main" id="{B1BD5F92-D964-CF93-BDE0-B5D2BEB4C514}"/>
              </a:ext>
            </a:extLst>
          </p:cNvPr>
          <p:cNvSpPr/>
          <p:nvPr userDrawn="1"/>
        </p:nvSpPr>
        <p:spPr>
          <a:xfrm>
            <a:off x="6286913"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pic>
        <p:nvPicPr>
          <p:cNvPr id="94" name="Picture 93" descr="Image result for macbook pro transparent background">
            <a:extLst>
              <a:ext uri="{FF2B5EF4-FFF2-40B4-BE49-F238E27FC236}">
                <a16:creationId xmlns:a16="http://schemas.microsoft.com/office/drawing/2014/main" id="{AA949372-550D-59B1-1113-3D326F0CB71F}"/>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17512" y="36297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95" name="Text Placeholder 15">
            <a:extLst>
              <a:ext uri="{FF2B5EF4-FFF2-40B4-BE49-F238E27FC236}">
                <a16:creationId xmlns:a16="http://schemas.microsoft.com/office/drawing/2014/main" id="{9FAD3141-8E42-8CEE-6934-8E55A9BB6769}"/>
              </a:ext>
            </a:extLst>
          </p:cNvPr>
          <p:cNvSpPr>
            <a:spLocks noGrp="1"/>
          </p:cNvSpPr>
          <p:nvPr userDrawn="1">
            <p:ph type="body" sz="quarter" idx="11" hasCustomPrompt="1"/>
          </p:nvPr>
        </p:nvSpPr>
        <p:spPr>
          <a:xfrm>
            <a:off x="2835009" y="3816466"/>
            <a:ext cx="2756163" cy="765860"/>
          </a:xfrm>
        </p:spPr>
        <p:txBody>
          <a:bodyPr anchor="ctr">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6" name="Text Placeholder 15">
            <a:extLst>
              <a:ext uri="{FF2B5EF4-FFF2-40B4-BE49-F238E27FC236}">
                <a16:creationId xmlns:a16="http://schemas.microsoft.com/office/drawing/2014/main" id="{1CDC0934-CF28-A233-081D-0E6466B74C0D}"/>
              </a:ext>
            </a:extLst>
          </p:cNvPr>
          <p:cNvSpPr>
            <a:spLocks noGrp="1"/>
          </p:cNvSpPr>
          <p:nvPr userDrawn="1">
            <p:ph type="body" sz="quarter" idx="17" hasCustomPrompt="1"/>
          </p:nvPr>
        </p:nvSpPr>
        <p:spPr>
          <a:xfrm>
            <a:off x="6491590"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7" name="Text Placeholder 15">
            <a:extLst>
              <a:ext uri="{FF2B5EF4-FFF2-40B4-BE49-F238E27FC236}">
                <a16:creationId xmlns:a16="http://schemas.microsoft.com/office/drawing/2014/main" id="{4B4F02BE-F5E2-7C6B-F9DB-D78B2E2879B6}"/>
              </a:ext>
            </a:extLst>
          </p:cNvPr>
          <p:cNvSpPr>
            <a:spLocks noGrp="1"/>
          </p:cNvSpPr>
          <p:nvPr userDrawn="1">
            <p:ph type="body" sz="quarter" idx="18" hasCustomPrompt="1"/>
          </p:nvPr>
        </p:nvSpPr>
        <p:spPr>
          <a:xfrm>
            <a:off x="8196941"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8" name="Text Placeholder 15">
            <a:extLst>
              <a:ext uri="{FF2B5EF4-FFF2-40B4-BE49-F238E27FC236}">
                <a16:creationId xmlns:a16="http://schemas.microsoft.com/office/drawing/2014/main" id="{44AD85AC-A679-9206-B0F2-9FF2424A4790}"/>
              </a:ext>
            </a:extLst>
          </p:cNvPr>
          <p:cNvSpPr>
            <a:spLocks noGrp="1"/>
          </p:cNvSpPr>
          <p:nvPr userDrawn="1">
            <p:ph type="body" sz="quarter" idx="19" hasCustomPrompt="1"/>
          </p:nvPr>
        </p:nvSpPr>
        <p:spPr>
          <a:xfrm>
            <a:off x="9902293"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9" name="Text Placeholder 15">
            <a:extLst>
              <a:ext uri="{FF2B5EF4-FFF2-40B4-BE49-F238E27FC236}">
                <a16:creationId xmlns:a16="http://schemas.microsoft.com/office/drawing/2014/main" id="{78583E78-FD72-039C-CD6B-4134801024C8}"/>
              </a:ext>
            </a:extLst>
          </p:cNvPr>
          <p:cNvSpPr>
            <a:spLocks noGrp="1"/>
          </p:cNvSpPr>
          <p:nvPr userDrawn="1">
            <p:ph type="body" sz="quarter" idx="20" hasCustomPrompt="1"/>
          </p:nvPr>
        </p:nvSpPr>
        <p:spPr>
          <a:xfrm>
            <a:off x="6958377"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0" name="Text Placeholder 15">
            <a:extLst>
              <a:ext uri="{FF2B5EF4-FFF2-40B4-BE49-F238E27FC236}">
                <a16:creationId xmlns:a16="http://schemas.microsoft.com/office/drawing/2014/main" id="{22F33A6F-57FB-2131-231D-1E699CD33E66}"/>
              </a:ext>
            </a:extLst>
          </p:cNvPr>
          <p:cNvSpPr>
            <a:spLocks noGrp="1"/>
          </p:cNvSpPr>
          <p:nvPr userDrawn="1">
            <p:ph type="body" sz="quarter" idx="21" hasCustomPrompt="1"/>
          </p:nvPr>
        </p:nvSpPr>
        <p:spPr>
          <a:xfrm>
            <a:off x="8663728"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1" name="Text Placeholder 15">
            <a:extLst>
              <a:ext uri="{FF2B5EF4-FFF2-40B4-BE49-F238E27FC236}">
                <a16:creationId xmlns:a16="http://schemas.microsoft.com/office/drawing/2014/main" id="{1169F837-54A2-0D9A-DC6A-ACADCC7C8805}"/>
              </a:ext>
            </a:extLst>
          </p:cNvPr>
          <p:cNvSpPr>
            <a:spLocks noGrp="1"/>
          </p:cNvSpPr>
          <p:nvPr userDrawn="1">
            <p:ph type="body" sz="quarter" idx="22" hasCustomPrompt="1"/>
          </p:nvPr>
        </p:nvSpPr>
        <p:spPr>
          <a:xfrm>
            <a:off x="10369080"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2" name="Text Placeholder 15">
            <a:extLst>
              <a:ext uri="{FF2B5EF4-FFF2-40B4-BE49-F238E27FC236}">
                <a16:creationId xmlns:a16="http://schemas.microsoft.com/office/drawing/2014/main" id="{2211BCDC-3CE2-3140-3E1F-05D5D78D6008}"/>
              </a:ext>
            </a:extLst>
          </p:cNvPr>
          <p:cNvSpPr>
            <a:spLocks noGrp="1"/>
          </p:cNvSpPr>
          <p:nvPr userDrawn="1">
            <p:ph type="body" sz="quarter" idx="23" hasCustomPrompt="1"/>
          </p:nvPr>
        </p:nvSpPr>
        <p:spPr>
          <a:xfrm>
            <a:off x="2486655" y="157480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3" name="Text Placeholder 15">
            <a:extLst>
              <a:ext uri="{FF2B5EF4-FFF2-40B4-BE49-F238E27FC236}">
                <a16:creationId xmlns:a16="http://schemas.microsoft.com/office/drawing/2014/main" id="{2AD3BB1A-D67D-C1B2-6417-FBDA7B345D19}"/>
              </a:ext>
            </a:extLst>
          </p:cNvPr>
          <p:cNvSpPr>
            <a:spLocks noGrp="1"/>
          </p:cNvSpPr>
          <p:nvPr userDrawn="1">
            <p:ph type="body" sz="quarter" idx="24" hasCustomPrompt="1"/>
          </p:nvPr>
        </p:nvSpPr>
        <p:spPr>
          <a:xfrm>
            <a:off x="1053811"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
        <p:nvSpPr>
          <p:cNvPr id="104" name="Text Placeholder 15">
            <a:extLst>
              <a:ext uri="{FF2B5EF4-FFF2-40B4-BE49-F238E27FC236}">
                <a16:creationId xmlns:a16="http://schemas.microsoft.com/office/drawing/2014/main" id="{0C74805A-5AB8-B6AB-1AA4-F72C56CEBEFF}"/>
              </a:ext>
            </a:extLst>
          </p:cNvPr>
          <p:cNvSpPr>
            <a:spLocks noGrp="1"/>
          </p:cNvSpPr>
          <p:nvPr userDrawn="1">
            <p:ph type="body" sz="quarter" idx="25" hasCustomPrompt="1"/>
          </p:nvPr>
        </p:nvSpPr>
        <p:spPr>
          <a:xfrm>
            <a:off x="8284278" y="157480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5" name="Text Placeholder 15">
            <a:extLst>
              <a:ext uri="{FF2B5EF4-FFF2-40B4-BE49-F238E27FC236}">
                <a16:creationId xmlns:a16="http://schemas.microsoft.com/office/drawing/2014/main" id="{E3D96AA3-E936-9B98-4C37-8F92168BF9F3}"/>
              </a:ext>
            </a:extLst>
          </p:cNvPr>
          <p:cNvSpPr>
            <a:spLocks noGrp="1"/>
          </p:cNvSpPr>
          <p:nvPr userDrawn="1">
            <p:ph type="body" sz="quarter" idx="26" hasCustomPrompt="1"/>
          </p:nvPr>
        </p:nvSpPr>
        <p:spPr>
          <a:xfrm>
            <a:off x="6851433"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Tree>
    <p:extLst>
      <p:ext uri="{BB962C8B-B14F-4D97-AF65-F5344CB8AC3E}">
        <p14:creationId xmlns:p14="http://schemas.microsoft.com/office/powerpoint/2010/main" val="737030035"/>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TextBox 2">
            <a:extLst>
              <a:ext uri="{FF2B5EF4-FFF2-40B4-BE49-F238E27FC236}">
                <a16:creationId xmlns:a16="http://schemas.microsoft.com/office/drawing/2014/main" id="{8C2D471D-11F0-CF6D-4E45-8F2D76BA7096}"/>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8408655"/>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4"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5149383"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8" name="Parallelogram 7">
            <a:extLst>
              <a:ext uri="{FF2B5EF4-FFF2-40B4-BE49-F238E27FC236}">
                <a16:creationId xmlns:a16="http://schemas.microsoft.com/office/drawing/2014/main" id="{EF13F0AE-8023-005F-6BC5-771691616373}"/>
              </a:ext>
            </a:extLst>
          </p:cNvPr>
          <p:cNvSpPr/>
          <p:nvPr userDrawn="1"/>
        </p:nvSpPr>
        <p:spPr>
          <a:xfrm>
            <a:off x="450494"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OUTPUT</a:t>
            </a:r>
          </a:p>
        </p:txBody>
      </p:sp>
      <p:sp>
        <p:nvSpPr>
          <p:cNvPr id="10" name="Parallelogram 9">
            <a:extLst>
              <a:ext uri="{FF2B5EF4-FFF2-40B4-BE49-F238E27FC236}">
                <a16:creationId xmlns:a16="http://schemas.microsoft.com/office/drawing/2014/main" id="{A4B50880-E865-5CE5-128C-4A1FEBACAEAF}"/>
              </a:ext>
            </a:extLst>
          </p:cNvPr>
          <p:cNvSpPr/>
          <p:nvPr userDrawn="1"/>
        </p:nvSpPr>
        <p:spPr>
          <a:xfrm>
            <a:off x="5149383"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BENEFITS</a:t>
            </a:r>
          </a:p>
        </p:txBody>
      </p:sp>
      <p:cxnSp>
        <p:nvCxnSpPr>
          <p:cNvPr id="11" name="Straight Connector 10">
            <a:extLst>
              <a:ext uri="{FF2B5EF4-FFF2-40B4-BE49-F238E27FC236}">
                <a16:creationId xmlns:a16="http://schemas.microsoft.com/office/drawing/2014/main" id="{73DD6D5F-6EA4-95F9-99DE-5695286738CA}"/>
              </a:ext>
            </a:extLst>
          </p:cNvPr>
          <p:cNvCxnSpPr>
            <a:cxnSpLocks/>
          </p:cNvCxnSpPr>
          <p:nvPr userDrawn="1"/>
        </p:nvCxnSpPr>
        <p:spPr>
          <a:xfrm>
            <a:off x="9442330" y="1036119"/>
            <a:ext cx="0" cy="53646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6E1D5B9-9B85-3935-24DF-A684BBFB7AD8}"/>
              </a:ext>
            </a:extLst>
          </p:cNvPr>
          <p:cNvGrpSpPr/>
          <p:nvPr userDrawn="1"/>
        </p:nvGrpSpPr>
        <p:grpSpPr>
          <a:xfrm>
            <a:off x="9530208" y="1045218"/>
            <a:ext cx="2035369" cy="359152"/>
            <a:chOff x="9314545" y="1004752"/>
            <a:chExt cx="2072550" cy="365760"/>
          </a:xfrm>
        </p:grpSpPr>
        <p:sp>
          <p:nvSpPr>
            <p:cNvPr id="13" name="TextBox 12">
              <a:extLst>
                <a:ext uri="{FF2B5EF4-FFF2-40B4-BE49-F238E27FC236}">
                  <a16:creationId xmlns:a16="http://schemas.microsoft.com/office/drawing/2014/main" id="{AF4BE5A5-8984-0B50-BDAD-86020830298F}"/>
                </a:ext>
              </a:extLst>
            </p:cNvPr>
            <p:cNvSpPr txBox="1"/>
            <p:nvPr/>
          </p:nvSpPr>
          <p:spPr>
            <a:xfrm>
              <a:off x="9736312" y="1102239"/>
              <a:ext cx="1650782" cy="219408"/>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9314545" y="1004752"/>
              <a:ext cx="365760" cy="36576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9545050" y="1349828"/>
              <a:ext cx="1842045"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61153" y="1051360"/>
              <a:ext cx="272544" cy="272544"/>
            </a:xfrm>
            <a:prstGeom prst="rect">
              <a:avLst/>
            </a:prstGeom>
          </p:spPr>
        </p:pic>
      </p:grpSp>
      <p:sp>
        <p:nvSpPr>
          <p:cNvPr id="17" name="TextBox 16">
            <a:extLst>
              <a:ext uri="{FF2B5EF4-FFF2-40B4-BE49-F238E27FC236}">
                <a16:creationId xmlns:a16="http://schemas.microsoft.com/office/drawing/2014/main" id="{220A34B7-0233-EFC7-B36E-6602310D8142}"/>
              </a:ext>
            </a:extLst>
          </p:cNvPr>
          <p:cNvSpPr txBox="1"/>
          <p:nvPr userDrawn="1"/>
        </p:nvSpPr>
        <p:spPr>
          <a:xfrm>
            <a:off x="9944409" y="2133928"/>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Function</a:t>
            </a:r>
          </a:p>
        </p:txBody>
      </p:sp>
      <p:sp>
        <p:nvSpPr>
          <p:cNvPr id="18" name="Oval 17">
            <a:extLst>
              <a:ext uri="{FF2B5EF4-FFF2-40B4-BE49-F238E27FC236}">
                <a16:creationId xmlns:a16="http://schemas.microsoft.com/office/drawing/2014/main" id="{60071071-8884-4442-6529-7F9540DD26A5}"/>
              </a:ext>
            </a:extLst>
          </p:cNvPr>
          <p:cNvSpPr/>
          <p:nvPr userDrawn="1"/>
        </p:nvSpPr>
        <p:spPr>
          <a:xfrm>
            <a:off x="9530208" y="2038201"/>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9" name="Straight Connector 18">
            <a:extLst>
              <a:ext uri="{FF2B5EF4-FFF2-40B4-BE49-F238E27FC236}">
                <a16:creationId xmlns:a16="http://schemas.microsoft.com/office/drawing/2014/main" id="{1FA516C2-3EB6-36AB-D8F1-B7137CE36A51}"/>
              </a:ext>
            </a:extLst>
          </p:cNvPr>
          <p:cNvCxnSpPr>
            <a:cxnSpLocks/>
          </p:cNvCxnSpPr>
          <p:nvPr userDrawn="1"/>
        </p:nvCxnSpPr>
        <p:spPr>
          <a:xfrm>
            <a:off x="9756577" y="2377042"/>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BC6DD201-FB7B-5D45-FEF1-9FA31E8335EB}"/>
              </a:ext>
            </a:extLst>
          </p:cNvPr>
          <p:cNvSpPr txBox="1"/>
          <p:nvPr userDrawn="1"/>
        </p:nvSpPr>
        <p:spPr>
          <a:xfrm>
            <a:off x="9944409" y="3274875"/>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Data Used</a:t>
            </a:r>
          </a:p>
        </p:txBody>
      </p:sp>
      <p:sp>
        <p:nvSpPr>
          <p:cNvPr id="21" name="Oval 20">
            <a:extLst>
              <a:ext uri="{FF2B5EF4-FFF2-40B4-BE49-F238E27FC236}">
                <a16:creationId xmlns:a16="http://schemas.microsoft.com/office/drawing/2014/main" id="{1360BF2E-15E1-A0B6-B1FA-94E00C021198}"/>
              </a:ext>
            </a:extLst>
          </p:cNvPr>
          <p:cNvSpPr/>
          <p:nvPr userDrawn="1"/>
        </p:nvSpPr>
        <p:spPr>
          <a:xfrm>
            <a:off x="9530208" y="3179148"/>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3517F501-E69F-0C5A-0ABA-532A9A85C4CC}"/>
              </a:ext>
            </a:extLst>
          </p:cNvPr>
          <p:cNvCxnSpPr>
            <a:cxnSpLocks/>
          </p:cNvCxnSpPr>
          <p:nvPr userDrawn="1"/>
        </p:nvCxnSpPr>
        <p:spPr>
          <a:xfrm>
            <a:off x="9756577" y="3517990"/>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BDE373F-A5E1-9598-B898-F3071F2A1F41}"/>
              </a:ext>
            </a:extLst>
          </p:cNvPr>
          <p:cNvSpPr txBox="1"/>
          <p:nvPr userDrawn="1"/>
        </p:nvSpPr>
        <p:spPr>
          <a:xfrm>
            <a:off x="9944409" y="4916684"/>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Tech Stack</a:t>
            </a:r>
          </a:p>
        </p:txBody>
      </p:sp>
      <p:sp>
        <p:nvSpPr>
          <p:cNvPr id="24" name="Oval 23">
            <a:extLst>
              <a:ext uri="{FF2B5EF4-FFF2-40B4-BE49-F238E27FC236}">
                <a16:creationId xmlns:a16="http://schemas.microsoft.com/office/drawing/2014/main" id="{D6E60B4A-ACDD-0AE9-265F-3D4CB668A069}"/>
              </a:ext>
            </a:extLst>
          </p:cNvPr>
          <p:cNvSpPr/>
          <p:nvPr userDrawn="1"/>
        </p:nvSpPr>
        <p:spPr>
          <a:xfrm>
            <a:off x="9530208" y="4820957"/>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5" name="Straight Connector 24">
            <a:extLst>
              <a:ext uri="{FF2B5EF4-FFF2-40B4-BE49-F238E27FC236}">
                <a16:creationId xmlns:a16="http://schemas.microsoft.com/office/drawing/2014/main" id="{6571CBD6-91F4-FD9F-6B66-7E0845C831F0}"/>
              </a:ext>
            </a:extLst>
          </p:cNvPr>
          <p:cNvCxnSpPr>
            <a:cxnSpLocks/>
          </p:cNvCxnSpPr>
          <p:nvPr userDrawn="1"/>
        </p:nvCxnSpPr>
        <p:spPr>
          <a:xfrm>
            <a:off x="9756577" y="5159799"/>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grpSp>
        <p:nvGrpSpPr>
          <p:cNvPr id="26" name="Group 25">
            <a:extLst>
              <a:ext uri="{FF2B5EF4-FFF2-40B4-BE49-F238E27FC236}">
                <a16:creationId xmlns:a16="http://schemas.microsoft.com/office/drawing/2014/main" id="{018E6894-D78B-05E9-4181-D4B0710C5C59}"/>
              </a:ext>
            </a:extLst>
          </p:cNvPr>
          <p:cNvGrpSpPr/>
          <p:nvPr userDrawn="1"/>
        </p:nvGrpSpPr>
        <p:grpSpPr>
          <a:xfrm>
            <a:off x="9575978" y="4878830"/>
            <a:ext cx="253025" cy="248173"/>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0" name="Group 29">
            <a:extLst>
              <a:ext uri="{FF2B5EF4-FFF2-40B4-BE49-F238E27FC236}">
                <a16:creationId xmlns:a16="http://schemas.microsoft.com/office/drawing/2014/main" id="{74CE2D36-6F97-7924-51B9-B1FFD738A4A8}"/>
              </a:ext>
            </a:extLst>
          </p:cNvPr>
          <p:cNvGrpSpPr/>
          <p:nvPr userDrawn="1"/>
        </p:nvGrpSpPr>
        <p:grpSpPr>
          <a:xfrm>
            <a:off x="9609955" y="3260389"/>
            <a:ext cx="183740"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6" name="Group 439">
            <a:extLst>
              <a:ext uri="{FF2B5EF4-FFF2-40B4-BE49-F238E27FC236}">
                <a16:creationId xmlns:a16="http://schemas.microsoft.com/office/drawing/2014/main" id="{2F2FB8C3-756B-5A63-0370-4D2269F7C5F4}"/>
              </a:ext>
            </a:extLst>
          </p:cNvPr>
          <p:cNvGrpSpPr/>
          <p:nvPr userDrawn="1"/>
        </p:nvGrpSpPr>
        <p:grpSpPr>
          <a:xfrm>
            <a:off x="9586681" y="2120569"/>
            <a:ext cx="246253"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pic>
        <p:nvPicPr>
          <p:cNvPr id="45" name="Picture 44" descr="Image result for macbook pro transparent background">
            <a:extLst>
              <a:ext uri="{FF2B5EF4-FFF2-40B4-BE49-F238E27FC236}">
                <a16:creationId xmlns:a16="http://schemas.microsoft.com/office/drawing/2014/main" id="{C98D3FCF-1220-AE17-C583-B5CA4F31F984}"/>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339891" y="42520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15">
            <a:extLst>
              <a:ext uri="{FF2B5EF4-FFF2-40B4-BE49-F238E27FC236}">
                <a16:creationId xmlns:a16="http://schemas.microsoft.com/office/drawing/2014/main" id="{858F4D38-3480-87D6-3F98-81CB98499CA3}"/>
              </a:ext>
            </a:extLst>
          </p:cNvPr>
          <p:cNvSpPr>
            <a:spLocks noGrp="1"/>
          </p:cNvSpPr>
          <p:nvPr>
            <p:ph type="body" sz="quarter" idx="11" hasCustomPrompt="1"/>
          </p:nvPr>
        </p:nvSpPr>
        <p:spPr>
          <a:xfrm>
            <a:off x="502751" y="5435828"/>
            <a:ext cx="3900006" cy="76586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3DB440B9-2CA4-0BC5-B837-FF3EF608222B}"/>
              </a:ext>
            </a:extLst>
          </p:cNvPr>
          <p:cNvSpPr>
            <a:spLocks noGrp="1"/>
          </p:cNvSpPr>
          <p:nvPr>
            <p:ph type="body" sz="quarter" idx="12" hasCustomPrompt="1"/>
          </p:nvPr>
        </p:nvSpPr>
        <p:spPr>
          <a:xfrm>
            <a:off x="9914005" y="1426914"/>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E504D57B-0C4E-0820-D65E-64F5EFE10450}"/>
              </a:ext>
            </a:extLst>
          </p:cNvPr>
          <p:cNvSpPr>
            <a:spLocks noGrp="1"/>
          </p:cNvSpPr>
          <p:nvPr>
            <p:ph type="body" sz="quarter" idx="13" hasCustomPrompt="1"/>
          </p:nvPr>
        </p:nvSpPr>
        <p:spPr>
          <a:xfrm>
            <a:off x="9914005" y="2417276"/>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0" name="Text Placeholder 15">
            <a:extLst>
              <a:ext uri="{FF2B5EF4-FFF2-40B4-BE49-F238E27FC236}">
                <a16:creationId xmlns:a16="http://schemas.microsoft.com/office/drawing/2014/main" id="{198F5A6D-3F17-B95A-CF7F-45FD0642D749}"/>
              </a:ext>
            </a:extLst>
          </p:cNvPr>
          <p:cNvSpPr>
            <a:spLocks noGrp="1"/>
          </p:cNvSpPr>
          <p:nvPr>
            <p:ph type="body" sz="quarter" idx="14" hasCustomPrompt="1"/>
          </p:nvPr>
        </p:nvSpPr>
        <p:spPr>
          <a:xfrm>
            <a:off x="9914005" y="3566049"/>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8817996"/>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2"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6286913"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5856CD0-C949-4572-E2A6-350EEE2DF49E}"/>
              </a:ext>
            </a:extLst>
          </p:cNvPr>
          <p:cNvSpPr/>
          <p:nvPr userDrawn="1"/>
        </p:nvSpPr>
        <p:spPr>
          <a:xfrm>
            <a:off x="0" y="5238207"/>
            <a:ext cx="12193588" cy="120178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19" name="Group 18">
            <a:extLst>
              <a:ext uri="{FF2B5EF4-FFF2-40B4-BE49-F238E27FC236}">
                <a16:creationId xmlns:a16="http://schemas.microsoft.com/office/drawing/2014/main" id="{8C455B08-25D1-BE6F-5A44-1FAEC0253BAF}"/>
              </a:ext>
            </a:extLst>
          </p:cNvPr>
          <p:cNvGrpSpPr/>
          <p:nvPr userDrawn="1"/>
        </p:nvGrpSpPr>
        <p:grpSpPr>
          <a:xfrm>
            <a:off x="452518" y="5298265"/>
            <a:ext cx="2421215" cy="359152"/>
            <a:chOff x="528659" y="5298265"/>
            <a:chExt cx="2420900" cy="359152"/>
          </a:xfrm>
        </p:grpSpPr>
        <p:sp>
          <p:nvSpPr>
            <p:cNvPr id="13" name="TextBox 12">
              <a:extLst>
                <a:ext uri="{FF2B5EF4-FFF2-40B4-BE49-F238E27FC236}">
                  <a16:creationId xmlns:a16="http://schemas.microsoft.com/office/drawing/2014/main" id="{AF4BE5A5-8984-0B50-BDAD-86020830298F}"/>
                </a:ext>
              </a:extLst>
            </p:cNvPr>
            <p:cNvSpPr txBox="1"/>
            <p:nvPr/>
          </p:nvSpPr>
          <p:spPr>
            <a:xfrm>
              <a:off x="942806"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528659"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754999"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4425" y="5344031"/>
              <a:ext cx="267620" cy="267620"/>
            </a:xfrm>
            <a:prstGeom prst="rect">
              <a:avLst/>
            </a:prstGeom>
          </p:spPr>
        </p:pic>
      </p:grpSp>
      <p:sp>
        <p:nvSpPr>
          <p:cNvPr id="49" name="Text Placeholder 15">
            <a:extLst>
              <a:ext uri="{FF2B5EF4-FFF2-40B4-BE49-F238E27FC236}">
                <a16:creationId xmlns:a16="http://schemas.microsoft.com/office/drawing/2014/main" id="{E504D57B-0C4E-0820-D65E-64F5EFE10450}"/>
              </a:ext>
            </a:extLst>
          </p:cNvPr>
          <p:cNvSpPr>
            <a:spLocks noGrp="1"/>
          </p:cNvSpPr>
          <p:nvPr userDrawn="1">
            <p:ph type="body" sz="quarter" idx="13" hasCustomPrompt="1"/>
          </p:nvPr>
        </p:nvSpPr>
        <p:spPr>
          <a:xfrm>
            <a:off x="825751"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5" name="Text Placeholder 15">
            <a:extLst>
              <a:ext uri="{FF2B5EF4-FFF2-40B4-BE49-F238E27FC236}">
                <a16:creationId xmlns:a16="http://schemas.microsoft.com/office/drawing/2014/main" id="{0450D5F4-E1D7-36C0-56CE-C90E8F844DD5}"/>
              </a:ext>
            </a:extLst>
          </p:cNvPr>
          <p:cNvSpPr>
            <a:spLocks noGrp="1"/>
          </p:cNvSpPr>
          <p:nvPr userDrawn="1">
            <p:ph type="body" sz="quarter" idx="15" hasCustomPrompt="1"/>
          </p:nvPr>
        </p:nvSpPr>
        <p:spPr>
          <a:xfrm>
            <a:off x="3843827"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272040A-3ACB-7AFE-AAAD-95843E7D6259}"/>
              </a:ext>
            </a:extLst>
          </p:cNvPr>
          <p:cNvSpPr>
            <a:spLocks noGrp="1"/>
          </p:cNvSpPr>
          <p:nvPr userDrawn="1">
            <p:ph type="body" sz="quarter" idx="16" hasCustomPrompt="1"/>
          </p:nvPr>
        </p:nvSpPr>
        <p:spPr>
          <a:xfrm>
            <a:off x="6900008"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grpSp>
        <p:nvGrpSpPr>
          <p:cNvPr id="18" name="Group 17">
            <a:extLst>
              <a:ext uri="{FF2B5EF4-FFF2-40B4-BE49-F238E27FC236}">
                <a16:creationId xmlns:a16="http://schemas.microsoft.com/office/drawing/2014/main" id="{CC36ABC7-C97A-D9B3-14A3-5411C6BE551C}"/>
              </a:ext>
            </a:extLst>
          </p:cNvPr>
          <p:cNvGrpSpPr/>
          <p:nvPr userDrawn="1"/>
        </p:nvGrpSpPr>
        <p:grpSpPr>
          <a:xfrm>
            <a:off x="3479594" y="5298265"/>
            <a:ext cx="2421215" cy="359152"/>
            <a:chOff x="3555341" y="5298265"/>
            <a:chExt cx="2420900" cy="359152"/>
          </a:xfrm>
        </p:grpSpPr>
        <p:sp>
          <p:nvSpPr>
            <p:cNvPr id="71" name="TextBox 70">
              <a:extLst>
                <a:ext uri="{FF2B5EF4-FFF2-40B4-BE49-F238E27FC236}">
                  <a16:creationId xmlns:a16="http://schemas.microsoft.com/office/drawing/2014/main" id="{65A4D599-CE6B-2440-E649-4DCB3EAFE197}"/>
                </a:ext>
              </a:extLst>
            </p:cNvPr>
            <p:cNvSpPr txBox="1"/>
            <p:nvPr/>
          </p:nvSpPr>
          <p:spPr>
            <a:xfrm>
              <a:off x="3969488"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Function</a:t>
              </a:r>
            </a:p>
          </p:txBody>
        </p:sp>
        <p:sp>
          <p:nvSpPr>
            <p:cNvPr id="72" name="Oval 71">
              <a:extLst>
                <a:ext uri="{FF2B5EF4-FFF2-40B4-BE49-F238E27FC236}">
                  <a16:creationId xmlns:a16="http://schemas.microsoft.com/office/drawing/2014/main" id="{DD147231-252E-B19E-1856-30155C5894FC}"/>
                </a:ext>
              </a:extLst>
            </p:cNvPr>
            <p:cNvSpPr/>
            <p:nvPr/>
          </p:nvSpPr>
          <p:spPr>
            <a:xfrm>
              <a:off x="3555341"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3" name="Straight Connector 72">
              <a:extLst>
                <a:ext uri="{FF2B5EF4-FFF2-40B4-BE49-F238E27FC236}">
                  <a16:creationId xmlns:a16="http://schemas.microsoft.com/office/drawing/2014/main" id="{94F176F9-4695-B88C-EDBD-1F9E48D00BA5}"/>
                </a:ext>
              </a:extLst>
            </p:cNvPr>
            <p:cNvCxnSpPr>
              <a:cxnSpLocks/>
            </p:cNvCxnSpPr>
            <p:nvPr/>
          </p:nvCxnSpPr>
          <p:spPr>
            <a:xfrm>
              <a:off x="3781681"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6" name="Group 439">
              <a:extLst>
                <a:ext uri="{FF2B5EF4-FFF2-40B4-BE49-F238E27FC236}">
                  <a16:creationId xmlns:a16="http://schemas.microsoft.com/office/drawing/2014/main" id="{2F2FB8C3-756B-5A63-0370-4D2269F7C5F4}"/>
                </a:ext>
              </a:extLst>
            </p:cNvPr>
            <p:cNvGrpSpPr/>
            <p:nvPr userDrawn="1"/>
          </p:nvGrpSpPr>
          <p:grpSpPr>
            <a:xfrm>
              <a:off x="3602246" y="5376604"/>
              <a:ext cx="246221"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7" name="Group 16">
            <a:extLst>
              <a:ext uri="{FF2B5EF4-FFF2-40B4-BE49-F238E27FC236}">
                <a16:creationId xmlns:a16="http://schemas.microsoft.com/office/drawing/2014/main" id="{7287E747-4901-56BC-95C0-C29D05093B12}"/>
              </a:ext>
            </a:extLst>
          </p:cNvPr>
          <p:cNvGrpSpPr/>
          <p:nvPr userDrawn="1"/>
        </p:nvGrpSpPr>
        <p:grpSpPr>
          <a:xfrm>
            <a:off x="6506671" y="5298265"/>
            <a:ext cx="2421215" cy="359152"/>
            <a:chOff x="6582023" y="5298265"/>
            <a:chExt cx="2420900" cy="359152"/>
          </a:xfrm>
        </p:grpSpPr>
        <p:sp>
          <p:nvSpPr>
            <p:cNvPr id="76" name="TextBox 75">
              <a:extLst>
                <a:ext uri="{FF2B5EF4-FFF2-40B4-BE49-F238E27FC236}">
                  <a16:creationId xmlns:a16="http://schemas.microsoft.com/office/drawing/2014/main" id="{8A66C8B8-C249-A44D-F697-F5E2F8D8DA0A}"/>
                </a:ext>
              </a:extLst>
            </p:cNvPr>
            <p:cNvSpPr txBox="1"/>
            <p:nvPr userDrawn="1"/>
          </p:nvSpPr>
          <p:spPr>
            <a:xfrm>
              <a:off x="6996170"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Data Used</a:t>
              </a:r>
            </a:p>
          </p:txBody>
        </p:sp>
        <p:sp>
          <p:nvSpPr>
            <p:cNvPr id="77" name="Oval 76">
              <a:extLst>
                <a:ext uri="{FF2B5EF4-FFF2-40B4-BE49-F238E27FC236}">
                  <a16:creationId xmlns:a16="http://schemas.microsoft.com/office/drawing/2014/main" id="{F971E52D-9C0F-A383-FE45-D18B8D2EA285}"/>
                </a:ext>
              </a:extLst>
            </p:cNvPr>
            <p:cNvSpPr/>
            <p:nvPr userDrawn="1"/>
          </p:nvSpPr>
          <p:spPr>
            <a:xfrm>
              <a:off x="6582023"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8" name="Straight Connector 77">
              <a:extLst>
                <a:ext uri="{FF2B5EF4-FFF2-40B4-BE49-F238E27FC236}">
                  <a16:creationId xmlns:a16="http://schemas.microsoft.com/office/drawing/2014/main" id="{6F23C5CB-375E-6DF6-E9AB-22731F1876C1}"/>
                </a:ext>
              </a:extLst>
            </p:cNvPr>
            <p:cNvCxnSpPr>
              <a:cxnSpLocks/>
            </p:cNvCxnSpPr>
            <p:nvPr userDrawn="1"/>
          </p:nvCxnSpPr>
          <p:spPr>
            <a:xfrm>
              <a:off x="6808363"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0" name="Group 29">
              <a:extLst>
                <a:ext uri="{FF2B5EF4-FFF2-40B4-BE49-F238E27FC236}">
                  <a16:creationId xmlns:a16="http://schemas.microsoft.com/office/drawing/2014/main" id="{74CE2D36-6F97-7924-51B9-B1FFD738A4A8}"/>
                </a:ext>
              </a:extLst>
            </p:cNvPr>
            <p:cNvGrpSpPr/>
            <p:nvPr userDrawn="1"/>
          </p:nvGrpSpPr>
          <p:grpSpPr>
            <a:xfrm>
              <a:off x="6669741" y="5371923"/>
              <a:ext cx="183716"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1" name="Group 10">
            <a:extLst>
              <a:ext uri="{FF2B5EF4-FFF2-40B4-BE49-F238E27FC236}">
                <a16:creationId xmlns:a16="http://schemas.microsoft.com/office/drawing/2014/main" id="{E1359E32-76C8-D16A-7CDD-2F7B23752918}"/>
              </a:ext>
            </a:extLst>
          </p:cNvPr>
          <p:cNvGrpSpPr/>
          <p:nvPr userDrawn="1"/>
        </p:nvGrpSpPr>
        <p:grpSpPr>
          <a:xfrm>
            <a:off x="9269620" y="5298265"/>
            <a:ext cx="2421215" cy="359152"/>
            <a:chOff x="9608704" y="5298265"/>
            <a:chExt cx="2420900" cy="359152"/>
          </a:xfrm>
        </p:grpSpPr>
        <p:sp>
          <p:nvSpPr>
            <p:cNvPr id="81" name="TextBox 80">
              <a:extLst>
                <a:ext uri="{FF2B5EF4-FFF2-40B4-BE49-F238E27FC236}">
                  <a16:creationId xmlns:a16="http://schemas.microsoft.com/office/drawing/2014/main" id="{5CA3834D-0E77-646E-F4E1-733E38E397FA}"/>
                </a:ext>
              </a:extLst>
            </p:cNvPr>
            <p:cNvSpPr txBox="1"/>
            <p:nvPr userDrawn="1"/>
          </p:nvSpPr>
          <p:spPr>
            <a:xfrm>
              <a:off x="10022851"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Tech Stack</a:t>
              </a:r>
            </a:p>
          </p:txBody>
        </p:sp>
        <p:cxnSp>
          <p:nvCxnSpPr>
            <p:cNvPr id="83" name="Straight Connector 82">
              <a:extLst>
                <a:ext uri="{FF2B5EF4-FFF2-40B4-BE49-F238E27FC236}">
                  <a16:creationId xmlns:a16="http://schemas.microsoft.com/office/drawing/2014/main" id="{F5048B19-48C9-87FF-3ECF-394FF9BCE777}"/>
                </a:ext>
              </a:extLst>
            </p:cNvPr>
            <p:cNvCxnSpPr>
              <a:cxnSpLocks/>
            </p:cNvCxnSpPr>
            <p:nvPr userDrawn="1"/>
          </p:nvCxnSpPr>
          <p:spPr>
            <a:xfrm>
              <a:off x="9835044"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8" name="Group 7">
              <a:extLst>
                <a:ext uri="{FF2B5EF4-FFF2-40B4-BE49-F238E27FC236}">
                  <a16:creationId xmlns:a16="http://schemas.microsoft.com/office/drawing/2014/main" id="{50705493-9714-8E2B-9488-60A666FA4CDE}"/>
                </a:ext>
              </a:extLst>
            </p:cNvPr>
            <p:cNvGrpSpPr/>
            <p:nvPr userDrawn="1"/>
          </p:nvGrpSpPr>
          <p:grpSpPr>
            <a:xfrm>
              <a:off x="9608704" y="5298265"/>
              <a:ext cx="359152" cy="359152"/>
              <a:chOff x="9608704" y="5298265"/>
              <a:chExt cx="359152" cy="359152"/>
            </a:xfrm>
          </p:grpSpPr>
          <p:sp>
            <p:nvSpPr>
              <p:cNvPr id="82" name="Oval 81">
                <a:extLst>
                  <a:ext uri="{FF2B5EF4-FFF2-40B4-BE49-F238E27FC236}">
                    <a16:creationId xmlns:a16="http://schemas.microsoft.com/office/drawing/2014/main" id="{36C85422-D291-C2EC-85ED-D636253C2D0D}"/>
                  </a:ext>
                </a:extLst>
              </p:cNvPr>
              <p:cNvSpPr/>
              <p:nvPr/>
            </p:nvSpPr>
            <p:spPr>
              <a:xfrm>
                <a:off x="9608704"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26" name="Group 25">
                <a:extLst>
                  <a:ext uri="{FF2B5EF4-FFF2-40B4-BE49-F238E27FC236}">
                    <a16:creationId xmlns:a16="http://schemas.microsoft.com/office/drawing/2014/main" id="{018E6894-D78B-05E9-4181-D4B0710C5C59}"/>
                  </a:ext>
                </a:extLst>
              </p:cNvPr>
              <p:cNvGrpSpPr/>
              <p:nvPr userDrawn="1"/>
            </p:nvGrpSpPr>
            <p:grpSpPr>
              <a:xfrm>
                <a:off x="9701040" y="5392263"/>
                <a:ext cx="174480" cy="171156"/>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sp>
        <p:nvSpPr>
          <p:cNvPr id="92" name="Parallelogram 91">
            <a:extLst>
              <a:ext uri="{FF2B5EF4-FFF2-40B4-BE49-F238E27FC236}">
                <a16:creationId xmlns:a16="http://schemas.microsoft.com/office/drawing/2014/main" id="{45B73C2E-27E0-FA97-D168-D4043266F9D9}"/>
              </a:ext>
            </a:extLst>
          </p:cNvPr>
          <p:cNvSpPr/>
          <p:nvPr userDrawn="1"/>
        </p:nvSpPr>
        <p:spPr>
          <a:xfrm>
            <a:off x="450492"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93" name="Parallelogram 92">
            <a:extLst>
              <a:ext uri="{FF2B5EF4-FFF2-40B4-BE49-F238E27FC236}">
                <a16:creationId xmlns:a16="http://schemas.microsoft.com/office/drawing/2014/main" id="{B1BD5F92-D964-CF93-BDE0-B5D2BEB4C514}"/>
              </a:ext>
            </a:extLst>
          </p:cNvPr>
          <p:cNvSpPr/>
          <p:nvPr userDrawn="1"/>
        </p:nvSpPr>
        <p:spPr>
          <a:xfrm>
            <a:off x="6286913"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pic>
        <p:nvPicPr>
          <p:cNvPr id="94" name="Picture 93" descr="Image result for macbook pro transparent background">
            <a:extLst>
              <a:ext uri="{FF2B5EF4-FFF2-40B4-BE49-F238E27FC236}">
                <a16:creationId xmlns:a16="http://schemas.microsoft.com/office/drawing/2014/main" id="{AA949372-550D-59B1-1113-3D326F0CB71F}"/>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17512" y="36297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95" name="Text Placeholder 15">
            <a:extLst>
              <a:ext uri="{FF2B5EF4-FFF2-40B4-BE49-F238E27FC236}">
                <a16:creationId xmlns:a16="http://schemas.microsoft.com/office/drawing/2014/main" id="{9FAD3141-8E42-8CEE-6934-8E55A9BB6769}"/>
              </a:ext>
            </a:extLst>
          </p:cNvPr>
          <p:cNvSpPr>
            <a:spLocks noGrp="1"/>
          </p:cNvSpPr>
          <p:nvPr userDrawn="1">
            <p:ph type="body" sz="quarter" idx="11" hasCustomPrompt="1"/>
          </p:nvPr>
        </p:nvSpPr>
        <p:spPr>
          <a:xfrm>
            <a:off x="2835009" y="3816466"/>
            <a:ext cx="2756163" cy="765860"/>
          </a:xfrm>
        </p:spPr>
        <p:txBody>
          <a:bodyPr anchor="ctr">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6" name="Text Placeholder 15">
            <a:extLst>
              <a:ext uri="{FF2B5EF4-FFF2-40B4-BE49-F238E27FC236}">
                <a16:creationId xmlns:a16="http://schemas.microsoft.com/office/drawing/2014/main" id="{1CDC0934-CF28-A233-081D-0E6466B74C0D}"/>
              </a:ext>
            </a:extLst>
          </p:cNvPr>
          <p:cNvSpPr>
            <a:spLocks noGrp="1"/>
          </p:cNvSpPr>
          <p:nvPr userDrawn="1">
            <p:ph type="body" sz="quarter" idx="17" hasCustomPrompt="1"/>
          </p:nvPr>
        </p:nvSpPr>
        <p:spPr>
          <a:xfrm>
            <a:off x="6491590"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7" name="Text Placeholder 15">
            <a:extLst>
              <a:ext uri="{FF2B5EF4-FFF2-40B4-BE49-F238E27FC236}">
                <a16:creationId xmlns:a16="http://schemas.microsoft.com/office/drawing/2014/main" id="{4B4F02BE-F5E2-7C6B-F9DB-D78B2E2879B6}"/>
              </a:ext>
            </a:extLst>
          </p:cNvPr>
          <p:cNvSpPr>
            <a:spLocks noGrp="1"/>
          </p:cNvSpPr>
          <p:nvPr userDrawn="1">
            <p:ph type="body" sz="quarter" idx="18" hasCustomPrompt="1"/>
          </p:nvPr>
        </p:nvSpPr>
        <p:spPr>
          <a:xfrm>
            <a:off x="8196941"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8" name="Text Placeholder 15">
            <a:extLst>
              <a:ext uri="{FF2B5EF4-FFF2-40B4-BE49-F238E27FC236}">
                <a16:creationId xmlns:a16="http://schemas.microsoft.com/office/drawing/2014/main" id="{44AD85AC-A679-9206-B0F2-9FF2424A4790}"/>
              </a:ext>
            </a:extLst>
          </p:cNvPr>
          <p:cNvSpPr>
            <a:spLocks noGrp="1"/>
          </p:cNvSpPr>
          <p:nvPr userDrawn="1">
            <p:ph type="body" sz="quarter" idx="19" hasCustomPrompt="1"/>
          </p:nvPr>
        </p:nvSpPr>
        <p:spPr>
          <a:xfrm>
            <a:off x="9902293"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9" name="Text Placeholder 15">
            <a:extLst>
              <a:ext uri="{FF2B5EF4-FFF2-40B4-BE49-F238E27FC236}">
                <a16:creationId xmlns:a16="http://schemas.microsoft.com/office/drawing/2014/main" id="{78583E78-FD72-039C-CD6B-4134801024C8}"/>
              </a:ext>
            </a:extLst>
          </p:cNvPr>
          <p:cNvSpPr>
            <a:spLocks noGrp="1"/>
          </p:cNvSpPr>
          <p:nvPr userDrawn="1">
            <p:ph type="body" sz="quarter" idx="20" hasCustomPrompt="1"/>
          </p:nvPr>
        </p:nvSpPr>
        <p:spPr>
          <a:xfrm>
            <a:off x="6958377"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0" name="Text Placeholder 15">
            <a:extLst>
              <a:ext uri="{FF2B5EF4-FFF2-40B4-BE49-F238E27FC236}">
                <a16:creationId xmlns:a16="http://schemas.microsoft.com/office/drawing/2014/main" id="{22F33A6F-57FB-2131-231D-1E699CD33E66}"/>
              </a:ext>
            </a:extLst>
          </p:cNvPr>
          <p:cNvSpPr>
            <a:spLocks noGrp="1"/>
          </p:cNvSpPr>
          <p:nvPr userDrawn="1">
            <p:ph type="body" sz="quarter" idx="21" hasCustomPrompt="1"/>
          </p:nvPr>
        </p:nvSpPr>
        <p:spPr>
          <a:xfrm>
            <a:off x="8663728"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1" name="Text Placeholder 15">
            <a:extLst>
              <a:ext uri="{FF2B5EF4-FFF2-40B4-BE49-F238E27FC236}">
                <a16:creationId xmlns:a16="http://schemas.microsoft.com/office/drawing/2014/main" id="{1169F837-54A2-0D9A-DC6A-ACADCC7C8805}"/>
              </a:ext>
            </a:extLst>
          </p:cNvPr>
          <p:cNvSpPr>
            <a:spLocks noGrp="1"/>
          </p:cNvSpPr>
          <p:nvPr userDrawn="1">
            <p:ph type="body" sz="quarter" idx="22" hasCustomPrompt="1"/>
          </p:nvPr>
        </p:nvSpPr>
        <p:spPr>
          <a:xfrm>
            <a:off x="10369080"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2" name="Text Placeholder 15">
            <a:extLst>
              <a:ext uri="{FF2B5EF4-FFF2-40B4-BE49-F238E27FC236}">
                <a16:creationId xmlns:a16="http://schemas.microsoft.com/office/drawing/2014/main" id="{2211BCDC-3CE2-3140-3E1F-05D5D78D6008}"/>
              </a:ext>
            </a:extLst>
          </p:cNvPr>
          <p:cNvSpPr>
            <a:spLocks noGrp="1"/>
          </p:cNvSpPr>
          <p:nvPr userDrawn="1">
            <p:ph type="body" sz="quarter" idx="23" hasCustomPrompt="1"/>
          </p:nvPr>
        </p:nvSpPr>
        <p:spPr>
          <a:xfrm>
            <a:off x="2486655" y="157480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3" name="Text Placeholder 15">
            <a:extLst>
              <a:ext uri="{FF2B5EF4-FFF2-40B4-BE49-F238E27FC236}">
                <a16:creationId xmlns:a16="http://schemas.microsoft.com/office/drawing/2014/main" id="{2AD3BB1A-D67D-C1B2-6417-FBDA7B345D19}"/>
              </a:ext>
            </a:extLst>
          </p:cNvPr>
          <p:cNvSpPr>
            <a:spLocks noGrp="1"/>
          </p:cNvSpPr>
          <p:nvPr userDrawn="1">
            <p:ph type="body" sz="quarter" idx="24" hasCustomPrompt="1"/>
          </p:nvPr>
        </p:nvSpPr>
        <p:spPr>
          <a:xfrm>
            <a:off x="1053811"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
        <p:nvSpPr>
          <p:cNvPr id="104" name="Text Placeholder 15">
            <a:extLst>
              <a:ext uri="{FF2B5EF4-FFF2-40B4-BE49-F238E27FC236}">
                <a16:creationId xmlns:a16="http://schemas.microsoft.com/office/drawing/2014/main" id="{0C74805A-5AB8-B6AB-1AA4-F72C56CEBEFF}"/>
              </a:ext>
            </a:extLst>
          </p:cNvPr>
          <p:cNvSpPr>
            <a:spLocks noGrp="1"/>
          </p:cNvSpPr>
          <p:nvPr userDrawn="1">
            <p:ph type="body" sz="quarter" idx="25" hasCustomPrompt="1"/>
          </p:nvPr>
        </p:nvSpPr>
        <p:spPr>
          <a:xfrm>
            <a:off x="8284278" y="157480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5" name="Text Placeholder 15">
            <a:extLst>
              <a:ext uri="{FF2B5EF4-FFF2-40B4-BE49-F238E27FC236}">
                <a16:creationId xmlns:a16="http://schemas.microsoft.com/office/drawing/2014/main" id="{E3D96AA3-E936-9B98-4C37-8F92168BF9F3}"/>
              </a:ext>
            </a:extLst>
          </p:cNvPr>
          <p:cNvSpPr>
            <a:spLocks noGrp="1"/>
          </p:cNvSpPr>
          <p:nvPr userDrawn="1">
            <p:ph type="body" sz="quarter" idx="26" hasCustomPrompt="1"/>
          </p:nvPr>
        </p:nvSpPr>
        <p:spPr>
          <a:xfrm>
            <a:off x="6851433"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Tree>
    <p:extLst>
      <p:ext uri="{BB962C8B-B14F-4D97-AF65-F5344CB8AC3E}">
        <p14:creationId xmlns:p14="http://schemas.microsoft.com/office/powerpoint/2010/main" val="1261277019"/>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47" name="Rectangle 46">
            <a:hlinkClick r:id="" action="ppaction://noaction"/>
            <a:extLst>
              <a:ext uri="{FF2B5EF4-FFF2-40B4-BE49-F238E27FC236}">
                <a16:creationId xmlns:a16="http://schemas.microsoft.com/office/drawing/2014/main" id="{5372C8D9-B941-822E-AF81-4F8AFC9BA6D1}"/>
              </a:ext>
            </a:extLst>
          </p:cNvPr>
          <p:cNvSpPr/>
          <p:nvPr userDrawn="1"/>
        </p:nvSpPr>
        <p:spPr>
          <a:xfrm>
            <a:off x="475896"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51" name="Straight Connector 50">
            <a:hlinkClick r:id="" action="ppaction://noaction"/>
            <a:extLst>
              <a:ext uri="{FF2B5EF4-FFF2-40B4-BE49-F238E27FC236}">
                <a16:creationId xmlns:a16="http://schemas.microsoft.com/office/drawing/2014/main" id="{E92D9251-4384-8DF9-0007-89D54026AF51}"/>
              </a:ext>
            </a:extLst>
          </p:cNvPr>
          <p:cNvCxnSpPr>
            <a:cxnSpLocks/>
          </p:cNvCxnSpPr>
          <p:nvPr userDrawn="1"/>
        </p:nvCxnSpPr>
        <p:spPr>
          <a:xfrm>
            <a:off x="607272"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2" name="Text Placeholder 15">
            <a:extLst>
              <a:ext uri="{FF2B5EF4-FFF2-40B4-BE49-F238E27FC236}">
                <a16:creationId xmlns:a16="http://schemas.microsoft.com/office/drawing/2014/main" id="{4AEE9D65-BF71-CF74-144E-08ECDBF2C869}"/>
              </a:ext>
            </a:extLst>
          </p:cNvPr>
          <p:cNvSpPr>
            <a:spLocks noGrp="1"/>
          </p:cNvSpPr>
          <p:nvPr>
            <p:ph type="body" sz="quarter" idx="10" hasCustomPrompt="1"/>
          </p:nvPr>
        </p:nvSpPr>
        <p:spPr>
          <a:xfrm>
            <a:off x="475897" y="1167584"/>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53" name="Straight Connector 52">
            <a:hlinkClick r:id="" action="ppaction://noaction"/>
            <a:extLst>
              <a:ext uri="{FF2B5EF4-FFF2-40B4-BE49-F238E27FC236}">
                <a16:creationId xmlns:a16="http://schemas.microsoft.com/office/drawing/2014/main" id="{49CAEB61-22F8-FBF2-9B58-EB44D309CB13}"/>
              </a:ext>
            </a:extLst>
          </p:cNvPr>
          <p:cNvCxnSpPr>
            <a:cxnSpLocks/>
          </p:cNvCxnSpPr>
          <p:nvPr userDrawn="1"/>
        </p:nvCxnSpPr>
        <p:spPr>
          <a:xfrm>
            <a:off x="5500542"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4" name="Text Placeholder 15">
            <a:extLst>
              <a:ext uri="{FF2B5EF4-FFF2-40B4-BE49-F238E27FC236}">
                <a16:creationId xmlns:a16="http://schemas.microsoft.com/office/drawing/2014/main" id="{8A487E80-A982-9B5F-8F98-A21E92EA3955}"/>
              </a:ext>
            </a:extLst>
          </p:cNvPr>
          <p:cNvSpPr>
            <a:spLocks noGrp="1"/>
          </p:cNvSpPr>
          <p:nvPr>
            <p:ph type="body" sz="quarter" idx="11" hasCustomPrompt="1"/>
          </p:nvPr>
        </p:nvSpPr>
        <p:spPr>
          <a:xfrm>
            <a:off x="475896" y="1868715"/>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5" name="Text Placeholder 15">
            <a:extLst>
              <a:ext uri="{FF2B5EF4-FFF2-40B4-BE49-F238E27FC236}">
                <a16:creationId xmlns:a16="http://schemas.microsoft.com/office/drawing/2014/main" id="{9D13A525-5350-6FEB-9199-62E7D711F725}"/>
              </a:ext>
            </a:extLst>
          </p:cNvPr>
          <p:cNvSpPr>
            <a:spLocks noGrp="1"/>
          </p:cNvSpPr>
          <p:nvPr>
            <p:ph type="body" sz="quarter" idx="15" hasCustomPrompt="1"/>
          </p:nvPr>
        </p:nvSpPr>
        <p:spPr>
          <a:xfrm>
            <a:off x="475896" y="3195829"/>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62" name="Rectangle 61">
            <a:hlinkClick r:id="" action="ppaction://noaction"/>
            <a:extLst>
              <a:ext uri="{FF2B5EF4-FFF2-40B4-BE49-F238E27FC236}">
                <a16:creationId xmlns:a16="http://schemas.microsoft.com/office/drawing/2014/main" id="{270AB9B7-11B7-6818-4811-33CA89B1C711}"/>
              </a:ext>
            </a:extLst>
          </p:cNvPr>
          <p:cNvSpPr/>
          <p:nvPr userDrawn="1"/>
        </p:nvSpPr>
        <p:spPr>
          <a:xfrm>
            <a:off x="6365936"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63" name="Straight Connector 62">
            <a:hlinkClick r:id="" action="ppaction://noaction"/>
            <a:extLst>
              <a:ext uri="{FF2B5EF4-FFF2-40B4-BE49-F238E27FC236}">
                <a16:creationId xmlns:a16="http://schemas.microsoft.com/office/drawing/2014/main" id="{A2255C79-5A05-333F-345F-C2E2AD8F50CB}"/>
              </a:ext>
            </a:extLst>
          </p:cNvPr>
          <p:cNvCxnSpPr>
            <a:cxnSpLocks/>
          </p:cNvCxnSpPr>
          <p:nvPr userDrawn="1"/>
        </p:nvCxnSpPr>
        <p:spPr>
          <a:xfrm>
            <a:off x="6497311"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4" name="Text Placeholder 15">
            <a:extLst>
              <a:ext uri="{FF2B5EF4-FFF2-40B4-BE49-F238E27FC236}">
                <a16:creationId xmlns:a16="http://schemas.microsoft.com/office/drawing/2014/main" id="{5B481FA8-CC5F-7635-85AA-32C405836357}"/>
              </a:ext>
            </a:extLst>
          </p:cNvPr>
          <p:cNvSpPr>
            <a:spLocks noGrp="1"/>
          </p:cNvSpPr>
          <p:nvPr>
            <p:ph type="body" sz="quarter" idx="16" hasCustomPrompt="1"/>
          </p:nvPr>
        </p:nvSpPr>
        <p:spPr>
          <a:xfrm>
            <a:off x="6365936" y="1167584"/>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65" name="Straight Connector 64">
            <a:hlinkClick r:id="" action="ppaction://noaction"/>
            <a:extLst>
              <a:ext uri="{FF2B5EF4-FFF2-40B4-BE49-F238E27FC236}">
                <a16:creationId xmlns:a16="http://schemas.microsoft.com/office/drawing/2014/main" id="{F066AB8A-BB96-5D3D-C225-CBCB51ABE298}"/>
              </a:ext>
            </a:extLst>
          </p:cNvPr>
          <p:cNvCxnSpPr>
            <a:cxnSpLocks/>
          </p:cNvCxnSpPr>
          <p:nvPr userDrawn="1"/>
        </p:nvCxnSpPr>
        <p:spPr>
          <a:xfrm>
            <a:off x="11390581"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6" name="Text Placeholder 15">
            <a:extLst>
              <a:ext uri="{FF2B5EF4-FFF2-40B4-BE49-F238E27FC236}">
                <a16:creationId xmlns:a16="http://schemas.microsoft.com/office/drawing/2014/main" id="{FA319A8F-251A-2C8F-9F1F-6F3BA1AE21D1}"/>
              </a:ext>
            </a:extLst>
          </p:cNvPr>
          <p:cNvSpPr>
            <a:spLocks noGrp="1"/>
          </p:cNvSpPr>
          <p:nvPr>
            <p:ph type="body" sz="quarter" idx="17" hasCustomPrompt="1"/>
          </p:nvPr>
        </p:nvSpPr>
        <p:spPr>
          <a:xfrm>
            <a:off x="6365935" y="1868715"/>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7" name="Text Placeholder 15">
            <a:extLst>
              <a:ext uri="{FF2B5EF4-FFF2-40B4-BE49-F238E27FC236}">
                <a16:creationId xmlns:a16="http://schemas.microsoft.com/office/drawing/2014/main" id="{F3B1CD36-5D94-CB5D-0186-E15565E02A09}"/>
              </a:ext>
            </a:extLst>
          </p:cNvPr>
          <p:cNvSpPr>
            <a:spLocks noGrp="1"/>
          </p:cNvSpPr>
          <p:nvPr>
            <p:ph type="body" sz="quarter" idx="18" hasCustomPrompt="1"/>
          </p:nvPr>
        </p:nvSpPr>
        <p:spPr>
          <a:xfrm>
            <a:off x="6365935" y="3195829"/>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5" name="Rectangle 74">
            <a:hlinkClick r:id="" action="ppaction://noaction"/>
            <a:extLst>
              <a:ext uri="{FF2B5EF4-FFF2-40B4-BE49-F238E27FC236}">
                <a16:creationId xmlns:a16="http://schemas.microsoft.com/office/drawing/2014/main" id="{2D0036E9-667F-6942-157B-5924044C5A7D}"/>
              </a:ext>
            </a:extLst>
          </p:cNvPr>
          <p:cNvSpPr/>
          <p:nvPr userDrawn="1"/>
        </p:nvSpPr>
        <p:spPr>
          <a:xfrm>
            <a:off x="475896"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76" name="Straight Connector 75">
            <a:hlinkClick r:id="" action="ppaction://noaction"/>
            <a:extLst>
              <a:ext uri="{FF2B5EF4-FFF2-40B4-BE49-F238E27FC236}">
                <a16:creationId xmlns:a16="http://schemas.microsoft.com/office/drawing/2014/main" id="{914EEB76-0FEA-054B-643D-F314E7C6B784}"/>
              </a:ext>
            </a:extLst>
          </p:cNvPr>
          <p:cNvCxnSpPr>
            <a:cxnSpLocks/>
          </p:cNvCxnSpPr>
          <p:nvPr userDrawn="1"/>
        </p:nvCxnSpPr>
        <p:spPr>
          <a:xfrm>
            <a:off x="607272"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7" name="Text Placeholder 15">
            <a:extLst>
              <a:ext uri="{FF2B5EF4-FFF2-40B4-BE49-F238E27FC236}">
                <a16:creationId xmlns:a16="http://schemas.microsoft.com/office/drawing/2014/main" id="{59EEA8D9-F4B5-B672-B3F5-81A783775E88}"/>
              </a:ext>
            </a:extLst>
          </p:cNvPr>
          <p:cNvSpPr>
            <a:spLocks noGrp="1"/>
          </p:cNvSpPr>
          <p:nvPr>
            <p:ph type="body" sz="quarter" idx="19" hasCustomPrompt="1"/>
          </p:nvPr>
        </p:nvSpPr>
        <p:spPr>
          <a:xfrm>
            <a:off x="475897" y="4121560"/>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78" name="Straight Connector 77">
            <a:hlinkClick r:id="" action="ppaction://noaction"/>
            <a:extLst>
              <a:ext uri="{FF2B5EF4-FFF2-40B4-BE49-F238E27FC236}">
                <a16:creationId xmlns:a16="http://schemas.microsoft.com/office/drawing/2014/main" id="{4988B12F-D6DD-2D8E-F0BB-8911E7C8FEC6}"/>
              </a:ext>
            </a:extLst>
          </p:cNvPr>
          <p:cNvCxnSpPr>
            <a:cxnSpLocks/>
          </p:cNvCxnSpPr>
          <p:nvPr userDrawn="1"/>
        </p:nvCxnSpPr>
        <p:spPr>
          <a:xfrm>
            <a:off x="5500542"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9" name="Text Placeholder 15">
            <a:extLst>
              <a:ext uri="{FF2B5EF4-FFF2-40B4-BE49-F238E27FC236}">
                <a16:creationId xmlns:a16="http://schemas.microsoft.com/office/drawing/2014/main" id="{6EA6E1E3-122F-F9A5-6447-E3A595838124}"/>
              </a:ext>
            </a:extLst>
          </p:cNvPr>
          <p:cNvSpPr>
            <a:spLocks noGrp="1"/>
          </p:cNvSpPr>
          <p:nvPr>
            <p:ph type="body" sz="quarter" idx="20" hasCustomPrompt="1"/>
          </p:nvPr>
        </p:nvSpPr>
        <p:spPr>
          <a:xfrm>
            <a:off x="475896" y="4822691"/>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0" name="Text Placeholder 15">
            <a:extLst>
              <a:ext uri="{FF2B5EF4-FFF2-40B4-BE49-F238E27FC236}">
                <a16:creationId xmlns:a16="http://schemas.microsoft.com/office/drawing/2014/main" id="{A24EFEC7-DA74-6EAE-6950-5CE8205A3A28}"/>
              </a:ext>
            </a:extLst>
          </p:cNvPr>
          <p:cNvSpPr>
            <a:spLocks noGrp="1"/>
          </p:cNvSpPr>
          <p:nvPr>
            <p:ph type="body" sz="quarter" idx="21" hasCustomPrompt="1"/>
          </p:nvPr>
        </p:nvSpPr>
        <p:spPr>
          <a:xfrm>
            <a:off x="475896" y="6149805"/>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1" name="Rectangle 80">
            <a:hlinkClick r:id="" action="ppaction://noaction"/>
            <a:extLst>
              <a:ext uri="{FF2B5EF4-FFF2-40B4-BE49-F238E27FC236}">
                <a16:creationId xmlns:a16="http://schemas.microsoft.com/office/drawing/2014/main" id="{09C0183C-539C-49E6-360A-96394C83E0B0}"/>
              </a:ext>
            </a:extLst>
          </p:cNvPr>
          <p:cNvSpPr/>
          <p:nvPr userDrawn="1"/>
        </p:nvSpPr>
        <p:spPr>
          <a:xfrm>
            <a:off x="6365936"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82" name="Straight Connector 81">
            <a:hlinkClick r:id="" action="ppaction://noaction"/>
            <a:extLst>
              <a:ext uri="{FF2B5EF4-FFF2-40B4-BE49-F238E27FC236}">
                <a16:creationId xmlns:a16="http://schemas.microsoft.com/office/drawing/2014/main" id="{9C6EFF7A-7546-B7E6-9EC3-8090613D1704}"/>
              </a:ext>
            </a:extLst>
          </p:cNvPr>
          <p:cNvCxnSpPr>
            <a:cxnSpLocks/>
          </p:cNvCxnSpPr>
          <p:nvPr userDrawn="1"/>
        </p:nvCxnSpPr>
        <p:spPr>
          <a:xfrm>
            <a:off x="6497311"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3" name="Text Placeholder 15">
            <a:extLst>
              <a:ext uri="{FF2B5EF4-FFF2-40B4-BE49-F238E27FC236}">
                <a16:creationId xmlns:a16="http://schemas.microsoft.com/office/drawing/2014/main" id="{322099DD-20F0-08A8-2B08-0E52BFECFFA9}"/>
              </a:ext>
            </a:extLst>
          </p:cNvPr>
          <p:cNvSpPr>
            <a:spLocks noGrp="1"/>
          </p:cNvSpPr>
          <p:nvPr>
            <p:ph type="body" sz="quarter" idx="22" hasCustomPrompt="1"/>
          </p:nvPr>
        </p:nvSpPr>
        <p:spPr>
          <a:xfrm>
            <a:off x="6365936" y="4121560"/>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84" name="Straight Connector 83">
            <a:hlinkClick r:id="" action="ppaction://noaction"/>
            <a:extLst>
              <a:ext uri="{FF2B5EF4-FFF2-40B4-BE49-F238E27FC236}">
                <a16:creationId xmlns:a16="http://schemas.microsoft.com/office/drawing/2014/main" id="{092B38F3-8830-2937-7DF3-BDA7DE54973B}"/>
              </a:ext>
            </a:extLst>
          </p:cNvPr>
          <p:cNvCxnSpPr>
            <a:cxnSpLocks/>
          </p:cNvCxnSpPr>
          <p:nvPr userDrawn="1"/>
        </p:nvCxnSpPr>
        <p:spPr>
          <a:xfrm>
            <a:off x="11390581"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15">
            <a:extLst>
              <a:ext uri="{FF2B5EF4-FFF2-40B4-BE49-F238E27FC236}">
                <a16:creationId xmlns:a16="http://schemas.microsoft.com/office/drawing/2014/main" id="{C09B2C35-30E8-B879-1566-251E20225044}"/>
              </a:ext>
            </a:extLst>
          </p:cNvPr>
          <p:cNvSpPr>
            <a:spLocks noGrp="1"/>
          </p:cNvSpPr>
          <p:nvPr>
            <p:ph type="body" sz="quarter" idx="23" hasCustomPrompt="1"/>
          </p:nvPr>
        </p:nvSpPr>
        <p:spPr>
          <a:xfrm>
            <a:off x="6365935" y="4822691"/>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5DA0331-D5B2-F86D-7575-7F518FF1CA40}"/>
              </a:ext>
            </a:extLst>
          </p:cNvPr>
          <p:cNvSpPr>
            <a:spLocks noGrp="1"/>
          </p:cNvSpPr>
          <p:nvPr>
            <p:ph type="body" sz="quarter" idx="24" hasCustomPrompt="1"/>
          </p:nvPr>
        </p:nvSpPr>
        <p:spPr>
          <a:xfrm>
            <a:off x="6365935" y="6149805"/>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7" name="TextBox 86">
            <a:extLst>
              <a:ext uri="{FF2B5EF4-FFF2-40B4-BE49-F238E27FC236}">
                <a16:creationId xmlns:a16="http://schemas.microsoft.com/office/drawing/2014/main" id="{A3C4A93C-C5BD-0426-020D-078982431714}"/>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1627594"/>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7" name="Rectangle 6">
            <a:hlinkClick r:id="" action="ppaction://noaction"/>
            <a:extLst>
              <a:ext uri="{FF2B5EF4-FFF2-40B4-BE49-F238E27FC236}">
                <a16:creationId xmlns:a16="http://schemas.microsoft.com/office/drawing/2014/main" id="{E2BF8D13-2687-5DCF-A1D3-95D48F2DC72E}"/>
              </a:ext>
            </a:extLst>
          </p:cNvPr>
          <p:cNvSpPr/>
          <p:nvPr userDrawn="1"/>
        </p:nvSpPr>
        <p:spPr>
          <a:xfrm>
            <a:off x="475897"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8" name="Straight Connector 7">
            <a:hlinkClick r:id="" action="ppaction://noaction"/>
            <a:extLst>
              <a:ext uri="{FF2B5EF4-FFF2-40B4-BE49-F238E27FC236}">
                <a16:creationId xmlns:a16="http://schemas.microsoft.com/office/drawing/2014/main" id="{528392BA-FB6D-9039-1C1A-DC428062661F}"/>
              </a:ext>
            </a:extLst>
          </p:cNvPr>
          <p:cNvCxnSpPr>
            <a:cxnSpLocks/>
          </p:cNvCxnSpPr>
          <p:nvPr userDrawn="1"/>
        </p:nvCxnSpPr>
        <p:spPr>
          <a:xfrm>
            <a:off x="607271"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hlinkClick r:id="" action="ppaction://noaction"/>
            <a:extLst>
              <a:ext uri="{FF2B5EF4-FFF2-40B4-BE49-F238E27FC236}">
                <a16:creationId xmlns:a16="http://schemas.microsoft.com/office/drawing/2014/main" id="{39C21B4B-2A7C-F6A1-9828-EDAA936C3215}"/>
              </a:ext>
            </a:extLst>
          </p:cNvPr>
          <p:cNvCxnSpPr>
            <a:cxnSpLocks/>
          </p:cNvCxnSpPr>
          <p:nvPr userDrawn="1"/>
        </p:nvCxnSpPr>
        <p:spPr>
          <a:xfrm>
            <a:off x="3795493"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D9CA7F49-5960-217A-FD61-23F44BE708E8}"/>
              </a:ext>
            </a:extLst>
          </p:cNvPr>
          <p:cNvCxnSpPr>
            <a:cxnSpLocks/>
          </p:cNvCxnSpPr>
          <p:nvPr userDrawn="1"/>
        </p:nvCxnSpPr>
        <p:spPr>
          <a:xfrm flipV="1">
            <a:off x="2289266"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CD6B9C-0FAC-9AE1-CE31-F10D497DD4E9}"/>
              </a:ext>
            </a:extLst>
          </p:cNvPr>
          <p:cNvCxnSpPr>
            <a:cxnSpLocks/>
          </p:cNvCxnSpPr>
          <p:nvPr userDrawn="1"/>
        </p:nvCxnSpPr>
        <p:spPr>
          <a:xfrm>
            <a:off x="475896"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0C462E2E-3A55-7A58-F5FF-8A472E800967}"/>
              </a:ext>
            </a:extLst>
          </p:cNvPr>
          <p:cNvSpPr>
            <a:spLocks noGrp="1"/>
          </p:cNvSpPr>
          <p:nvPr>
            <p:ph type="body" sz="quarter" idx="10" hasCustomPrompt="1"/>
          </p:nvPr>
        </p:nvSpPr>
        <p:spPr>
          <a:xfrm>
            <a:off x="475896"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14" name="Text Placeholder 15">
            <a:extLst>
              <a:ext uri="{FF2B5EF4-FFF2-40B4-BE49-F238E27FC236}">
                <a16:creationId xmlns:a16="http://schemas.microsoft.com/office/drawing/2014/main" id="{9EADC304-5EA9-6BC9-F32D-D141EEB8000F}"/>
              </a:ext>
            </a:extLst>
          </p:cNvPr>
          <p:cNvSpPr>
            <a:spLocks noGrp="1"/>
          </p:cNvSpPr>
          <p:nvPr>
            <p:ph type="body" sz="quarter" idx="11" hasCustomPrompt="1"/>
          </p:nvPr>
        </p:nvSpPr>
        <p:spPr>
          <a:xfrm>
            <a:off x="475896"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5" name="Text Placeholder 15">
            <a:extLst>
              <a:ext uri="{FF2B5EF4-FFF2-40B4-BE49-F238E27FC236}">
                <a16:creationId xmlns:a16="http://schemas.microsoft.com/office/drawing/2014/main" id="{68E6A255-7B36-6472-33B2-FB5CC6EDCB0D}"/>
              </a:ext>
            </a:extLst>
          </p:cNvPr>
          <p:cNvSpPr>
            <a:spLocks noGrp="1"/>
          </p:cNvSpPr>
          <p:nvPr>
            <p:ph type="body" sz="quarter" idx="13" hasCustomPrompt="1"/>
          </p:nvPr>
        </p:nvSpPr>
        <p:spPr>
          <a:xfrm>
            <a:off x="475896"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6" name="Text Placeholder 15">
            <a:extLst>
              <a:ext uri="{FF2B5EF4-FFF2-40B4-BE49-F238E27FC236}">
                <a16:creationId xmlns:a16="http://schemas.microsoft.com/office/drawing/2014/main" id="{B0789C20-76E3-B0DC-5735-5344B85FDC73}"/>
              </a:ext>
            </a:extLst>
          </p:cNvPr>
          <p:cNvSpPr>
            <a:spLocks noGrp="1"/>
          </p:cNvSpPr>
          <p:nvPr>
            <p:ph type="body" sz="quarter" idx="14" hasCustomPrompt="1"/>
          </p:nvPr>
        </p:nvSpPr>
        <p:spPr>
          <a:xfrm>
            <a:off x="2454175"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7" name="Text Placeholder 15">
            <a:extLst>
              <a:ext uri="{FF2B5EF4-FFF2-40B4-BE49-F238E27FC236}">
                <a16:creationId xmlns:a16="http://schemas.microsoft.com/office/drawing/2014/main" id="{A46FD934-6DAC-0868-5457-44C625C4F172}"/>
              </a:ext>
            </a:extLst>
          </p:cNvPr>
          <p:cNvSpPr>
            <a:spLocks noGrp="1"/>
          </p:cNvSpPr>
          <p:nvPr>
            <p:ph type="body" sz="quarter" idx="15" hasCustomPrompt="1"/>
          </p:nvPr>
        </p:nvSpPr>
        <p:spPr>
          <a:xfrm>
            <a:off x="475896"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39" name="Rectangle 38">
            <a:hlinkClick r:id="" action="ppaction://noaction"/>
            <a:extLst>
              <a:ext uri="{FF2B5EF4-FFF2-40B4-BE49-F238E27FC236}">
                <a16:creationId xmlns:a16="http://schemas.microsoft.com/office/drawing/2014/main" id="{6590C8D0-9E44-EDD7-7852-D59E95BE9622}"/>
              </a:ext>
            </a:extLst>
          </p:cNvPr>
          <p:cNvSpPr/>
          <p:nvPr userDrawn="1"/>
        </p:nvSpPr>
        <p:spPr>
          <a:xfrm>
            <a:off x="4296814"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40" name="Straight Connector 39">
            <a:hlinkClick r:id="" action="ppaction://noaction"/>
            <a:extLst>
              <a:ext uri="{FF2B5EF4-FFF2-40B4-BE49-F238E27FC236}">
                <a16:creationId xmlns:a16="http://schemas.microsoft.com/office/drawing/2014/main" id="{A7A0DC79-6817-5065-27BF-16C75EEBB2AB}"/>
              </a:ext>
            </a:extLst>
          </p:cNvPr>
          <p:cNvCxnSpPr>
            <a:cxnSpLocks/>
          </p:cNvCxnSpPr>
          <p:nvPr userDrawn="1"/>
        </p:nvCxnSpPr>
        <p:spPr>
          <a:xfrm>
            <a:off x="4428188"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hlinkClick r:id="" action="ppaction://noaction"/>
            <a:extLst>
              <a:ext uri="{FF2B5EF4-FFF2-40B4-BE49-F238E27FC236}">
                <a16:creationId xmlns:a16="http://schemas.microsoft.com/office/drawing/2014/main" id="{4B2609DE-7F8D-8253-E5C7-B10076E9028A}"/>
              </a:ext>
            </a:extLst>
          </p:cNvPr>
          <p:cNvCxnSpPr>
            <a:cxnSpLocks/>
          </p:cNvCxnSpPr>
          <p:nvPr userDrawn="1"/>
        </p:nvCxnSpPr>
        <p:spPr>
          <a:xfrm>
            <a:off x="7616409"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B5AADCD7-455C-6248-4047-C61CB94A0529}"/>
              </a:ext>
            </a:extLst>
          </p:cNvPr>
          <p:cNvCxnSpPr>
            <a:cxnSpLocks/>
          </p:cNvCxnSpPr>
          <p:nvPr userDrawn="1"/>
        </p:nvCxnSpPr>
        <p:spPr>
          <a:xfrm flipV="1">
            <a:off x="6110183"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9C9C9-0A6A-973E-A198-0EDA649E562C}"/>
              </a:ext>
            </a:extLst>
          </p:cNvPr>
          <p:cNvCxnSpPr>
            <a:cxnSpLocks/>
          </p:cNvCxnSpPr>
          <p:nvPr userDrawn="1"/>
        </p:nvCxnSpPr>
        <p:spPr>
          <a:xfrm>
            <a:off x="4296813"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4" name="Text Placeholder 15">
            <a:extLst>
              <a:ext uri="{FF2B5EF4-FFF2-40B4-BE49-F238E27FC236}">
                <a16:creationId xmlns:a16="http://schemas.microsoft.com/office/drawing/2014/main" id="{CE95128C-105A-09F0-03FE-E8E8BFC51FA0}"/>
              </a:ext>
            </a:extLst>
          </p:cNvPr>
          <p:cNvSpPr>
            <a:spLocks noGrp="1"/>
          </p:cNvSpPr>
          <p:nvPr>
            <p:ph type="body" sz="quarter" idx="16" hasCustomPrompt="1"/>
          </p:nvPr>
        </p:nvSpPr>
        <p:spPr>
          <a:xfrm>
            <a:off x="4296813"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45" name="Text Placeholder 15">
            <a:extLst>
              <a:ext uri="{FF2B5EF4-FFF2-40B4-BE49-F238E27FC236}">
                <a16:creationId xmlns:a16="http://schemas.microsoft.com/office/drawing/2014/main" id="{05508B03-5EAD-B379-A6A4-9AEDBFE4217F}"/>
              </a:ext>
            </a:extLst>
          </p:cNvPr>
          <p:cNvSpPr>
            <a:spLocks noGrp="1"/>
          </p:cNvSpPr>
          <p:nvPr>
            <p:ph type="body" sz="quarter" idx="17" hasCustomPrompt="1"/>
          </p:nvPr>
        </p:nvSpPr>
        <p:spPr>
          <a:xfrm>
            <a:off x="4296813"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6" name="Text Placeholder 15">
            <a:extLst>
              <a:ext uri="{FF2B5EF4-FFF2-40B4-BE49-F238E27FC236}">
                <a16:creationId xmlns:a16="http://schemas.microsoft.com/office/drawing/2014/main" id="{1681FB62-2F34-13BF-0183-521CC1A85C24}"/>
              </a:ext>
            </a:extLst>
          </p:cNvPr>
          <p:cNvSpPr>
            <a:spLocks noGrp="1"/>
          </p:cNvSpPr>
          <p:nvPr>
            <p:ph type="body" sz="quarter" idx="18" hasCustomPrompt="1"/>
          </p:nvPr>
        </p:nvSpPr>
        <p:spPr>
          <a:xfrm>
            <a:off x="4296812"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185684D6-8EF0-F685-6FCF-5C4EBD1AF00C}"/>
              </a:ext>
            </a:extLst>
          </p:cNvPr>
          <p:cNvSpPr>
            <a:spLocks noGrp="1"/>
          </p:cNvSpPr>
          <p:nvPr>
            <p:ph type="body" sz="quarter" idx="19" hasCustomPrompt="1"/>
          </p:nvPr>
        </p:nvSpPr>
        <p:spPr>
          <a:xfrm>
            <a:off x="6275091"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C141D06C-B7BA-A7D4-F964-B8E909A555AB}"/>
              </a:ext>
            </a:extLst>
          </p:cNvPr>
          <p:cNvSpPr>
            <a:spLocks noGrp="1"/>
          </p:cNvSpPr>
          <p:nvPr>
            <p:ph type="body" sz="quarter" idx="20" hasCustomPrompt="1"/>
          </p:nvPr>
        </p:nvSpPr>
        <p:spPr>
          <a:xfrm>
            <a:off x="4296813"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50" name="Rectangle 49">
            <a:hlinkClick r:id="" action="ppaction://noaction"/>
            <a:extLst>
              <a:ext uri="{FF2B5EF4-FFF2-40B4-BE49-F238E27FC236}">
                <a16:creationId xmlns:a16="http://schemas.microsoft.com/office/drawing/2014/main" id="{A9DF9E88-3A7D-AA4B-4DC8-7D54B83F854A}"/>
              </a:ext>
            </a:extLst>
          </p:cNvPr>
          <p:cNvSpPr/>
          <p:nvPr userDrawn="1"/>
        </p:nvSpPr>
        <p:spPr>
          <a:xfrm>
            <a:off x="8109590"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56" name="Straight Connector 55">
            <a:hlinkClick r:id="" action="ppaction://noaction"/>
            <a:extLst>
              <a:ext uri="{FF2B5EF4-FFF2-40B4-BE49-F238E27FC236}">
                <a16:creationId xmlns:a16="http://schemas.microsoft.com/office/drawing/2014/main" id="{728831B9-24F8-3324-774C-981E7954B8FE}"/>
              </a:ext>
            </a:extLst>
          </p:cNvPr>
          <p:cNvCxnSpPr>
            <a:cxnSpLocks/>
          </p:cNvCxnSpPr>
          <p:nvPr userDrawn="1"/>
        </p:nvCxnSpPr>
        <p:spPr>
          <a:xfrm>
            <a:off x="8240965"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hlinkClick r:id="" action="ppaction://noaction"/>
            <a:extLst>
              <a:ext uri="{FF2B5EF4-FFF2-40B4-BE49-F238E27FC236}">
                <a16:creationId xmlns:a16="http://schemas.microsoft.com/office/drawing/2014/main" id="{9240E7A0-FB0A-D6D2-5565-16A498D40F75}"/>
              </a:ext>
            </a:extLst>
          </p:cNvPr>
          <p:cNvCxnSpPr>
            <a:cxnSpLocks/>
          </p:cNvCxnSpPr>
          <p:nvPr userDrawn="1"/>
        </p:nvCxnSpPr>
        <p:spPr>
          <a:xfrm>
            <a:off x="11429186"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E362D66D-4D3B-77DC-61A3-F795E2ED5E22}"/>
              </a:ext>
            </a:extLst>
          </p:cNvPr>
          <p:cNvCxnSpPr>
            <a:cxnSpLocks/>
          </p:cNvCxnSpPr>
          <p:nvPr userDrawn="1"/>
        </p:nvCxnSpPr>
        <p:spPr>
          <a:xfrm flipV="1">
            <a:off x="9922959"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0231966-813B-54E1-5A0D-B64050F6AEEF}"/>
              </a:ext>
            </a:extLst>
          </p:cNvPr>
          <p:cNvCxnSpPr>
            <a:cxnSpLocks/>
          </p:cNvCxnSpPr>
          <p:nvPr userDrawn="1"/>
        </p:nvCxnSpPr>
        <p:spPr>
          <a:xfrm>
            <a:off x="8109589"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Text Placeholder 15">
            <a:extLst>
              <a:ext uri="{FF2B5EF4-FFF2-40B4-BE49-F238E27FC236}">
                <a16:creationId xmlns:a16="http://schemas.microsoft.com/office/drawing/2014/main" id="{A65E9596-3F5B-C2F5-6353-0262805757B4}"/>
              </a:ext>
            </a:extLst>
          </p:cNvPr>
          <p:cNvSpPr>
            <a:spLocks noGrp="1"/>
          </p:cNvSpPr>
          <p:nvPr>
            <p:ph type="body" sz="quarter" idx="21" hasCustomPrompt="1"/>
          </p:nvPr>
        </p:nvSpPr>
        <p:spPr>
          <a:xfrm>
            <a:off x="8109590"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61" name="Text Placeholder 15">
            <a:extLst>
              <a:ext uri="{FF2B5EF4-FFF2-40B4-BE49-F238E27FC236}">
                <a16:creationId xmlns:a16="http://schemas.microsoft.com/office/drawing/2014/main" id="{A38A3238-2C55-8005-CF92-DB06EE43CE3B}"/>
              </a:ext>
            </a:extLst>
          </p:cNvPr>
          <p:cNvSpPr>
            <a:spLocks noGrp="1"/>
          </p:cNvSpPr>
          <p:nvPr>
            <p:ph type="body" sz="quarter" idx="22" hasCustomPrompt="1"/>
          </p:nvPr>
        </p:nvSpPr>
        <p:spPr>
          <a:xfrm>
            <a:off x="8109591"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8" name="Text Placeholder 15">
            <a:extLst>
              <a:ext uri="{FF2B5EF4-FFF2-40B4-BE49-F238E27FC236}">
                <a16:creationId xmlns:a16="http://schemas.microsoft.com/office/drawing/2014/main" id="{A1DB89C1-57FA-B034-817A-460372B2AA64}"/>
              </a:ext>
            </a:extLst>
          </p:cNvPr>
          <p:cNvSpPr>
            <a:spLocks noGrp="1"/>
          </p:cNvSpPr>
          <p:nvPr>
            <p:ph type="body" sz="quarter" idx="23" hasCustomPrompt="1"/>
          </p:nvPr>
        </p:nvSpPr>
        <p:spPr>
          <a:xfrm>
            <a:off x="8109590"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9" name="Text Placeholder 15">
            <a:extLst>
              <a:ext uri="{FF2B5EF4-FFF2-40B4-BE49-F238E27FC236}">
                <a16:creationId xmlns:a16="http://schemas.microsoft.com/office/drawing/2014/main" id="{A728CCF7-B552-EFF2-55CA-DEE3C5A3DAF9}"/>
              </a:ext>
            </a:extLst>
          </p:cNvPr>
          <p:cNvSpPr>
            <a:spLocks noGrp="1"/>
          </p:cNvSpPr>
          <p:nvPr>
            <p:ph type="body" sz="quarter" idx="24" hasCustomPrompt="1"/>
          </p:nvPr>
        </p:nvSpPr>
        <p:spPr>
          <a:xfrm>
            <a:off x="10087868"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70" name="Text Placeholder 15">
            <a:extLst>
              <a:ext uri="{FF2B5EF4-FFF2-40B4-BE49-F238E27FC236}">
                <a16:creationId xmlns:a16="http://schemas.microsoft.com/office/drawing/2014/main" id="{AD8200B1-75E6-217A-534E-350348F769A6}"/>
              </a:ext>
            </a:extLst>
          </p:cNvPr>
          <p:cNvSpPr>
            <a:spLocks noGrp="1"/>
          </p:cNvSpPr>
          <p:nvPr>
            <p:ph type="body" sz="quarter" idx="25" hasCustomPrompt="1"/>
          </p:nvPr>
        </p:nvSpPr>
        <p:spPr>
          <a:xfrm>
            <a:off x="8109590"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1" name="TextBox 70">
            <a:extLst>
              <a:ext uri="{FF2B5EF4-FFF2-40B4-BE49-F238E27FC236}">
                <a16:creationId xmlns:a16="http://schemas.microsoft.com/office/drawing/2014/main" id="{01F07991-060A-4978-A677-C5AE1AD76E07}"/>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6334551"/>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grpSp>
        <p:nvGrpSpPr>
          <p:cNvPr id="3" name="Group 2">
            <a:extLst>
              <a:ext uri="{FF2B5EF4-FFF2-40B4-BE49-F238E27FC236}">
                <a16:creationId xmlns:a16="http://schemas.microsoft.com/office/drawing/2014/main" id="{1F49CA20-F1BA-549E-2251-FFFEA0650CDE}"/>
              </a:ext>
            </a:extLst>
          </p:cNvPr>
          <p:cNvGrpSpPr/>
          <p:nvPr userDrawn="1"/>
        </p:nvGrpSpPr>
        <p:grpSpPr>
          <a:xfrm>
            <a:off x="475897" y="1053663"/>
            <a:ext cx="5402429" cy="5222555"/>
            <a:chOff x="450435" y="1204371"/>
            <a:chExt cx="5401725" cy="5222555"/>
          </a:xfrm>
        </p:grpSpPr>
        <p:sp>
          <p:nvSpPr>
            <p:cNvPr id="18" name="Rectangle 17">
              <a:hlinkClick r:id="" action="ppaction://noaction"/>
              <a:extLst>
                <a:ext uri="{FF2B5EF4-FFF2-40B4-BE49-F238E27FC236}">
                  <a16:creationId xmlns:a16="http://schemas.microsoft.com/office/drawing/2014/main" id="{D8C1A99A-0036-D929-7C5E-0F47AE994D6F}"/>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19" name="Straight Connector 18">
              <a:hlinkClick r:id="" action="ppaction://noaction"/>
              <a:extLst>
                <a:ext uri="{FF2B5EF4-FFF2-40B4-BE49-F238E27FC236}">
                  <a16:creationId xmlns:a16="http://schemas.microsoft.com/office/drawing/2014/main" id="{D965431D-88EF-5759-D2BB-4D8B89B75478}"/>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hlinkClick r:id="" action="ppaction://noaction"/>
              <a:extLst>
                <a:ext uri="{FF2B5EF4-FFF2-40B4-BE49-F238E27FC236}">
                  <a16:creationId xmlns:a16="http://schemas.microsoft.com/office/drawing/2014/main" id="{D5CABACD-C0E2-173F-49EF-DE580FF10778}"/>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cxnSp>
        <p:nvCxnSpPr>
          <p:cNvPr id="21" name="Straight Connector 20">
            <a:extLst>
              <a:ext uri="{FF2B5EF4-FFF2-40B4-BE49-F238E27FC236}">
                <a16:creationId xmlns:a16="http://schemas.microsoft.com/office/drawing/2014/main" id="{E40706E6-FFC5-00E8-89FF-18BA56EAA49D}"/>
              </a:ext>
            </a:extLst>
          </p:cNvPr>
          <p:cNvCxnSpPr>
            <a:cxnSpLocks/>
          </p:cNvCxnSpPr>
          <p:nvPr userDrawn="1"/>
        </p:nvCxnSpPr>
        <p:spPr>
          <a:xfrm flipV="1">
            <a:off x="3183928" y="444127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8397B6-26BC-B342-A77F-C98B4A7602CC}"/>
              </a:ext>
            </a:extLst>
          </p:cNvPr>
          <p:cNvCxnSpPr>
            <a:cxnSpLocks/>
          </p:cNvCxnSpPr>
          <p:nvPr userDrawn="1"/>
        </p:nvCxnSpPr>
        <p:spPr>
          <a:xfrm>
            <a:off x="482714" y="4135886"/>
            <a:ext cx="533804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EA81BD71-0FC4-B30E-32B9-15A133F64E95}"/>
              </a:ext>
            </a:extLst>
          </p:cNvPr>
          <p:cNvSpPr>
            <a:spLocks noGrp="1"/>
          </p:cNvSpPr>
          <p:nvPr>
            <p:ph type="body" sz="quarter" idx="10" hasCustomPrompt="1"/>
          </p:nvPr>
        </p:nvSpPr>
        <p:spPr>
          <a:xfrm>
            <a:off x="482714" y="1220156"/>
            <a:ext cx="4366935"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24" name="Text Placeholder 15">
            <a:extLst>
              <a:ext uri="{FF2B5EF4-FFF2-40B4-BE49-F238E27FC236}">
                <a16:creationId xmlns:a16="http://schemas.microsoft.com/office/drawing/2014/main" id="{95472B5E-7C4D-0AF1-3480-8F46A6E090B6}"/>
              </a:ext>
            </a:extLst>
          </p:cNvPr>
          <p:cNvSpPr>
            <a:spLocks noGrp="1"/>
          </p:cNvSpPr>
          <p:nvPr>
            <p:ph type="body" sz="quarter" idx="11" hasCustomPrompt="1"/>
          </p:nvPr>
        </p:nvSpPr>
        <p:spPr>
          <a:xfrm>
            <a:off x="482714"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5" name="Text Placeholder 15">
            <a:extLst>
              <a:ext uri="{FF2B5EF4-FFF2-40B4-BE49-F238E27FC236}">
                <a16:creationId xmlns:a16="http://schemas.microsoft.com/office/drawing/2014/main" id="{76CAA67E-4C33-B1B4-CAA1-8F385384B722}"/>
              </a:ext>
            </a:extLst>
          </p:cNvPr>
          <p:cNvSpPr>
            <a:spLocks noGrp="1"/>
          </p:cNvSpPr>
          <p:nvPr>
            <p:ph type="body" sz="quarter" idx="13" hasCustomPrompt="1"/>
          </p:nvPr>
        </p:nvSpPr>
        <p:spPr>
          <a:xfrm>
            <a:off x="482714"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6" name="Text Placeholder 15">
            <a:extLst>
              <a:ext uri="{FF2B5EF4-FFF2-40B4-BE49-F238E27FC236}">
                <a16:creationId xmlns:a16="http://schemas.microsoft.com/office/drawing/2014/main" id="{D9FBFA8C-7406-ECF1-56FF-E0F26D6882BD}"/>
              </a:ext>
            </a:extLst>
          </p:cNvPr>
          <p:cNvSpPr>
            <a:spLocks noGrp="1"/>
          </p:cNvSpPr>
          <p:nvPr>
            <p:ph type="body" sz="quarter" idx="14" hasCustomPrompt="1"/>
          </p:nvPr>
        </p:nvSpPr>
        <p:spPr>
          <a:xfrm>
            <a:off x="3538137"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7" name="Text Placeholder 15">
            <a:extLst>
              <a:ext uri="{FF2B5EF4-FFF2-40B4-BE49-F238E27FC236}">
                <a16:creationId xmlns:a16="http://schemas.microsoft.com/office/drawing/2014/main" id="{41ED3422-0896-CADF-2972-B0185DD4CCCE}"/>
              </a:ext>
            </a:extLst>
          </p:cNvPr>
          <p:cNvSpPr>
            <a:spLocks noGrp="1"/>
          </p:cNvSpPr>
          <p:nvPr>
            <p:ph type="body" sz="quarter" idx="15" hasCustomPrompt="1"/>
          </p:nvPr>
        </p:nvSpPr>
        <p:spPr>
          <a:xfrm>
            <a:off x="482713" y="5921776"/>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grpSp>
        <p:nvGrpSpPr>
          <p:cNvPr id="28" name="Group 27">
            <a:extLst>
              <a:ext uri="{FF2B5EF4-FFF2-40B4-BE49-F238E27FC236}">
                <a16:creationId xmlns:a16="http://schemas.microsoft.com/office/drawing/2014/main" id="{AD69B6FD-CCAF-39A4-6A6B-810BDB28D624}"/>
              </a:ext>
            </a:extLst>
          </p:cNvPr>
          <p:cNvGrpSpPr/>
          <p:nvPr userDrawn="1"/>
        </p:nvGrpSpPr>
        <p:grpSpPr>
          <a:xfrm>
            <a:off x="6333900" y="1053663"/>
            <a:ext cx="5402429" cy="5222555"/>
            <a:chOff x="450435" y="1204371"/>
            <a:chExt cx="5401725" cy="5222555"/>
          </a:xfrm>
        </p:grpSpPr>
        <p:sp>
          <p:nvSpPr>
            <p:cNvPr id="29" name="Rectangle 28">
              <a:hlinkClick r:id="" action="ppaction://noaction"/>
              <a:extLst>
                <a:ext uri="{FF2B5EF4-FFF2-40B4-BE49-F238E27FC236}">
                  <a16:creationId xmlns:a16="http://schemas.microsoft.com/office/drawing/2014/main" id="{70AAA6B5-AB00-28BC-040D-0EB95FDBF60A}"/>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30" name="Straight Connector 29">
              <a:hlinkClick r:id="" action="ppaction://noaction"/>
              <a:extLst>
                <a:ext uri="{FF2B5EF4-FFF2-40B4-BE49-F238E27FC236}">
                  <a16:creationId xmlns:a16="http://schemas.microsoft.com/office/drawing/2014/main" id="{AB168FAA-F1EB-743D-B840-D04ECB570266}"/>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a:hlinkClick r:id="" action="ppaction://noaction"/>
              <a:extLst>
                <a:ext uri="{FF2B5EF4-FFF2-40B4-BE49-F238E27FC236}">
                  <a16:creationId xmlns:a16="http://schemas.microsoft.com/office/drawing/2014/main" id="{AB1C7A1B-1998-D094-647A-66E4C6654F4D}"/>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32" name="Straight Connector 31">
            <a:extLst>
              <a:ext uri="{FF2B5EF4-FFF2-40B4-BE49-F238E27FC236}">
                <a16:creationId xmlns:a16="http://schemas.microsoft.com/office/drawing/2014/main" id="{B0CADAB2-D495-07A1-5A7D-67730688A433}"/>
              </a:ext>
            </a:extLst>
          </p:cNvPr>
          <p:cNvCxnSpPr>
            <a:cxnSpLocks/>
          </p:cNvCxnSpPr>
          <p:nvPr userDrawn="1"/>
        </p:nvCxnSpPr>
        <p:spPr>
          <a:xfrm flipV="1">
            <a:off x="9041931" y="444127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E4443A-A5F4-E18C-DE9D-DD395BCDFBD1}"/>
              </a:ext>
            </a:extLst>
          </p:cNvPr>
          <p:cNvCxnSpPr>
            <a:cxnSpLocks/>
          </p:cNvCxnSpPr>
          <p:nvPr userDrawn="1"/>
        </p:nvCxnSpPr>
        <p:spPr>
          <a:xfrm>
            <a:off x="6340717" y="4135886"/>
            <a:ext cx="533804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Text Placeholder 15">
            <a:extLst>
              <a:ext uri="{FF2B5EF4-FFF2-40B4-BE49-F238E27FC236}">
                <a16:creationId xmlns:a16="http://schemas.microsoft.com/office/drawing/2014/main" id="{0985BE30-D4B7-E5A8-2DB6-F7A567528771}"/>
              </a:ext>
            </a:extLst>
          </p:cNvPr>
          <p:cNvSpPr>
            <a:spLocks noGrp="1"/>
          </p:cNvSpPr>
          <p:nvPr>
            <p:ph type="body" sz="quarter" idx="16" hasCustomPrompt="1"/>
          </p:nvPr>
        </p:nvSpPr>
        <p:spPr>
          <a:xfrm>
            <a:off x="6340717" y="1220156"/>
            <a:ext cx="4366935"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35" name="Text Placeholder 15">
            <a:extLst>
              <a:ext uri="{FF2B5EF4-FFF2-40B4-BE49-F238E27FC236}">
                <a16:creationId xmlns:a16="http://schemas.microsoft.com/office/drawing/2014/main" id="{B8A217BF-8816-4066-9380-372C76466A22}"/>
              </a:ext>
            </a:extLst>
          </p:cNvPr>
          <p:cNvSpPr>
            <a:spLocks noGrp="1"/>
          </p:cNvSpPr>
          <p:nvPr>
            <p:ph type="body" sz="quarter" idx="17" hasCustomPrompt="1"/>
          </p:nvPr>
        </p:nvSpPr>
        <p:spPr>
          <a:xfrm>
            <a:off x="6340716"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6" name="Text Placeholder 15">
            <a:extLst>
              <a:ext uri="{FF2B5EF4-FFF2-40B4-BE49-F238E27FC236}">
                <a16:creationId xmlns:a16="http://schemas.microsoft.com/office/drawing/2014/main" id="{ACD73E7B-C765-343D-EF65-8C90F666EB77}"/>
              </a:ext>
            </a:extLst>
          </p:cNvPr>
          <p:cNvSpPr>
            <a:spLocks noGrp="1"/>
          </p:cNvSpPr>
          <p:nvPr>
            <p:ph type="body" sz="quarter" idx="18" hasCustomPrompt="1"/>
          </p:nvPr>
        </p:nvSpPr>
        <p:spPr>
          <a:xfrm>
            <a:off x="6340717"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7" name="Text Placeholder 15">
            <a:extLst>
              <a:ext uri="{FF2B5EF4-FFF2-40B4-BE49-F238E27FC236}">
                <a16:creationId xmlns:a16="http://schemas.microsoft.com/office/drawing/2014/main" id="{A87BFA18-F970-217E-4377-DA84F082D3C4}"/>
              </a:ext>
            </a:extLst>
          </p:cNvPr>
          <p:cNvSpPr>
            <a:spLocks noGrp="1"/>
          </p:cNvSpPr>
          <p:nvPr>
            <p:ph type="body" sz="quarter" idx="19" hasCustomPrompt="1"/>
          </p:nvPr>
        </p:nvSpPr>
        <p:spPr>
          <a:xfrm>
            <a:off x="9396140"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8" name="Text Placeholder 15">
            <a:extLst>
              <a:ext uri="{FF2B5EF4-FFF2-40B4-BE49-F238E27FC236}">
                <a16:creationId xmlns:a16="http://schemas.microsoft.com/office/drawing/2014/main" id="{9986DC24-1109-6E21-C8FC-C4C41FF48D13}"/>
              </a:ext>
            </a:extLst>
          </p:cNvPr>
          <p:cNvSpPr>
            <a:spLocks noGrp="1"/>
          </p:cNvSpPr>
          <p:nvPr>
            <p:ph type="body" sz="quarter" idx="20" hasCustomPrompt="1"/>
          </p:nvPr>
        </p:nvSpPr>
        <p:spPr>
          <a:xfrm>
            <a:off x="6340716" y="5921776"/>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47" name="TextBox 46">
            <a:extLst>
              <a:ext uri="{FF2B5EF4-FFF2-40B4-BE49-F238E27FC236}">
                <a16:creationId xmlns:a16="http://schemas.microsoft.com/office/drawing/2014/main" id="{1A67A85C-7B86-C827-4688-0846938CC78E}"/>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8326024"/>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4" name="Picture 3" descr="A red and blue gradient&#10;&#10;Description automatically generated">
            <a:extLst>
              <a:ext uri="{FF2B5EF4-FFF2-40B4-BE49-F238E27FC236}">
                <a16:creationId xmlns:a16="http://schemas.microsoft.com/office/drawing/2014/main" id="{C986F80F-F482-31E1-0D44-1158877A7351}"/>
              </a:ext>
            </a:extLst>
          </p:cNvPr>
          <p:cNvPicPr>
            <a:picLocks noChangeAspect="1"/>
          </p:cNvPicPr>
          <p:nvPr userDrawn="1"/>
        </p:nvPicPr>
        <p:blipFill>
          <a:blip r:embed="rId2"/>
          <a:stretch>
            <a:fillRect/>
          </a:stretch>
        </p:blipFill>
        <p:spPr>
          <a:xfrm>
            <a:off x="0" y="0"/>
            <a:ext cx="12193588" cy="6858000"/>
          </a:xfrm>
          <a:prstGeom prst="rect">
            <a:avLst/>
          </a:prstGeom>
        </p:spPr>
      </p:pic>
      <p:grpSp>
        <p:nvGrpSpPr>
          <p:cNvPr id="5" name="Group 4">
            <a:extLst>
              <a:ext uri="{FF2B5EF4-FFF2-40B4-BE49-F238E27FC236}">
                <a16:creationId xmlns:a16="http://schemas.microsoft.com/office/drawing/2014/main" id="{B99FEE79-E8B3-C5C0-A5BE-6B91A1B2D02D}"/>
              </a:ext>
            </a:extLst>
          </p:cNvPr>
          <p:cNvGrpSpPr/>
          <p:nvPr userDrawn="1"/>
        </p:nvGrpSpPr>
        <p:grpSpPr>
          <a:xfrm>
            <a:off x="955899" y="608454"/>
            <a:ext cx="1722747" cy="453459"/>
            <a:chOff x="1362719" y="1148736"/>
            <a:chExt cx="1722523" cy="453459"/>
          </a:xfrm>
          <a:solidFill>
            <a:schemeClr val="bg1"/>
          </a:solidFill>
        </p:grpSpPr>
        <p:sp>
          <p:nvSpPr>
            <p:cNvPr id="6" name="Freeform 18">
              <a:extLst>
                <a:ext uri="{FF2B5EF4-FFF2-40B4-BE49-F238E27FC236}">
                  <a16:creationId xmlns:a16="http://schemas.microsoft.com/office/drawing/2014/main" id="{4F8BDB10-B949-3213-FC03-60036AB17EC5}"/>
                </a:ext>
              </a:extLst>
            </p:cNvPr>
            <p:cNvSpPr/>
            <p:nvPr/>
          </p:nvSpPr>
          <p:spPr>
            <a:xfrm>
              <a:off x="2227153"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7" name="Freeform 19">
              <a:extLst>
                <a:ext uri="{FF2B5EF4-FFF2-40B4-BE49-F238E27FC236}">
                  <a16:creationId xmlns:a16="http://schemas.microsoft.com/office/drawing/2014/main" id="{2E20EFF2-0672-C7E8-3A80-67761EF10284}"/>
                </a:ext>
              </a:extLst>
            </p:cNvPr>
            <p:cNvSpPr/>
            <p:nvPr/>
          </p:nvSpPr>
          <p:spPr>
            <a:xfrm>
              <a:off x="2425894"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8" name="Freeform 20">
              <a:extLst>
                <a:ext uri="{FF2B5EF4-FFF2-40B4-BE49-F238E27FC236}">
                  <a16:creationId xmlns:a16="http://schemas.microsoft.com/office/drawing/2014/main" id="{BEDA14D8-0191-3014-CFC4-80E7B6490F2F}"/>
                </a:ext>
              </a:extLst>
            </p:cNvPr>
            <p:cNvSpPr/>
            <p:nvPr/>
          </p:nvSpPr>
          <p:spPr>
            <a:xfrm>
              <a:off x="2625239" y="1299788"/>
              <a:ext cx="41077" cy="151052"/>
            </a:xfrm>
            <a:custGeom>
              <a:avLst/>
              <a:gdLst>
                <a:gd name="connsiteX0" fmla="*/ 41077 w 41077"/>
                <a:gd name="connsiteY0" fmla="*/ 0 h 151052"/>
                <a:gd name="connsiteX1" fmla="*/ 41077 w 41077"/>
                <a:gd name="connsiteY1" fmla="*/ 151052 h 151052"/>
                <a:gd name="connsiteX2" fmla="*/ 0 w 41077"/>
                <a:gd name="connsiteY2" fmla="*/ 151052 h 151052"/>
                <a:gd name="connsiteX3" fmla="*/ 0 w 41077"/>
                <a:gd name="connsiteY3" fmla="*/ 0 h 151052"/>
                <a:gd name="connsiteX4" fmla="*/ 41077 w 41077"/>
                <a:gd name="connsiteY4" fmla="*/ 0 h 15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7" h="151052">
                  <a:moveTo>
                    <a:pt x="41077" y="0"/>
                  </a:moveTo>
                  <a:lnTo>
                    <a:pt x="41077" y="151052"/>
                  </a:lnTo>
                  <a:lnTo>
                    <a:pt x="0" y="151052"/>
                  </a:lnTo>
                  <a:lnTo>
                    <a:pt x="0" y="0"/>
                  </a:lnTo>
                  <a:lnTo>
                    <a:pt x="41077" y="0"/>
                  </a:lnTo>
                  <a:close/>
                </a:path>
              </a:pathLst>
            </a:custGeom>
            <a:grpFill/>
            <a:ln w="2127" cap="flat">
              <a:noFill/>
              <a:prstDash val="solid"/>
              <a:miter/>
            </a:ln>
          </p:spPr>
          <p:txBody>
            <a:bodyPr rtlCol="0" anchor="ctr"/>
            <a:lstStyle/>
            <a:p>
              <a:endParaRPr lang="en-US" sz="1867"/>
            </a:p>
          </p:txBody>
        </p:sp>
        <p:sp>
          <p:nvSpPr>
            <p:cNvPr id="9" name="Freeform 21">
              <a:extLst>
                <a:ext uri="{FF2B5EF4-FFF2-40B4-BE49-F238E27FC236}">
                  <a16:creationId xmlns:a16="http://schemas.microsoft.com/office/drawing/2014/main" id="{3EE28BE1-8EC5-2616-FA03-3056B0126D24}"/>
                </a:ext>
              </a:extLst>
            </p:cNvPr>
            <p:cNvSpPr/>
            <p:nvPr/>
          </p:nvSpPr>
          <p:spPr>
            <a:xfrm>
              <a:off x="2694104" y="1299788"/>
              <a:ext cx="191190" cy="151052"/>
            </a:xfrm>
            <a:custGeom>
              <a:avLst/>
              <a:gdLst>
                <a:gd name="connsiteX0" fmla="*/ 190888 w 191190"/>
                <a:gd name="connsiteY0" fmla="*/ 151052 h 151052"/>
                <a:gd name="connsiteX1" fmla="*/ 149207 w 191190"/>
                <a:gd name="connsiteY1" fmla="*/ 151052 h 151052"/>
                <a:gd name="connsiteX2" fmla="*/ 41681 w 191190"/>
                <a:gd name="connsiteY2" fmla="*/ 52566 h 151052"/>
                <a:gd name="connsiteX3" fmla="*/ 41681 w 191190"/>
                <a:gd name="connsiteY3" fmla="*/ 151052 h 151052"/>
                <a:gd name="connsiteX4" fmla="*/ 0 w 191190"/>
                <a:gd name="connsiteY4" fmla="*/ 151052 h 151052"/>
                <a:gd name="connsiteX5" fmla="*/ 0 w 191190"/>
                <a:gd name="connsiteY5" fmla="*/ 0 h 151052"/>
                <a:gd name="connsiteX6" fmla="*/ 41681 w 191190"/>
                <a:gd name="connsiteY6" fmla="*/ 0 h 151052"/>
                <a:gd name="connsiteX7" fmla="*/ 149509 w 191190"/>
                <a:gd name="connsiteY7" fmla="*/ 98788 h 151052"/>
                <a:gd name="connsiteX8" fmla="*/ 149509 w 191190"/>
                <a:gd name="connsiteY8" fmla="*/ 0 h 151052"/>
                <a:gd name="connsiteX9" fmla="*/ 191190 w 191190"/>
                <a:gd name="connsiteY9" fmla="*/ 0 h 151052"/>
                <a:gd name="connsiteX10" fmla="*/ 191190 w 191190"/>
                <a:gd name="connsiteY10" fmla="*/ 151052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90" h="151052">
                  <a:moveTo>
                    <a:pt x="190888" y="151052"/>
                  </a:moveTo>
                  <a:lnTo>
                    <a:pt x="149207" y="151052"/>
                  </a:lnTo>
                  <a:lnTo>
                    <a:pt x="41681" y="52566"/>
                  </a:lnTo>
                  <a:lnTo>
                    <a:pt x="41681" y="151052"/>
                  </a:lnTo>
                  <a:lnTo>
                    <a:pt x="0" y="151052"/>
                  </a:lnTo>
                  <a:lnTo>
                    <a:pt x="0" y="0"/>
                  </a:lnTo>
                  <a:lnTo>
                    <a:pt x="41681" y="0"/>
                  </a:lnTo>
                  <a:lnTo>
                    <a:pt x="149509" y="98788"/>
                  </a:lnTo>
                  <a:lnTo>
                    <a:pt x="149509" y="0"/>
                  </a:lnTo>
                  <a:lnTo>
                    <a:pt x="191190" y="0"/>
                  </a:lnTo>
                  <a:lnTo>
                    <a:pt x="191190" y="151052"/>
                  </a:lnTo>
                  <a:close/>
                </a:path>
              </a:pathLst>
            </a:custGeom>
            <a:grpFill/>
            <a:ln w="2127" cap="flat">
              <a:noFill/>
              <a:prstDash val="solid"/>
              <a:miter/>
            </a:ln>
          </p:spPr>
          <p:txBody>
            <a:bodyPr rtlCol="0" anchor="ctr"/>
            <a:lstStyle/>
            <a:p>
              <a:endParaRPr lang="en-US" sz="1867"/>
            </a:p>
          </p:txBody>
        </p:sp>
        <p:sp>
          <p:nvSpPr>
            <p:cNvPr id="10" name="Freeform 22">
              <a:extLst>
                <a:ext uri="{FF2B5EF4-FFF2-40B4-BE49-F238E27FC236}">
                  <a16:creationId xmlns:a16="http://schemas.microsoft.com/office/drawing/2014/main" id="{210A5BC3-2432-17D2-6A0E-831E923EB368}"/>
                </a:ext>
              </a:extLst>
            </p:cNvPr>
            <p:cNvSpPr/>
            <p:nvPr/>
          </p:nvSpPr>
          <p:spPr>
            <a:xfrm>
              <a:off x="2913081" y="1300090"/>
              <a:ext cx="172161" cy="151052"/>
            </a:xfrm>
            <a:custGeom>
              <a:avLst/>
              <a:gdLst>
                <a:gd name="connsiteX0" fmla="*/ 162497 w 172161"/>
                <a:gd name="connsiteY0" fmla="*/ 59515 h 151052"/>
                <a:gd name="connsiteX1" fmla="*/ 152227 w 172161"/>
                <a:gd name="connsiteY1" fmla="*/ 90329 h 151052"/>
                <a:gd name="connsiteX2" fmla="*/ 41077 w 172161"/>
                <a:gd name="connsiteY2" fmla="*/ 90329 h 151052"/>
                <a:gd name="connsiteX3" fmla="*/ 41077 w 172161"/>
                <a:gd name="connsiteY3" fmla="*/ 117519 h 151052"/>
                <a:gd name="connsiteX4" fmla="*/ 171860 w 172161"/>
                <a:gd name="connsiteY4" fmla="*/ 117519 h 151052"/>
                <a:gd name="connsiteX5" fmla="*/ 160684 w 172161"/>
                <a:gd name="connsiteY5" fmla="*/ 151052 h 151052"/>
                <a:gd name="connsiteX6" fmla="*/ 0 w 172161"/>
                <a:gd name="connsiteY6" fmla="*/ 151052 h 151052"/>
                <a:gd name="connsiteX7" fmla="*/ 0 w 172161"/>
                <a:gd name="connsiteY7" fmla="*/ 0 h 151052"/>
                <a:gd name="connsiteX8" fmla="*/ 172162 w 172161"/>
                <a:gd name="connsiteY8" fmla="*/ 0 h 151052"/>
                <a:gd name="connsiteX9" fmla="*/ 160987 w 172161"/>
                <a:gd name="connsiteY9" fmla="*/ 33534 h 151052"/>
                <a:gd name="connsiteX10" fmla="*/ 41077 w 172161"/>
                <a:gd name="connsiteY10" fmla="*/ 33534 h 151052"/>
                <a:gd name="connsiteX11" fmla="*/ 41077 w 172161"/>
                <a:gd name="connsiteY11" fmla="*/ 59515 h 151052"/>
                <a:gd name="connsiteX12" fmla="*/ 162497 w 172161"/>
                <a:gd name="connsiteY12" fmla="*/ 59515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161" h="151052">
                  <a:moveTo>
                    <a:pt x="162497" y="59515"/>
                  </a:moveTo>
                  <a:lnTo>
                    <a:pt x="152227" y="90329"/>
                  </a:lnTo>
                  <a:lnTo>
                    <a:pt x="41077" y="90329"/>
                  </a:lnTo>
                  <a:lnTo>
                    <a:pt x="41077" y="117519"/>
                  </a:lnTo>
                  <a:lnTo>
                    <a:pt x="171860" y="117519"/>
                  </a:lnTo>
                  <a:lnTo>
                    <a:pt x="160684" y="151052"/>
                  </a:lnTo>
                  <a:lnTo>
                    <a:pt x="0" y="151052"/>
                  </a:lnTo>
                  <a:lnTo>
                    <a:pt x="0" y="0"/>
                  </a:lnTo>
                  <a:lnTo>
                    <a:pt x="172162" y="0"/>
                  </a:lnTo>
                  <a:lnTo>
                    <a:pt x="160987" y="33534"/>
                  </a:lnTo>
                  <a:lnTo>
                    <a:pt x="41077" y="33534"/>
                  </a:lnTo>
                  <a:lnTo>
                    <a:pt x="41077" y="59515"/>
                  </a:lnTo>
                  <a:lnTo>
                    <a:pt x="162497" y="59515"/>
                  </a:lnTo>
                  <a:close/>
                </a:path>
              </a:pathLst>
            </a:custGeom>
            <a:grpFill/>
            <a:ln w="2127" cap="flat">
              <a:noFill/>
              <a:prstDash val="solid"/>
              <a:miter/>
            </a:ln>
          </p:spPr>
          <p:txBody>
            <a:bodyPr rtlCol="0" anchor="ctr"/>
            <a:lstStyle/>
            <a:p>
              <a:endParaRPr lang="en-US" sz="1867"/>
            </a:p>
          </p:txBody>
        </p:sp>
        <p:sp>
          <p:nvSpPr>
            <p:cNvPr id="11" name="Freeform 23">
              <a:extLst>
                <a:ext uri="{FF2B5EF4-FFF2-40B4-BE49-F238E27FC236}">
                  <a16:creationId xmlns:a16="http://schemas.microsoft.com/office/drawing/2014/main" id="{E900C64D-9E82-62A8-3E5F-224A320619CC}"/>
                </a:ext>
              </a:extLst>
            </p:cNvPr>
            <p:cNvSpPr/>
            <p:nvPr/>
          </p:nvSpPr>
          <p:spPr>
            <a:xfrm>
              <a:off x="1992771" y="1300090"/>
              <a:ext cx="206594" cy="151052"/>
            </a:xfrm>
            <a:custGeom>
              <a:avLst/>
              <a:gdLst>
                <a:gd name="connsiteX0" fmla="*/ 54367 w 206594"/>
                <a:gd name="connsiteY0" fmla="*/ 128697 h 151052"/>
                <a:gd name="connsiteX1" fmla="*/ 42587 w 206594"/>
                <a:gd name="connsiteY1" fmla="*/ 151052 h 151052"/>
                <a:gd name="connsiteX2" fmla="*/ 0 w 206594"/>
                <a:gd name="connsiteY2" fmla="*/ 151052 h 151052"/>
                <a:gd name="connsiteX3" fmla="*/ 82456 w 206594"/>
                <a:gd name="connsiteY3" fmla="*/ 0 h 151052"/>
                <a:gd name="connsiteX4" fmla="*/ 124138 w 206594"/>
                <a:gd name="connsiteY4" fmla="*/ 0 h 151052"/>
                <a:gd name="connsiteX5" fmla="*/ 206594 w 206594"/>
                <a:gd name="connsiteY5" fmla="*/ 151052 h 151052"/>
                <a:gd name="connsiteX6" fmla="*/ 163101 w 206594"/>
                <a:gd name="connsiteY6" fmla="*/ 151052 h 151052"/>
                <a:gd name="connsiteX7" fmla="*/ 151019 w 206594"/>
                <a:gd name="connsiteY7" fmla="*/ 128697 h 151052"/>
                <a:gd name="connsiteX8" fmla="*/ 54367 w 206594"/>
                <a:gd name="connsiteY8" fmla="*/ 128697 h 151052"/>
                <a:gd name="connsiteX9" fmla="*/ 136219 w 206594"/>
                <a:gd name="connsiteY9" fmla="*/ 100601 h 151052"/>
                <a:gd name="connsiteX10" fmla="*/ 102693 w 206594"/>
                <a:gd name="connsiteY10" fmla="*/ 38972 h 151052"/>
                <a:gd name="connsiteX11" fmla="*/ 69469 w 206594"/>
                <a:gd name="connsiteY11" fmla="*/ 100601 h 151052"/>
                <a:gd name="connsiteX12" fmla="*/ 136219 w 206594"/>
                <a:gd name="connsiteY12" fmla="*/ 100601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594" h="151052">
                  <a:moveTo>
                    <a:pt x="54367" y="128697"/>
                  </a:moveTo>
                  <a:lnTo>
                    <a:pt x="42587" y="151052"/>
                  </a:lnTo>
                  <a:lnTo>
                    <a:pt x="0" y="151052"/>
                  </a:lnTo>
                  <a:lnTo>
                    <a:pt x="82456" y="0"/>
                  </a:lnTo>
                  <a:lnTo>
                    <a:pt x="124138" y="0"/>
                  </a:lnTo>
                  <a:lnTo>
                    <a:pt x="206594" y="151052"/>
                  </a:lnTo>
                  <a:lnTo>
                    <a:pt x="163101" y="151052"/>
                  </a:lnTo>
                  <a:lnTo>
                    <a:pt x="151019" y="128697"/>
                  </a:lnTo>
                  <a:lnTo>
                    <a:pt x="54367" y="128697"/>
                  </a:lnTo>
                  <a:close/>
                  <a:moveTo>
                    <a:pt x="136219" y="100601"/>
                  </a:moveTo>
                  <a:lnTo>
                    <a:pt x="102693" y="38972"/>
                  </a:lnTo>
                  <a:lnTo>
                    <a:pt x="69469" y="100601"/>
                  </a:lnTo>
                  <a:lnTo>
                    <a:pt x="136219" y="100601"/>
                  </a:lnTo>
                  <a:close/>
                </a:path>
              </a:pathLst>
            </a:custGeom>
            <a:grpFill/>
            <a:ln w="2127" cap="flat">
              <a:noFill/>
              <a:prstDash val="solid"/>
              <a:miter/>
            </a:ln>
          </p:spPr>
          <p:txBody>
            <a:bodyPr rtlCol="0" anchor="ctr"/>
            <a:lstStyle/>
            <a:p>
              <a:endParaRPr lang="en-US" sz="1867"/>
            </a:p>
          </p:txBody>
        </p:sp>
        <p:sp>
          <p:nvSpPr>
            <p:cNvPr id="12" name="Freeform 24">
              <a:extLst>
                <a:ext uri="{FF2B5EF4-FFF2-40B4-BE49-F238E27FC236}">
                  <a16:creationId xmlns:a16="http://schemas.microsoft.com/office/drawing/2014/main" id="{847C0653-F158-2AF0-A058-89833619215F}"/>
                </a:ext>
              </a:extLst>
            </p:cNvPr>
            <p:cNvSpPr/>
            <p:nvPr/>
          </p:nvSpPr>
          <p:spPr>
            <a:xfrm>
              <a:off x="1362719" y="1148736"/>
              <a:ext cx="478730" cy="453459"/>
            </a:xfrm>
            <a:custGeom>
              <a:avLst/>
              <a:gdLst>
                <a:gd name="connsiteX0" fmla="*/ 330732 w 478730"/>
                <a:gd name="connsiteY0" fmla="*/ 106945 h 453459"/>
                <a:gd name="connsiteX1" fmla="*/ 328618 w 478730"/>
                <a:gd name="connsiteY1" fmla="*/ 110268 h 453459"/>
                <a:gd name="connsiteX2" fmla="*/ 315630 w 478730"/>
                <a:gd name="connsiteY2" fmla="*/ 133228 h 453459"/>
                <a:gd name="connsiteX3" fmla="*/ 252806 w 478730"/>
                <a:gd name="connsiteY3" fmla="*/ 604 h 453459"/>
                <a:gd name="connsiteX4" fmla="*/ 214749 w 478730"/>
                <a:gd name="connsiteY4" fmla="*/ 604 h 453459"/>
                <a:gd name="connsiteX5" fmla="*/ 0 w 478730"/>
                <a:gd name="connsiteY5" fmla="*/ 453459 h 453459"/>
                <a:gd name="connsiteX6" fmla="*/ 144676 w 478730"/>
                <a:gd name="connsiteY6" fmla="*/ 453459 h 453459"/>
                <a:gd name="connsiteX7" fmla="*/ 188774 w 478730"/>
                <a:gd name="connsiteY7" fmla="*/ 446511 h 453459"/>
                <a:gd name="connsiteX8" fmla="*/ 198439 w 478730"/>
                <a:gd name="connsiteY8" fmla="*/ 442886 h 453459"/>
                <a:gd name="connsiteX9" fmla="*/ 200251 w 478730"/>
                <a:gd name="connsiteY9" fmla="*/ 441979 h 453459"/>
                <a:gd name="connsiteX10" fmla="*/ 202064 w 478730"/>
                <a:gd name="connsiteY10" fmla="*/ 441375 h 453459"/>
                <a:gd name="connsiteX11" fmla="*/ 203876 w 478730"/>
                <a:gd name="connsiteY11" fmla="*/ 440469 h 453459"/>
                <a:gd name="connsiteX12" fmla="*/ 205688 w 478730"/>
                <a:gd name="connsiteY12" fmla="*/ 439563 h 453459"/>
                <a:gd name="connsiteX13" fmla="*/ 209312 w 478730"/>
                <a:gd name="connsiteY13" fmla="*/ 437750 h 453459"/>
                <a:gd name="connsiteX14" fmla="*/ 210219 w 478730"/>
                <a:gd name="connsiteY14" fmla="*/ 437146 h 453459"/>
                <a:gd name="connsiteX15" fmla="*/ 218072 w 478730"/>
                <a:gd name="connsiteY15" fmla="*/ 432614 h 453459"/>
                <a:gd name="connsiteX16" fmla="*/ 218978 w 478730"/>
                <a:gd name="connsiteY16" fmla="*/ 432010 h 453459"/>
                <a:gd name="connsiteX17" fmla="*/ 222602 w 478730"/>
                <a:gd name="connsiteY17" fmla="*/ 429593 h 453459"/>
                <a:gd name="connsiteX18" fmla="*/ 224112 w 478730"/>
                <a:gd name="connsiteY18" fmla="*/ 428385 h 453459"/>
                <a:gd name="connsiteX19" fmla="*/ 225925 w 478730"/>
                <a:gd name="connsiteY19" fmla="*/ 427176 h 453459"/>
                <a:gd name="connsiteX20" fmla="*/ 227435 w 478730"/>
                <a:gd name="connsiteY20" fmla="*/ 425968 h 453459"/>
                <a:gd name="connsiteX21" fmla="*/ 228945 w 478730"/>
                <a:gd name="connsiteY21" fmla="*/ 424759 h 453459"/>
                <a:gd name="connsiteX22" fmla="*/ 237100 w 478730"/>
                <a:gd name="connsiteY22" fmla="*/ 418113 h 453459"/>
                <a:gd name="connsiteX23" fmla="*/ 239818 w 478730"/>
                <a:gd name="connsiteY23" fmla="*/ 415696 h 453459"/>
                <a:gd name="connsiteX24" fmla="*/ 241026 w 478730"/>
                <a:gd name="connsiteY24" fmla="*/ 414488 h 453459"/>
                <a:gd name="connsiteX25" fmla="*/ 244047 w 478730"/>
                <a:gd name="connsiteY25" fmla="*/ 411467 h 453459"/>
                <a:gd name="connsiteX26" fmla="*/ 245557 w 478730"/>
                <a:gd name="connsiteY26" fmla="*/ 409956 h 453459"/>
                <a:gd name="connsiteX27" fmla="*/ 248577 w 478730"/>
                <a:gd name="connsiteY27" fmla="*/ 406935 h 453459"/>
                <a:gd name="connsiteX28" fmla="*/ 250088 w 478730"/>
                <a:gd name="connsiteY28" fmla="*/ 405425 h 453459"/>
                <a:gd name="connsiteX29" fmla="*/ 256430 w 478730"/>
                <a:gd name="connsiteY29" fmla="*/ 398476 h 453459"/>
                <a:gd name="connsiteX30" fmla="*/ 256732 w 478730"/>
                <a:gd name="connsiteY30" fmla="*/ 398174 h 453459"/>
                <a:gd name="connsiteX31" fmla="*/ 259451 w 478730"/>
                <a:gd name="connsiteY31" fmla="*/ 395153 h 453459"/>
                <a:gd name="connsiteX32" fmla="*/ 260961 w 478730"/>
                <a:gd name="connsiteY32" fmla="*/ 393340 h 453459"/>
                <a:gd name="connsiteX33" fmla="*/ 263377 w 478730"/>
                <a:gd name="connsiteY33" fmla="*/ 390319 h 453459"/>
                <a:gd name="connsiteX34" fmla="*/ 265190 w 478730"/>
                <a:gd name="connsiteY34" fmla="*/ 388205 h 453459"/>
                <a:gd name="connsiteX35" fmla="*/ 267606 w 478730"/>
                <a:gd name="connsiteY35" fmla="*/ 385184 h 453459"/>
                <a:gd name="connsiteX36" fmla="*/ 269418 w 478730"/>
                <a:gd name="connsiteY36" fmla="*/ 383069 h 453459"/>
                <a:gd name="connsiteX37" fmla="*/ 273647 w 478730"/>
                <a:gd name="connsiteY37" fmla="*/ 377329 h 453459"/>
                <a:gd name="connsiteX38" fmla="*/ 275459 w 478730"/>
                <a:gd name="connsiteY38" fmla="*/ 374610 h 453459"/>
                <a:gd name="connsiteX39" fmla="*/ 277573 w 478730"/>
                <a:gd name="connsiteY39" fmla="*/ 371589 h 453459"/>
                <a:gd name="connsiteX40" fmla="*/ 279385 w 478730"/>
                <a:gd name="connsiteY40" fmla="*/ 368870 h 453459"/>
                <a:gd name="connsiteX41" fmla="*/ 281500 w 478730"/>
                <a:gd name="connsiteY41" fmla="*/ 365849 h 453459"/>
                <a:gd name="connsiteX42" fmla="*/ 283312 w 478730"/>
                <a:gd name="connsiteY42" fmla="*/ 362828 h 453459"/>
                <a:gd name="connsiteX43" fmla="*/ 285124 w 478730"/>
                <a:gd name="connsiteY43" fmla="*/ 360109 h 453459"/>
                <a:gd name="connsiteX44" fmla="*/ 288446 w 478730"/>
                <a:gd name="connsiteY44" fmla="*/ 354369 h 453459"/>
                <a:gd name="connsiteX45" fmla="*/ 289957 w 478730"/>
                <a:gd name="connsiteY45" fmla="*/ 351952 h 453459"/>
                <a:gd name="connsiteX46" fmla="*/ 292071 w 478730"/>
                <a:gd name="connsiteY46" fmla="*/ 348327 h 453459"/>
                <a:gd name="connsiteX47" fmla="*/ 293581 w 478730"/>
                <a:gd name="connsiteY47" fmla="*/ 345608 h 453459"/>
                <a:gd name="connsiteX48" fmla="*/ 295695 w 478730"/>
                <a:gd name="connsiteY48" fmla="*/ 341983 h 453459"/>
                <a:gd name="connsiteX49" fmla="*/ 297206 w 478730"/>
                <a:gd name="connsiteY49" fmla="*/ 339264 h 453459"/>
                <a:gd name="connsiteX50" fmla="*/ 299622 w 478730"/>
                <a:gd name="connsiteY50" fmla="*/ 334732 h 453459"/>
                <a:gd name="connsiteX51" fmla="*/ 300830 w 478730"/>
                <a:gd name="connsiteY51" fmla="*/ 332920 h 453459"/>
                <a:gd name="connsiteX52" fmla="*/ 304152 w 478730"/>
                <a:gd name="connsiteY52" fmla="*/ 326575 h 453459"/>
                <a:gd name="connsiteX53" fmla="*/ 305361 w 478730"/>
                <a:gd name="connsiteY53" fmla="*/ 324461 h 453459"/>
                <a:gd name="connsiteX54" fmla="*/ 307777 w 478730"/>
                <a:gd name="connsiteY54" fmla="*/ 319929 h 453459"/>
                <a:gd name="connsiteX55" fmla="*/ 308985 w 478730"/>
                <a:gd name="connsiteY55" fmla="*/ 317512 h 453459"/>
                <a:gd name="connsiteX56" fmla="*/ 311401 w 478730"/>
                <a:gd name="connsiteY56" fmla="*/ 312981 h 453459"/>
                <a:gd name="connsiteX57" fmla="*/ 312610 w 478730"/>
                <a:gd name="connsiteY57" fmla="*/ 310866 h 453459"/>
                <a:gd name="connsiteX58" fmla="*/ 315630 w 478730"/>
                <a:gd name="connsiteY58" fmla="*/ 304522 h 453459"/>
                <a:gd name="connsiteX59" fmla="*/ 315630 w 478730"/>
                <a:gd name="connsiteY59" fmla="*/ 303313 h 453459"/>
                <a:gd name="connsiteX60" fmla="*/ 390535 w 478730"/>
                <a:gd name="connsiteY60" fmla="*/ 453459 h 453459"/>
                <a:gd name="connsiteX61" fmla="*/ 466951 w 478730"/>
                <a:gd name="connsiteY61" fmla="*/ 453459 h 453459"/>
                <a:gd name="connsiteX62" fmla="*/ 354895 w 478730"/>
                <a:gd name="connsiteY62" fmla="*/ 215703 h 453459"/>
                <a:gd name="connsiteX63" fmla="*/ 478730 w 478730"/>
                <a:gd name="connsiteY63" fmla="*/ 71599 h 453459"/>
                <a:gd name="connsiteX64" fmla="*/ 478730 w 478730"/>
                <a:gd name="connsiteY64" fmla="*/ 71599 h 453459"/>
                <a:gd name="connsiteX65" fmla="*/ 478730 w 478730"/>
                <a:gd name="connsiteY65" fmla="*/ 0 h 453459"/>
                <a:gd name="connsiteX66" fmla="*/ 478730 w 478730"/>
                <a:gd name="connsiteY66" fmla="*/ 0 h 453459"/>
                <a:gd name="connsiteX67" fmla="*/ 330732 w 478730"/>
                <a:gd name="connsiteY67" fmla="*/ 106945 h 453459"/>
                <a:gd name="connsiteX68" fmla="*/ 160684 w 478730"/>
                <a:gd name="connsiteY68" fmla="*/ 379746 h 453459"/>
                <a:gd name="connsiteX69" fmla="*/ 144978 w 478730"/>
                <a:gd name="connsiteY69" fmla="*/ 381558 h 453459"/>
                <a:gd name="connsiteX70" fmla="*/ 112056 w 478730"/>
                <a:gd name="connsiteY70" fmla="*/ 381558 h 453459"/>
                <a:gd name="connsiteX71" fmla="*/ 233778 w 478730"/>
                <a:gd name="connsiteY71" fmla="*/ 131416 h 453459"/>
                <a:gd name="connsiteX72" fmla="*/ 275157 w 478730"/>
                <a:gd name="connsiteY72" fmla="*/ 220839 h 453459"/>
                <a:gd name="connsiteX73" fmla="*/ 275157 w 478730"/>
                <a:gd name="connsiteY73" fmla="*/ 220839 h 453459"/>
                <a:gd name="connsiteX74" fmla="*/ 274553 w 478730"/>
                <a:gd name="connsiteY74" fmla="*/ 222651 h 453459"/>
                <a:gd name="connsiteX75" fmla="*/ 271532 w 478730"/>
                <a:gd name="connsiteY75" fmla="*/ 229298 h 453459"/>
                <a:gd name="connsiteX76" fmla="*/ 270324 w 478730"/>
                <a:gd name="connsiteY76" fmla="*/ 231714 h 453459"/>
                <a:gd name="connsiteX77" fmla="*/ 267606 w 478730"/>
                <a:gd name="connsiteY77" fmla="*/ 237756 h 453459"/>
                <a:gd name="connsiteX78" fmla="*/ 266398 w 478730"/>
                <a:gd name="connsiteY78" fmla="*/ 240173 h 453459"/>
                <a:gd name="connsiteX79" fmla="*/ 263679 w 478730"/>
                <a:gd name="connsiteY79" fmla="*/ 246215 h 453459"/>
                <a:gd name="connsiteX80" fmla="*/ 262471 w 478730"/>
                <a:gd name="connsiteY80" fmla="*/ 248632 h 453459"/>
                <a:gd name="connsiteX81" fmla="*/ 259451 w 478730"/>
                <a:gd name="connsiteY81" fmla="*/ 254976 h 453459"/>
                <a:gd name="connsiteX82" fmla="*/ 258545 w 478730"/>
                <a:gd name="connsiteY82" fmla="*/ 256789 h 453459"/>
                <a:gd name="connsiteX83" fmla="*/ 255222 w 478730"/>
                <a:gd name="connsiteY83" fmla="*/ 263738 h 453459"/>
                <a:gd name="connsiteX84" fmla="*/ 254618 w 478730"/>
                <a:gd name="connsiteY84" fmla="*/ 264946 h 453459"/>
                <a:gd name="connsiteX85" fmla="*/ 238610 w 478730"/>
                <a:gd name="connsiteY85" fmla="*/ 296969 h 453459"/>
                <a:gd name="connsiteX86" fmla="*/ 238610 w 478730"/>
                <a:gd name="connsiteY86" fmla="*/ 296969 h 453459"/>
                <a:gd name="connsiteX87" fmla="*/ 234684 w 478730"/>
                <a:gd name="connsiteY87" fmla="*/ 304522 h 453459"/>
                <a:gd name="connsiteX88" fmla="*/ 234382 w 478730"/>
                <a:gd name="connsiteY88" fmla="*/ 304824 h 453459"/>
                <a:gd name="connsiteX89" fmla="*/ 230455 w 478730"/>
                <a:gd name="connsiteY89" fmla="*/ 311772 h 453459"/>
                <a:gd name="connsiteX90" fmla="*/ 230455 w 478730"/>
                <a:gd name="connsiteY90" fmla="*/ 312074 h 453459"/>
                <a:gd name="connsiteX91" fmla="*/ 208406 w 478730"/>
                <a:gd name="connsiteY91" fmla="*/ 344400 h 453459"/>
                <a:gd name="connsiteX92" fmla="*/ 208406 w 478730"/>
                <a:gd name="connsiteY92" fmla="*/ 344400 h 453459"/>
                <a:gd name="connsiteX93" fmla="*/ 160684 w 478730"/>
                <a:gd name="connsiteY93" fmla="*/ 379746 h 45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8730" h="453459">
                  <a:moveTo>
                    <a:pt x="330732" y="106945"/>
                  </a:moveTo>
                  <a:cubicBezTo>
                    <a:pt x="330128" y="108154"/>
                    <a:pt x="329524" y="109060"/>
                    <a:pt x="328618" y="110268"/>
                  </a:cubicBezTo>
                  <a:cubicBezTo>
                    <a:pt x="324087" y="117821"/>
                    <a:pt x="319556" y="125374"/>
                    <a:pt x="315630" y="133228"/>
                  </a:cubicBezTo>
                  <a:lnTo>
                    <a:pt x="252806" y="604"/>
                  </a:lnTo>
                  <a:lnTo>
                    <a:pt x="214749" y="604"/>
                  </a:lnTo>
                  <a:lnTo>
                    <a:pt x="0" y="453459"/>
                  </a:lnTo>
                  <a:lnTo>
                    <a:pt x="144676" y="453459"/>
                  </a:lnTo>
                  <a:cubicBezTo>
                    <a:pt x="159778" y="453459"/>
                    <a:pt x="174578" y="451043"/>
                    <a:pt x="188774" y="446511"/>
                  </a:cubicBezTo>
                  <a:cubicBezTo>
                    <a:pt x="192096" y="445303"/>
                    <a:pt x="195117" y="444094"/>
                    <a:pt x="198439" y="442886"/>
                  </a:cubicBezTo>
                  <a:lnTo>
                    <a:pt x="200251" y="441979"/>
                  </a:lnTo>
                  <a:lnTo>
                    <a:pt x="202064" y="441375"/>
                  </a:lnTo>
                  <a:lnTo>
                    <a:pt x="203876" y="440469"/>
                  </a:lnTo>
                  <a:lnTo>
                    <a:pt x="205688" y="439563"/>
                  </a:lnTo>
                  <a:cubicBezTo>
                    <a:pt x="206896" y="438958"/>
                    <a:pt x="208104" y="438354"/>
                    <a:pt x="209312" y="437750"/>
                  </a:cubicBezTo>
                  <a:lnTo>
                    <a:pt x="210219" y="437146"/>
                  </a:lnTo>
                  <a:cubicBezTo>
                    <a:pt x="212937" y="435635"/>
                    <a:pt x="215655" y="434125"/>
                    <a:pt x="218072" y="432614"/>
                  </a:cubicBezTo>
                  <a:lnTo>
                    <a:pt x="218978" y="432010"/>
                  </a:lnTo>
                  <a:lnTo>
                    <a:pt x="222602" y="429593"/>
                  </a:lnTo>
                  <a:lnTo>
                    <a:pt x="224112" y="428385"/>
                  </a:lnTo>
                  <a:lnTo>
                    <a:pt x="225925" y="427176"/>
                  </a:lnTo>
                  <a:lnTo>
                    <a:pt x="227435" y="425968"/>
                  </a:lnTo>
                  <a:lnTo>
                    <a:pt x="228945" y="424759"/>
                  </a:lnTo>
                  <a:cubicBezTo>
                    <a:pt x="231663" y="422645"/>
                    <a:pt x="234382" y="420530"/>
                    <a:pt x="237100" y="418113"/>
                  </a:cubicBezTo>
                  <a:lnTo>
                    <a:pt x="239818" y="415696"/>
                  </a:lnTo>
                  <a:lnTo>
                    <a:pt x="241026" y="414488"/>
                  </a:lnTo>
                  <a:lnTo>
                    <a:pt x="244047" y="411467"/>
                  </a:lnTo>
                  <a:lnTo>
                    <a:pt x="245557" y="409956"/>
                  </a:lnTo>
                  <a:lnTo>
                    <a:pt x="248577" y="406935"/>
                  </a:lnTo>
                  <a:lnTo>
                    <a:pt x="250088" y="405425"/>
                  </a:lnTo>
                  <a:cubicBezTo>
                    <a:pt x="252202" y="403310"/>
                    <a:pt x="254316" y="400893"/>
                    <a:pt x="256430" y="398476"/>
                  </a:cubicBezTo>
                  <a:lnTo>
                    <a:pt x="256732" y="398174"/>
                  </a:lnTo>
                  <a:cubicBezTo>
                    <a:pt x="257639" y="397268"/>
                    <a:pt x="258545" y="396059"/>
                    <a:pt x="259451" y="395153"/>
                  </a:cubicBezTo>
                  <a:lnTo>
                    <a:pt x="260961" y="393340"/>
                  </a:lnTo>
                  <a:lnTo>
                    <a:pt x="263377" y="390319"/>
                  </a:lnTo>
                  <a:lnTo>
                    <a:pt x="265190" y="388205"/>
                  </a:lnTo>
                  <a:cubicBezTo>
                    <a:pt x="266096" y="387298"/>
                    <a:pt x="266700" y="386090"/>
                    <a:pt x="267606" y="385184"/>
                  </a:cubicBezTo>
                  <a:cubicBezTo>
                    <a:pt x="268512" y="384277"/>
                    <a:pt x="268814" y="383673"/>
                    <a:pt x="269418" y="383069"/>
                  </a:cubicBezTo>
                  <a:cubicBezTo>
                    <a:pt x="270928" y="381256"/>
                    <a:pt x="272136" y="379444"/>
                    <a:pt x="273647" y="377329"/>
                  </a:cubicBezTo>
                  <a:lnTo>
                    <a:pt x="275459" y="374610"/>
                  </a:lnTo>
                  <a:lnTo>
                    <a:pt x="277573" y="371589"/>
                  </a:lnTo>
                  <a:lnTo>
                    <a:pt x="279385" y="368870"/>
                  </a:lnTo>
                  <a:lnTo>
                    <a:pt x="281500" y="365849"/>
                  </a:lnTo>
                  <a:cubicBezTo>
                    <a:pt x="282104" y="364943"/>
                    <a:pt x="282708" y="363734"/>
                    <a:pt x="283312" y="362828"/>
                  </a:cubicBezTo>
                  <a:lnTo>
                    <a:pt x="285124" y="360109"/>
                  </a:lnTo>
                  <a:cubicBezTo>
                    <a:pt x="286332" y="358296"/>
                    <a:pt x="287540" y="356484"/>
                    <a:pt x="288446" y="354369"/>
                  </a:cubicBezTo>
                  <a:cubicBezTo>
                    <a:pt x="289051" y="353463"/>
                    <a:pt x="289353" y="352858"/>
                    <a:pt x="289957" y="351952"/>
                  </a:cubicBezTo>
                  <a:cubicBezTo>
                    <a:pt x="290561" y="351046"/>
                    <a:pt x="291467" y="349535"/>
                    <a:pt x="292071" y="348327"/>
                  </a:cubicBezTo>
                  <a:lnTo>
                    <a:pt x="293581" y="345608"/>
                  </a:lnTo>
                  <a:lnTo>
                    <a:pt x="295695" y="341983"/>
                  </a:lnTo>
                  <a:lnTo>
                    <a:pt x="297206" y="339264"/>
                  </a:lnTo>
                  <a:lnTo>
                    <a:pt x="299622" y="334732"/>
                  </a:lnTo>
                  <a:lnTo>
                    <a:pt x="300830" y="332920"/>
                  </a:lnTo>
                  <a:lnTo>
                    <a:pt x="304152" y="326575"/>
                  </a:lnTo>
                  <a:cubicBezTo>
                    <a:pt x="304455" y="325971"/>
                    <a:pt x="304757" y="325065"/>
                    <a:pt x="305361" y="324461"/>
                  </a:cubicBezTo>
                  <a:lnTo>
                    <a:pt x="307777" y="319929"/>
                  </a:lnTo>
                  <a:cubicBezTo>
                    <a:pt x="308079" y="319023"/>
                    <a:pt x="308683" y="318419"/>
                    <a:pt x="308985" y="317512"/>
                  </a:cubicBezTo>
                  <a:lnTo>
                    <a:pt x="311401" y="312981"/>
                  </a:lnTo>
                  <a:lnTo>
                    <a:pt x="312610" y="310866"/>
                  </a:lnTo>
                  <a:cubicBezTo>
                    <a:pt x="313818" y="308751"/>
                    <a:pt x="314724" y="306636"/>
                    <a:pt x="315630" y="304522"/>
                  </a:cubicBezTo>
                  <a:lnTo>
                    <a:pt x="315630" y="303313"/>
                  </a:lnTo>
                  <a:lnTo>
                    <a:pt x="390535" y="453459"/>
                  </a:lnTo>
                  <a:lnTo>
                    <a:pt x="466951" y="453459"/>
                  </a:lnTo>
                  <a:lnTo>
                    <a:pt x="354895" y="215703"/>
                  </a:lnTo>
                  <a:cubicBezTo>
                    <a:pt x="387515" y="143500"/>
                    <a:pt x="427686" y="71599"/>
                    <a:pt x="478730" y="71599"/>
                  </a:cubicBezTo>
                  <a:lnTo>
                    <a:pt x="478730" y="71599"/>
                  </a:lnTo>
                  <a:lnTo>
                    <a:pt x="478730" y="0"/>
                  </a:lnTo>
                  <a:lnTo>
                    <a:pt x="478730" y="0"/>
                  </a:lnTo>
                  <a:cubicBezTo>
                    <a:pt x="413792" y="0"/>
                    <a:pt x="365768" y="50149"/>
                    <a:pt x="330732" y="106945"/>
                  </a:cubicBezTo>
                  <a:close/>
                  <a:moveTo>
                    <a:pt x="160684" y="379746"/>
                  </a:moveTo>
                  <a:cubicBezTo>
                    <a:pt x="155550" y="380954"/>
                    <a:pt x="150415" y="381558"/>
                    <a:pt x="144978" y="381558"/>
                  </a:cubicBezTo>
                  <a:lnTo>
                    <a:pt x="112056" y="381558"/>
                  </a:lnTo>
                  <a:lnTo>
                    <a:pt x="233778" y="131416"/>
                  </a:lnTo>
                  <a:lnTo>
                    <a:pt x="275157" y="220839"/>
                  </a:lnTo>
                  <a:lnTo>
                    <a:pt x="275157" y="220839"/>
                  </a:lnTo>
                  <a:cubicBezTo>
                    <a:pt x="274855" y="221443"/>
                    <a:pt x="274553" y="222047"/>
                    <a:pt x="274553" y="222651"/>
                  </a:cubicBezTo>
                  <a:lnTo>
                    <a:pt x="271532" y="229298"/>
                  </a:lnTo>
                  <a:lnTo>
                    <a:pt x="270324" y="231714"/>
                  </a:lnTo>
                  <a:cubicBezTo>
                    <a:pt x="269418" y="233829"/>
                    <a:pt x="268512" y="235642"/>
                    <a:pt x="267606" y="237756"/>
                  </a:cubicBezTo>
                  <a:cubicBezTo>
                    <a:pt x="267304" y="238663"/>
                    <a:pt x="267002" y="239569"/>
                    <a:pt x="266398" y="240173"/>
                  </a:cubicBezTo>
                  <a:lnTo>
                    <a:pt x="263679" y="246215"/>
                  </a:lnTo>
                  <a:cubicBezTo>
                    <a:pt x="263377" y="247122"/>
                    <a:pt x="263075" y="247726"/>
                    <a:pt x="262471" y="248632"/>
                  </a:cubicBezTo>
                  <a:cubicBezTo>
                    <a:pt x="261565" y="250747"/>
                    <a:pt x="260659" y="252862"/>
                    <a:pt x="259451" y="254976"/>
                  </a:cubicBezTo>
                  <a:cubicBezTo>
                    <a:pt x="259149" y="255581"/>
                    <a:pt x="258847" y="256185"/>
                    <a:pt x="258545" y="256789"/>
                  </a:cubicBezTo>
                  <a:lnTo>
                    <a:pt x="255222" y="263738"/>
                  </a:lnTo>
                  <a:lnTo>
                    <a:pt x="254618" y="264946"/>
                  </a:lnTo>
                  <a:cubicBezTo>
                    <a:pt x="249484" y="276124"/>
                    <a:pt x="244047" y="287000"/>
                    <a:pt x="238610" y="296969"/>
                  </a:cubicBezTo>
                  <a:lnTo>
                    <a:pt x="238610" y="296969"/>
                  </a:lnTo>
                  <a:cubicBezTo>
                    <a:pt x="237402" y="299386"/>
                    <a:pt x="235892" y="302105"/>
                    <a:pt x="234684" y="304522"/>
                  </a:cubicBezTo>
                  <a:lnTo>
                    <a:pt x="234382" y="304824"/>
                  </a:lnTo>
                  <a:cubicBezTo>
                    <a:pt x="233173" y="307241"/>
                    <a:pt x="231663" y="309657"/>
                    <a:pt x="230455" y="311772"/>
                  </a:cubicBezTo>
                  <a:lnTo>
                    <a:pt x="230455" y="312074"/>
                  </a:lnTo>
                  <a:cubicBezTo>
                    <a:pt x="223810" y="323554"/>
                    <a:pt x="216561" y="334128"/>
                    <a:pt x="208406" y="344400"/>
                  </a:cubicBezTo>
                  <a:lnTo>
                    <a:pt x="208406" y="344400"/>
                  </a:lnTo>
                  <a:cubicBezTo>
                    <a:pt x="194211" y="362526"/>
                    <a:pt x="178505" y="375214"/>
                    <a:pt x="160684" y="379746"/>
                  </a:cubicBezTo>
                  <a:close/>
                </a:path>
              </a:pathLst>
            </a:custGeom>
            <a:grpFill/>
            <a:ln w="2127" cap="flat">
              <a:noFill/>
              <a:prstDash val="solid"/>
              <a:miter/>
            </a:ln>
          </p:spPr>
          <p:txBody>
            <a:bodyPr rtlCol="0" anchor="ctr"/>
            <a:lstStyle/>
            <a:p>
              <a:endParaRPr lang="en-US" sz="1867"/>
            </a:p>
          </p:txBody>
        </p:sp>
      </p:grpSp>
      <p:sp>
        <p:nvSpPr>
          <p:cNvPr id="13" name="TextBox 12">
            <a:extLst>
              <a:ext uri="{FF2B5EF4-FFF2-40B4-BE49-F238E27FC236}">
                <a16:creationId xmlns:a16="http://schemas.microsoft.com/office/drawing/2014/main" id="{EA265EA0-E132-B988-AA18-652770B2480C}"/>
              </a:ext>
            </a:extLst>
          </p:cNvPr>
          <p:cNvSpPr txBox="1"/>
          <p:nvPr userDrawn="1"/>
        </p:nvSpPr>
        <p:spPr>
          <a:xfrm>
            <a:off x="821599" y="2621954"/>
            <a:ext cx="4487692" cy="2554545"/>
          </a:xfrm>
          <a:prstGeom prst="rect">
            <a:avLst/>
          </a:prstGeom>
          <a:noFill/>
        </p:spPr>
        <p:txBody>
          <a:bodyPr wrap="square" rtlCol="0">
            <a:spAutoFit/>
          </a:bodyPr>
          <a:lstStyle/>
          <a:p>
            <a:pPr>
              <a:lnSpc>
                <a:spcPct val="100000"/>
              </a:lnSpc>
            </a:pPr>
            <a:r>
              <a:rPr lang="en-US" sz="8000" spc="400" baseline="0">
                <a:solidFill>
                  <a:schemeClr val="bg1"/>
                </a:solidFill>
                <a:effectLst/>
                <a:latin typeface="Arial" panose="020B0604020202020204" pitchFamily="34" charset="0"/>
                <a:ea typeface="Calibri" panose="020F0502020204030204" pitchFamily="34" charset="0"/>
                <a:cs typeface="Arial" panose="020B0604020202020204" pitchFamily="34" charset="0"/>
              </a:rPr>
              <a:t>Thank </a:t>
            </a:r>
          </a:p>
          <a:p>
            <a:pPr>
              <a:lnSpc>
                <a:spcPct val="100000"/>
              </a:lnSpc>
            </a:pPr>
            <a:r>
              <a:rPr lang="en-US" sz="8000" spc="400" baseline="0">
                <a:solidFill>
                  <a:schemeClr val="bg1"/>
                </a:solidFill>
                <a:latin typeface="Arial" panose="020B0604020202020204" pitchFamily="34" charset="0"/>
                <a:ea typeface="Calibri" panose="020F0502020204030204" pitchFamily="34" charset="0"/>
                <a:cs typeface="Arial" panose="020B0604020202020204" pitchFamily="34" charset="0"/>
              </a:rPr>
              <a:t>You!</a:t>
            </a:r>
            <a:endParaRPr lang="en-IN" sz="8000" spc="400" baseline="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1FAB707A-DCD8-1A60-5677-B3853E78533D}"/>
              </a:ext>
            </a:extLst>
          </p:cNvPr>
          <p:cNvCxnSpPr>
            <a:cxnSpLocks/>
          </p:cNvCxnSpPr>
          <p:nvPr userDrawn="1"/>
        </p:nvCxnSpPr>
        <p:spPr>
          <a:xfrm>
            <a:off x="7310363" y="4088534"/>
            <a:ext cx="5225491"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453E1B-6B28-2143-B673-260C41198B4A}"/>
              </a:ext>
            </a:extLst>
          </p:cNvPr>
          <p:cNvCxnSpPr>
            <a:cxnSpLocks/>
          </p:cNvCxnSpPr>
          <p:nvPr userDrawn="1"/>
        </p:nvCxnSpPr>
        <p:spPr>
          <a:xfrm>
            <a:off x="0" y="2335038"/>
            <a:ext cx="4498844"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57BFCE0-FC2E-FBCD-4047-FD9E3110084B}"/>
              </a:ext>
            </a:extLst>
          </p:cNvPr>
          <p:cNvSpPr txBox="1"/>
          <p:nvPr userDrawn="1"/>
        </p:nvSpPr>
        <p:spPr>
          <a:xfrm>
            <a:off x="7310363" y="3760728"/>
            <a:ext cx="1564735" cy="276999"/>
          </a:xfrm>
          <a:prstGeom prst="rect">
            <a:avLst/>
          </a:prstGeom>
          <a:noFill/>
        </p:spPr>
        <p:txBody>
          <a:bodyPr wrap="none" lIns="0" tIns="0" rIns="0" bIns="0" rtlCol="0">
            <a:spAutoFit/>
          </a:bodyPr>
          <a:lstStyle/>
          <a:p>
            <a:r>
              <a:rPr lang="en-IN" sz="1800">
                <a:solidFill>
                  <a:schemeClr val="bg1"/>
                </a:solidFill>
                <a:latin typeface="Arial" panose="020B0604020202020204" pitchFamily="34" charset="0"/>
                <a:cs typeface="Arial" panose="020B0604020202020204" pitchFamily="34" charset="0"/>
              </a:rPr>
              <a:t>https://affine.ai/</a:t>
            </a:r>
          </a:p>
        </p:txBody>
      </p:sp>
    </p:spTree>
    <p:extLst>
      <p:ext uri="{BB962C8B-B14F-4D97-AF65-F5344CB8AC3E}">
        <p14:creationId xmlns:p14="http://schemas.microsoft.com/office/powerpoint/2010/main" val="646988105"/>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98"/>
        <p:cNvGrpSpPr/>
        <p:nvPr/>
      </p:nvGrpSpPr>
      <p:grpSpPr>
        <a:xfrm>
          <a:off x="0" y="0"/>
          <a:ext cx="0" cy="0"/>
          <a:chOff x="0" y="0"/>
          <a:chExt cx="0" cy="0"/>
        </a:xfrm>
      </p:grpSpPr>
      <p:sp>
        <p:nvSpPr>
          <p:cNvPr id="99" name="Google Shape;99;p17"/>
          <p:cNvSpPr txBox="1">
            <a:spLocks noGrp="1"/>
          </p:cNvSpPr>
          <p:nvPr>
            <p:ph type="sldNum" idx="12"/>
          </p:nvPr>
        </p:nvSpPr>
        <p:spPr>
          <a:xfrm>
            <a:off x="11298083" y="6217623"/>
            <a:ext cx="731695"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20315841"/>
      </p:ext>
    </p:extLst>
  </p:cSld>
  <p:clrMapOvr>
    <a:masterClrMapping/>
  </p:clrMapOvr>
  <p:transition spd="slow">
    <p:push/>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6" descr="A city lights in the dark&#10;&#10;Description automatically generated">
            <a:extLst>
              <a:ext uri="{FF2B5EF4-FFF2-40B4-BE49-F238E27FC236}">
                <a16:creationId xmlns:a16="http://schemas.microsoft.com/office/drawing/2014/main" id="{62E630D4-2E2B-1731-8797-0B59E934BDA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C8DE84CC-C972-C8FF-F831-05D3F976C8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25" name="Rectangle: Rounded Corners 24">
            <a:extLst>
              <a:ext uri="{FF2B5EF4-FFF2-40B4-BE49-F238E27FC236}">
                <a16:creationId xmlns:a16="http://schemas.microsoft.com/office/drawing/2014/main" id="{779A43CF-E6A8-501D-5973-519D60F8FE16}"/>
              </a:ext>
            </a:extLst>
          </p:cNvPr>
          <p:cNvSpPr/>
          <p:nvPr userDrawn="1"/>
        </p:nvSpPr>
        <p:spPr>
          <a:xfrm>
            <a:off x="9115596" y="5014632"/>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
        <p:nvSpPr>
          <p:cNvPr id="26" name="Title 1">
            <a:extLst>
              <a:ext uri="{FF2B5EF4-FFF2-40B4-BE49-F238E27FC236}">
                <a16:creationId xmlns:a16="http://schemas.microsoft.com/office/drawing/2014/main" id="{0F59F43C-BF3F-4DF5-725F-1B34775AC151}"/>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7" name="Text Placeholder 23">
            <a:extLst>
              <a:ext uri="{FF2B5EF4-FFF2-40B4-BE49-F238E27FC236}">
                <a16:creationId xmlns:a16="http://schemas.microsoft.com/office/drawing/2014/main" id="{91386958-5077-6F7F-02D3-F23F697E71B8}"/>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Tree>
    <p:extLst>
      <p:ext uri="{BB962C8B-B14F-4D97-AF65-F5344CB8AC3E}">
        <p14:creationId xmlns:p14="http://schemas.microsoft.com/office/powerpoint/2010/main" val="3199236562"/>
      </p:ext>
    </p:extLst>
  </p:cSld>
  <p:clrMapOvr>
    <a:masterClrMapping/>
  </p:clrMapOvr>
  <p:transition spd="slow">
    <p:push/>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A colorful explosion of a person&#10;&#10;Description automatically generated with medium confidence">
            <a:extLst>
              <a:ext uri="{FF2B5EF4-FFF2-40B4-BE49-F238E27FC236}">
                <a16:creationId xmlns:a16="http://schemas.microsoft.com/office/drawing/2014/main" id="{2E2DBC28-4BED-0AD9-89DB-A48CE8B72D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0" y="4329197"/>
            <a:ext cx="565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373E84D-30DC-603D-FD1B-82CF52133C85}"/>
              </a:ext>
            </a:extLst>
          </p:cNvPr>
          <p:cNvSpPr txBox="1"/>
          <p:nvPr userDrawn="1"/>
        </p:nvSpPr>
        <p:spPr>
          <a:xfrm>
            <a:off x="833005" y="6453127"/>
            <a:ext cx="1043691" cy="184666"/>
          </a:xfrm>
          <a:prstGeom prst="rect">
            <a:avLst/>
          </a:prstGeom>
          <a:noFill/>
        </p:spPr>
        <p:txBody>
          <a:bodyPr wrap="none" lIns="0" tIns="0" rIns="0" bIns="0" rtlCol="0">
            <a:spAutoFit/>
          </a:bodyPr>
          <a:lstStyle/>
          <a:p>
            <a:r>
              <a:rPr lang="en-IN" sz="1200">
                <a:solidFill>
                  <a:schemeClr val="bg1"/>
                </a:solidFill>
                <a:latin typeface="Arial" panose="020B0604020202020204" pitchFamily="34" charset="0"/>
                <a:cs typeface="Arial" panose="020B0604020202020204" pitchFamily="34" charset="0"/>
              </a:rPr>
              <a:t>https://affine.ai/</a:t>
            </a:r>
          </a:p>
        </p:txBody>
      </p: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5"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0A76C07-5DF1-E163-7D1B-342E70CF6B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45" y="388292"/>
            <a:ext cx="2382991" cy="627022"/>
          </a:xfrm>
          <a:prstGeom prst="rect">
            <a:avLst/>
          </a:prstGeom>
        </p:spPr>
      </p:pic>
      <p:sp>
        <p:nvSpPr>
          <p:cNvPr id="20" name="Title 1">
            <a:extLst>
              <a:ext uri="{FF2B5EF4-FFF2-40B4-BE49-F238E27FC236}">
                <a16:creationId xmlns:a16="http://schemas.microsoft.com/office/drawing/2014/main" id="{95888F5D-0E1E-4973-E9EF-8B31C763A2FC}"/>
              </a:ext>
            </a:extLst>
          </p:cNvPr>
          <p:cNvSpPr>
            <a:spLocks noGrp="1"/>
          </p:cNvSpPr>
          <p:nvPr>
            <p:ph type="title" hasCustomPrompt="1"/>
          </p:nvPr>
        </p:nvSpPr>
        <p:spPr>
          <a:xfrm>
            <a:off x="621855"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1" name="Text Placeholder 23">
            <a:extLst>
              <a:ext uri="{FF2B5EF4-FFF2-40B4-BE49-F238E27FC236}">
                <a16:creationId xmlns:a16="http://schemas.microsoft.com/office/drawing/2014/main" id="{9B1382E4-385A-709A-C212-9B6C37A4C592}"/>
              </a:ext>
            </a:extLst>
          </p:cNvPr>
          <p:cNvSpPr>
            <a:spLocks noGrp="1"/>
          </p:cNvSpPr>
          <p:nvPr>
            <p:ph type="body" sz="quarter" idx="10" hasCustomPrompt="1"/>
          </p:nvPr>
        </p:nvSpPr>
        <p:spPr>
          <a:xfrm>
            <a:off x="621855"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
        <p:nvSpPr>
          <p:cNvPr id="22" name="Rectangle: Rounded Corners 21">
            <a:extLst>
              <a:ext uri="{FF2B5EF4-FFF2-40B4-BE49-F238E27FC236}">
                <a16:creationId xmlns:a16="http://schemas.microsoft.com/office/drawing/2014/main" id="{28F27534-C5AF-3287-7FEB-472A5BF7199A}"/>
              </a:ext>
            </a:extLst>
          </p:cNvPr>
          <p:cNvSpPr/>
          <p:nvPr userDrawn="1"/>
        </p:nvSpPr>
        <p:spPr>
          <a:xfrm>
            <a:off x="597504" y="4857878"/>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spc="100" baseline="0">
              <a:solidFill>
                <a:schemeClr val="tx1"/>
              </a:solidFill>
            </a:endParaRPr>
          </a:p>
        </p:txBody>
      </p:sp>
    </p:spTree>
    <p:extLst>
      <p:ext uri="{BB962C8B-B14F-4D97-AF65-F5344CB8AC3E}">
        <p14:creationId xmlns:p14="http://schemas.microsoft.com/office/powerpoint/2010/main" val="2009219969"/>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47" name="Rectangle 46">
            <a:hlinkClick r:id="" action="ppaction://noaction"/>
            <a:extLst>
              <a:ext uri="{FF2B5EF4-FFF2-40B4-BE49-F238E27FC236}">
                <a16:creationId xmlns:a16="http://schemas.microsoft.com/office/drawing/2014/main" id="{5372C8D9-B941-822E-AF81-4F8AFC9BA6D1}"/>
              </a:ext>
            </a:extLst>
          </p:cNvPr>
          <p:cNvSpPr/>
          <p:nvPr userDrawn="1"/>
        </p:nvSpPr>
        <p:spPr>
          <a:xfrm>
            <a:off x="475896"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51" name="Straight Connector 50">
            <a:hlinkClick r:id="" action="ppaction://noaction"/>
            <a:extLst>
              <a:ext uri="{FF2B5EF4-FFF2-40B4-BE49-F238E27FC236}">
                <a16:creationId xmlns:a16="http://schemas.microsoft.com/office/drawing/2014/main" id="{E92D9251-4384-8DF9-0007-89D54026AF51}"/>
              </a:ext>
            </a:extLst>
          </p:cNvPr>
          <p:cNvCxnSpPr>
            <a:cxnSpLocks/>
          </p:cNvCxnSpPr>
          <p:nvPr userDrawn="1"/>
        </p:nvCxnSpPr>
        <p:spPr>
          <a:xfrm>
            <a:off x="607272"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2" name="Text Placeholder 15">
            <a:extLst>
              <a:ext uri="{FF2B5EF4-FFF2-40B4-BE49-F238E27FC236}">
                <a16:creationId xmlns:a16="http://schemas.microsoft.com/office/drawing/2014/main" id="{4AEE9D65-BF71-CF74-144E-08ECDBF2C869}"/>
              </a:ext>
            </a:extLst>
          </p:cNvPr>
          <p:cNvSpPr>
            <a:spLocks noGrp="1"/>
          </p:cNvSpPr>
          <p:nvPr>
            <p:ph type="body" sz="quarter" idx="10" hasCustomPrompt="1"/>
          </p:nvPr>
        </p:nvSpPr>
        <p:spPr>
          <a:xfrm>
            <a:off x="475897" y="1167584"/>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53" name="Straight Connector 52">
            <a:hlinkClick r:id="" action="ppaction://noaction"/>
            <a:extLst>
              <a:ext uri="{FF2B5EF4-FFF2-40B4-BE49-F238E27FC236}">
                <a16:creationId xmlns:a16="http://schemas.microsoft.com/office/drawing/2014/main" id="{49CAEB61-22F8-FBF2-9B58-EB44D309CB13}"/>
              </a:ext>
            </a:extLst>
          </p:cNvPr>
          <p:cNvCxnSpPr>
            <a:cxnSpLocks/>
          </p:cNvCxnSpPr>
          <p:nvPr userDrawn="1"/>
        </p:nvCxnSpPr>
        <p:spPr>
          <a:xfrm>
            <a:off x="5500542"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4" name="Text Placeholder 15">
            <a:extLst>
              <a:ext uri="{FF2B5EF4-FFF2-40B4-BE49-F238E27FC236}">
                <a16:creationId xmlns:a16="http://schemas.microsoft.com/office/drawing/2014/main" id="{8A487E80-A982-9B5F-8F98-A21E92EA3955}"/>
              </a:ext>
            </a:extLst>
          </p:cNvPr>
          <p:cNvSpPr>
            <a:spLocks noGrp="1"/>
          </p:cNvSpPr>
          <p:nvPr>
            <p:ph type="body" sz="quarter" idx="11" hasCustomPrompt="1"/>
          </p:nvPr>
        </p:nvSpPr>
        <p:spPr>
          <a:xfrm>
            <a:off x="475896" y="1868715"/>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5" name="Text Placeholder 15">
            <a:extLst>
              <a:ext uri="{FF2B5EF4-FFF2-40B4-BE49-F238E27FC236}">
                <a16:creationId xmlns:a16="http://schemas.microsoft.com/office/drawing/2014/main" id="{9D13A525-5350-6FEB-9199-62E7D711F725}"/>
              </a:ext>
            </a:extLst>
          </p:cNvPr>
          <p:cNvSpPr>
            <a:spLocks noGrp="1"/>
          </p:cNvSpPr>
          <p:nvPr>
            <p:ph type="body" sz="quarter" idx="15" hasCustomPrompt="1"/>
          </p:nvPr>
        </p:nvSpPr>
        <p:spPr>
          <a:xfrm>
            <a:off x="475896" y="3195829"/>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62" name="Rectangle 61">
            <a:hlinkClick r:id="" action="ppaction://noaction"/>
            <a:extLst>
              <a:ext uri="{FF2B5EF4-FFF2-40B4-BE49-F238E27FC236}">
                <a16:creationId xmlns:a16="http://schemas.microsoft.com/office/drawing/2014/main" id="{270AB9B7-11B7-6818-4811-33CA89B1C711}"/>
              </a:ext>
            </a:extLst>
          </p:cNvPr>
          <p:cNvSpPr/>
          <p:nvPr userDrawn="1"/>
        </p:nvSpPr>
        <p:spPr>
          <a:xfrm>
            <a:off x="6365936"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63" name="Straight Connector 62">
            <a:hlinkClick r:id="" action="ppaction://noaction"/>
            <a:extLst>
              <a:ext uri="{FF2B5EF4-FFF2-40B4-BE49-F238E27FC236}">
                <a16:creationId xmlns:a16="http://schemas.microsoft.com/office/drawing/2014/main" id="{A2255C79-5A05-333F-345F-C2E2AD8F50CB}"/>
              </a:ext>
            </a:extLst>
          </p:cNvPr>
          <p:cNvCxnSpPr>
            <a:cxnSpLocks/>
          </p:cNvCxnSpPr>
          <p:nvPr userDrawn="1"/>
        </p:nvCxnSpPr>
        <p:spPr>
          <a:xfrm>
            <a:off x="6497311"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4" name="Text Placeholder 15">
            <a:extLst>
              <a:ext uri="{FF2B5EF4-FFF2-40B4-BE49-F238E27FC236}">
                <a16:creationId xmlns:a16="http://schemas.microsoft.com/office/drawing/2014/main" id="{5B481FA8-CC5F-7635-85AA-32C405836357}"/>
              </a:ext>
            </a:extLst>
          </p:cNvPr>
          <p:cNvSpPr>
            <a:spLocks noGrp="1"/>
          </p:cNvSpPr>
          <p:nvPr>
            <p:ph type="body" sz="quarter" idx="16" hasCustomPrompt="1"/>
          </p:nvPr>
        </p:nvSpPr>
        <p:spPr>
          <a:xfrm>
            <a:off x="6365936" y="1167584"/>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65" name="Straight Connector 64">
            <a:hlinkClick r:id="" action="ppaction://noaction"/>
            <a:extLst>
              <a:ext uri="{FF2B5EF4-FFF2-40B4-BE49-F238E27FC236}">
                <a16:creationId xmlns:a16="http://schemas.microsoft.com/office/drawing/2014/main" id="{F066AB8A-BB96-5D3D-C225-CBCB51ABE298}"/>
              </a:ext>
            </a:extLst>
          </p:cNvPr>
          <p:cNvCxnSpPr>
            <a:cxnSpLocks/>
          </p:cNvCxnSpPr>
          <p:nvPr userDrawn="1"/>
        </p:nvCxnSpPr>
        <p:spPr>
          <a:xfrm>
            <a:off x="11390581"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6" name="Text Placeholder 15">
            <a:extLst>
              <a:ext uri="{FF2B5EF4-FFF2-40B4-BE49-F238E27FC236}">
                <a16:creationId xmlns:a16="http://schemas.microsoft.com/office/drawing/2014/main" id="{FA319A8F-251A-2C8F-9F1F-6F3BA1AE21D1}"/>
              </a:ext>
            </a:extLst>
          </p:cNvPr>
          <p:cNvSpPr>
            <a:spLocks noGrp="1"/>
          </p:cNvSpPr>
          <p:nvPr>
            <p:ph type="body" sz="quarter" idx="17" hasCustomPrompt="1"/>
          </p:nvPr>
        </p:nvSpPr>
        <p:spPr>
          <a:xfrm>
            <a:off x="6365935" y="1868715"/>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7" name="Text Placeholder 15">
            <a:extLst>
              <a:ext uri="{FF2B5EF4-FFF2-40B4-BE49-F238E27FC236}">
                <a16:creationId xmlns:a16="http://schemas.microsoft.com/office/drawing/2014/main" id="{F3B1CD36-5D94-CB5D-0186-E15565E02A09}"/>
              </a:ext>
            </a:extLst>
          </p:cNvPr>
          <p:cNvSpPr>
            <a:spLocks noGrp="1"/>
          </p:cNvSpPr>
          <p:nvPr>
            <p:ph type="body" sz="quarter" idx="18" hasCustomPrompt="1"/>
          </p:nvPr>
        </p:nvSpPr>
        <p:spPr>
          <a:xfrm>
            <a:off x="6365935" y="3195829"/>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5" name="Rectangle 74">
            <a:hlinkClick r:id="" action="ppaction://noaction"/>
            <a:extLst>
              <a:ext uri="{FF2B5EF4-FFF2-40B4-BE49-F238E27FC236}">
                <a16:creationId xmlns:a16="http://schemas.microsoft.com/office/drawing/2014/main" id="{2D0036E9-667F-6942-157B-5924044C5A7D}"/>
              </a:ext>
            </a:extLst>
          </p:cNvPr>
          <p:cNvSpPr/>
          <p:nvPr userDrawn="1"/>
        </p:nvSpPr>
        <p:spPr>
          <a:xfrm>
            <a:off x="475896"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76" name="Straight Connector 75">
            <a:hlinkClick r:id="" action="ppaction://noaction"/>
            <a:extLst>
              <a:ext uri="{FF2B5EF4-FFF2-40B4-BE49-F238E27FC236}">
                <a16:creationId xmlns:a16="http://schemas.microsoft.com/office/drawing/2014/main" id="{914EEB76-0FEA-054B-643D-F314E7C6B784}"/>
              </a:ext>
            </a:extLst>
          </p:cNvPr>
          <p:cNvCxnSpPr>
            <a:cxnSpLocks/>
          </p:cNvCxnSpPr>
          <p:nvPr userDrawn="1"/>
        </p:nvCxnSpPr>
        <p:spPr>
          <a:xfrm>
            <a:off x="607272"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7" name="Text Placeholder 15">
            <a:extLst>
              <a:ext uri="{FF2B5EF4-FFF2-40B4-BE49-F238E27FC236}">
                <a16:creationId xmlns:a16="http://schemas.microsoft.com/office/drawing/2014/main" id="{59EEA8D9-F4B5-B672-B3F5-81A783775E88}"/>
              </a:ext>
            </a:extLst>
          </p:cNvPr>
          <p:cNvSpPr>
            <a:spLocks noGrp="1"/>
          </p:cNvSpPr>
          <p:nvPr>
            <p:ph type="body" sz="quarter" idx="19" hasCustomPrompt="1"/>
          </p:nvPr>
        </p:nvSpPr>
        <p:spPr>
          <a:xfrm>
            <a:off x="475897" y="4121560"/>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78" name="Straight Connector 77">
            <a:hlinkClick r:id="" action="ppaction://noaction"/>
            <a:extLst>
              <a:ext uri="{FF2B5EF4-FFF2-40B4-BE49-F238E27FC236}">
                <a16:creationId xmlns:a16="http://schemas.microsoft.com/office/drawing/2014/main" id="{4988B12F-D6DD-2D8E-F0BB-8911E7C8FEC6}"/>
              </a:ext>
            </a:extLst>
          </p:cNvPr>
          <p:cNvCxnSpPr>
            <a:cxnSpLocks/>
          </p:cNvCxnSpPr>
          <p:nvPr userDrawn="1"/>
        </p:nvCxnSpPr>
        <p:spPr>
          <a:xfrm>
            <a:off x="5500542"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9" name="Text Placeholder 15">
            <a:extLst>
              <a:ext uri="{FF2B5EF4-FFF2-40B4-BE49-F238E27FC236}">
                <a16:creationId xmlns:a16="http://schemas.microsoft.com/office/drawing/2014/main" id="{6EA6E1E3-122F-F9A5-6447-E3A595838124}"/>
              </a:ext>
            </a:extLst>
          </p:cNvPr>
          <p:cNvSpPr>
            <a:spLocks noGrp="1"/>
          </p:cNvSpPr>
          <p:nvPr>
            <p:ph type="body" sz="quarter" idx="20" hasCustomPrompt="1"/>
          </p:nvPr>
        </p:nvSpPr>
        <p:spPr>
          <a:xfrm>
            <a:off x="475896" y="4822691"/>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0" name="Text Placeholder 15">
            <a:extLst>
              <a:ext uri="{FF2B5EF4-FFF2-40B4-BE49-F238E27FC236}">
                <a16:creationId xmlns:a16="http://schemas.microsoft.com/office/drawing/2014/main" id="{A24EFEC7-DA74-6EAE-6950-5CE8205A3A28}"/>
              </a:ext>
            </a:extLst>
          </p:cNvPr>
          <p:cNvSpPr>
            <a:spLocks noGrp="1"/>
          </p:cNvSpPr>
          <p:nvPr>
            <p:ph type="body" sz="quarter" idx="21" hasCustomPrompt="1"/>
          </p:nvPr>
        </p:nvSpPr>
        <p:spPr>
          <a:xfrm>
            <a:off x="475896" y="6149805"/>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1" name="Rectangle 80">
            <a:hlinkClick r:id="" action="ppaction://noaction"/>
            <a:extLst>
              <a:ext uri="{FF2B5EF4-FFF2-40B4-BE49-F238E27FC236}">
                <a16:creationId xmlns:a16="http://schemas.microsoft.com/office/drawing/2014/main" id="{09C0183C-539C-49E6-360A-96394C83E0B0}"/>
              </a:ext>
            </a:extLst>
          </p:cNvPr>
          <p:cNvSpPr/>
          <p:nvPr userDrawn="1"/>
        </p:nvSpPr>
        <p:spPr>
          <a:xfrm>
            <a:off x="6365936"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82" name="Straight Connector 81">
            <a:hlinkClick r:id="" action="ppaction://noaction"/>
            <a:extLst>
              <a:ext uri="{FF2B5EF4-FFF2-40B4-BE49-F238E27FC236}">
                <a16:creationId xmlns:a16="http://schemas.microsoft.com/office/drawing/2014/main" id="{9C6EFF7A-7546-B7E6-9EC3-8090613D1704}"/>
              </a:ext>
            </a:extLst>
          </p:cNvPr>
          <p:cNvCxnSpPr>
            <a:cxnSpLocks/>
          </p:cNvCxnSpPr>
          <p:nvPr userDrawn="1"/>
        </p:nvCxnSpPr>
        <p:spPr>
          <a:xfrm>
            <a:off x="6497311"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3" name="Text Placeholder 15">
            <a:extLst>
              <a:ext uri="{FF2B5EF4-FFF2-40B4-BE49-F238E27FC236}">
                <a16:creationId xmlns:a16="http://schemas.microsoft.com/office/drawing/2014/main" id="{322099DD-20F0-08A8-2B08-0E52BFECFFA9}"/>
              </a:ext>
            </a:extLst>
          </p:cNvPr>
          <p:cNvSpPr>
            <a:spLocks noGrp="1"/>
          </p:cNvSpPr>
          <p:nvPr>
            <p:ph type="body" sz="quarter" idx="22" hasCustomPrompt="1"/>
          </p:nvPr>
        </p:nvSpPr>
        <p:spPr>
          <a:xfrm>
            <a:off x="6365936" y="4121560"/>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84" name="Straight Connector 83">
            <a:hlinkClick r:id="" action="ppaction://noaction"/>
            <a:extLst>
              <a:ext uri="{FF2B5EF4-FFF2-40B4-BE49-F238E27FC236}">
                <a16:creationId xmlns:a16="http://schemas.microsoft.com/office/drawing/2014/main" id="{092B38F3-8830-2937-7DF3-BDA7DE54973B}"/>
              </a:ext>
            </a:extLst>
          </p:cNvPr>
          <p:cNvCxnSpPr>
            <a:cxnSpLocks/>
          </p:cNvCxnSpPr>
          <p:nvPr userDrawn="1"/>
        </p:nvCxnSpPr>
        <p:spPr>
          <a:xfrm>
            <a:off x="11390581"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15">
            <a:extLst>
              <a:ext uri="{FF2B5EF4-FFF2-40B4-BE49-F238E27FC236}">
                <a16:creationId xmlns:a16="http://schemas.microsoft.com/office/drawing/2014/main" id="{C09B2C35-30E8-B879-1566-251E20225044}"/>
              </a:ext>
            </a:extLst>
          </p:cNvPr>
          <p:cNvSpPr>
            <a:spLocks noGrp="1"/>
          </p:cNvSpPr>
          <p:nvPr>
            <p:ph type="body" sz="quarter" idx="23" hasCustomPrompt="1"/>
          </p:nvPr>
        </p:nvSpPr>
        <p:spPr>
          <a:xfrm>
            <a:off x="6365935" y="4822691"/>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5DA0331-D5B2-F86D-7575-7F518FF1CA40}"/>
              </a:ext>
            </a:extLst>
          </p:cNvPr>
          <p:cNvSpPr>
            <a:spLocks noGrp="1"/>
          </p:cNvSpPr>
          <p:nvPr>
            <p:ph type="body" sz="quarter" idx="24" hasCustomPrompt="1"/>
          </p:nvPr>
        </p:nvSpPr>
        <p:spPr>
          <a:xfrm>
            <a:off x="6365935" y="6149805"/>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7" name="TextBox 86">
            <a:extLst>
              <a:ext uri="{FF2B5EF4-FFF2-40B4-BE49-F238E27FC236}">
                <a16:creationId xmlns:a16="http://schemas.microsoft.com/office/drawing/2014/main" id="{A3C4A93C-C5BD-0426-020D-078982431714}"/>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3754837"/>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preserve="1" userDrawn="1">
  <p:cSld name="Blank">
    <p:spTree>
      <p:nvGrpSpPr>
        <p:cNvPr id="1" name="Shape 98"/>
        <p:cNvGrpSpPr/>
        <p:nvPr/>
      </p:nvGrpSpPr>
      <p:grpSpPr>
        <a:xfrm>
          <a:off x="0" y="0"/>
          <a:ext cx="0" cy="0"/>
          <a:chOff x="0" y="0"/>
          <a:chExt cx="0" cy="0"/>
        </a:xfrm>
      </p:grpSpPr>
      <p:pic>
        <p:nvPicPr>
          <p:cNvPr id="8" name="Picture 7" descr="A red and blue gradient&#10;&#10;Description automatically generated">
            <a:extLst>
              <a:ext uri="{FF2B5EF4-FFF2-40B4-BE49-F238E27FC236}">
                <a16:creationId xmlns:a16="http://schemas.microsoft.com/office/drawing/2014/main" id="{8E4D5F63-E1FA-4BF6-55A5-C85CEB51C15D}"/>
              </a:ext>
            </a:extLst>
          </p:cNvPr>
          <p:cNvPicPr>
            <a:picLocks noChangeAspect="1"/>
          </p:cNvPicPr>
          <p:nvPr userDrawn="1"/>
        </p:nvPicPr>
        <p:blipFill>
          <a:blip r:embed="rId2">
            <a:alphaModFix/>
          </a:blip>
          <a:stretch>
            <a:fillRect/>
          </a:stretch>
        </p:blipFill>
        <p:spPr>
          <a:xfrm>
            <a:off x="0" y="0"/>
            <a:ext cx="12193588" cy="6858000"/>
          </a:xfrm>
          <a:prstGeom prst="rect">
            <a:avLst/>
          </a:prstGeom>
        </p:spPr>
      </p:pic>
      <p:sp>
        <p:nvSpPr>
          <p:cNvPr id="6" name="Freeform: Shape 5">
            <a:extLst>
              <a:ext uri="{FF2B5EF4-FFF2-40B4-BE49-F238E27FC236}">
                <a16:creationId xmlns:a16="http://schemas.microsoft.com/office/drawing/2014/main" id="{00CBB77F-CEAF-4873-E44B-D71441ABA560}"/>
              </a:ext>
            </a:extLst>
          </p:cNvPr>
          <p:cNvSpPr/>
          <p:nvPr userDrawn="1"/>
        </p:nvSpPr>
        <p:spPr>
          <a:xfrm flipH="1">
            <a:off x="5339256" y="2116184"/>
            <a:ext cx="6854331" cy="914400"/>
          </a:xfrm>
          <a:custGeom>
            <a:avLst/>
            <a:gdLst>
              <a:gd name="connsiteX0" fmla="*/ 6401274 w 6853438"/>
              <a:gd name="connsiteY0" fmla="*/ 0 h 809897"/>
              <a:gd name="connsiteX1" fmla="*/ 0 w 6853438"/>
              <a:gd name="connsiteY1" fmla="*/ 0 h 809897"/>
              <a:gd name="connsiteX2" fmla="*/ 0 w 6853438"/>
              <a:gd name="connsiteY2" fmla="*/ 809897 h 809897"/>
              <a:gd name="connsiteX3" fmla="*/ 6853438 w 6853438"/>
              <a:gd name="connsiteY3" fmla="*/ 809897 h 809897"/>
              <a:gd name="connsiteX4" fmla="*/ 6401274 w 6853438"/>
              <a:gd name="connsiteY4" fmla="*/ 0 h 80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38" h="809897">
                <a:moveTo>
                  <a:pt x="6401274" y="0"/>
                </a:moveTo>
                <a:lnTo>
                  <a:pt x="0" y="0"/>
                </a:lnTo>
                <a:lnTo>
                  <a:pt x="0" y="809897"/>
                </a:lnTo>
                <a:lnTo>
                  <a:pt x="6853438" y="809897"/>
                </a:lnTo>
                <a:lnTo>
                  <a:pt x="6401274" y="0"/>
                </a:lnTo>
                <a:close/>
              </a:path>
            </a:pathLst>
          </a:custGeom>
          <a:gradFill flip="none" rotWithShape="1">
            <a:gsLst>
              <a:gs pos="0">
                <a:srgbClr val="FF5158"/>
              </a:gs>
              <a:gs pos="81000">
                <a:schemeClr val="accent2"/>
              </a:gs>
              <a:gs pos="10000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67"/>
          </a:p>
        </p:txBody>
      </p:sp>
      <p:sp>
        <p:nvSpPr>
          <p:cNvPr id="2" name="Parallelogram 1">
            <a:extLst>
              <a:ext uri="{FF2B5EF4-FFF2-40B4-BE49-F238E27FC236}">
                <a16:creationId xmlns:a16="http://schemas.microsoft.com/office/drawing/2014/main" id="{DD21F86B-1CFB-8EEF-C4A8-B0FA16A3BAF5}"/>
              </a:ext>
            </a:extLst>
          </p:cNvPr>
          <p:cNvSpPr/>
          <p:nvPr userDrawn="1"/>
        </p:nvSpPr>
        <p:spPr>
          <a:xfrm>
            <a:off x="4351341" y="3030585"/>
            <a:ext cx="4838101"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4" name="Title 1">
            <a:extLst>
              <a:ext uri="{FF2B5EF4-FFF2-40B4-BE49-F238E27FC236}">
                <a16:creationId xmlns:a16="http://schemas.microsoft.com/office/drawing/2014/main" id="{6A6BC672-E9F8-7B3E-6BC3-42599BD85183}"/>
              </a:ext>
            </a:extLst>
          </p:cNvPr>
          <p:cNvSpPr>
            <a:spLocks noGrp="1"/>
          </p:cNvSpPr>
          <p:nvPr>
            <p:ph type="title" hasCustomPrompt="1"/>
          </p:nvPr>
        </p:nvSpPr>
        <p:spPr>
          <a:xfrm>
            <a:off x="4351340" y="3375475"/>
            <a:ext cx="6966089" cy="1139018"/>
          </a:xfrm>
        </p:spPr>
        <p:txBody>
          <a:bodyPr anchor="ctr">
            <a:noAutofit/>
          </a:bodyPr>
          <a:lstStyle>
            <a:lvl1pPr algn="l">
              <a:lnSpc>
                <a:spcPct val="100000"/>
              </a:lnSpc>
              <a:defRPr sz="4800" b="0">
                <a:solidFill>
                  <a:schemeClr val="bg1"/>
                </a:solidFill>
                <a:latin typeface="+mj-lt"/>
                <a:cs typeface="Arial" panose="020B0604020202020204" pitchFamily="34" charset="0"/>
              </a:defRPr>
            </a:lvl1pPr>
          </a:lstStyle>
          <a:p>
            <a:r>
              <a:rPr lang="en-GB"/>
              <a:t>Section Divider</a:t>
            </a:r>
            <a:endParaRPr lang="en-US"/>
          </a:p>
        </p:txBody>
      </p:sp>
      <p:sp>
        <p:nvSpPr>
          <p:cNvPr id="5" name="Text Placeholder 13">
            <a:extLst>
              <a:ext uri="{FF2B5EF4-FFF2-40B4-BE49-F238E27FC236}">
                <a16:creationId xmlns:a16="http://schemas.microsoft.com/office/drawing/2014/main" id="{7429F2BD-A1AD-125A-EBF4-FD24EA14289E}"/>
              </a:ext>
            </a:extLst>
          </p:cNvPr>
          <p:cNvSpPr>
            <a:spLocks noGrp="1"/>
          </p:cNvSpPr>
          <p:nvPr>
            <p:ph type="body" sz="quarter" idx="10" hasCustomPrompt="1"/>
          </p:nvPr>
        </p:nvSpPr>
        <p:spPr>
          <a:xfrm>
            <a:off x="4338274" y="2074684"/>
            <a:ext cx="1096582" cy="914400"/>
          </a:xfrm>
        </p:spPr>
        <p:txBody>
          <a:bodyPr lIns="0" tIns="0" rIns="0" bIns="0" anchor="ctr">
            <a:noAutofit/>
          </a:bodyPr>
          <a:lstStyle>
            <a:lvl1pPr marL="0" indent="0" algn="ctr">
              <a:buNone/>
              <a:defRPr sz="6600" i="1">
                <a:solidFill>
                  <a:schemeClr val="bg1"/>
                </a:solidFill>
              </a:defRPr>
            </a:lvl1pPr>
          </a:lstStyle>
          <a:p>
            <a:pPr lvl="0"/>
            <a:r>
              <a:rPr lang="en-US"/>
              <a:t>##</a:t>
            </a:r>
          </a:p>
        </p:txBody>
      </p:sp>
    </p:spTree>
    <p:extLst>
      <p:ext uri="{BB962C8B-B14F-4D97-AF65-F5344CB8AC3E}">
        <p14:creationId xmlns:p14="http://schemas.microsoft.com/office/powerpoint/2010/main" val="374215933"/>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7" name="Picture 6" descr="A close-up of a person's face&#10;&#10;Description automatically generated">
            <a:extLst>
              <a:ext uri="{FF2B5EF4-FFF2-40B4-BE49-F238E27FC236}">
                <a16:creationId xmlns:a16="http://schemas.microsoft.com/office/drawing/2014/main" id="{7CD2879C-F31D-0E5F-0ACB-20EEA1365C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3588" cy="6858000"/>
          </a:xfrm>
          <a:prstGeom prst="rect">
            <a:avLst/>
          </a:prstGeom>
        </p:spPr>
      </p:pic>
      <p:sp>
        <p:nvSpPr>
          <p:cNvPr id="9" name="Parallelogram 8">
            <a:extLst>
              <a:ext uri="{FF2B5EF4-FFF2-40B4-BE49-F238E27FC236}">
                <a16:creationId xmlns:a16="http://schemas.microsoft.com/office/drawing/2014/main" id="{0458EC5A-EC6C-F922-B662-8C0514ECD070}"/>
              </a:ext>
            </a:extLst>
          </p:cNvPr>
          <p:cNvSpPr/>
          <p:nvPr userDrawn="1"/>
        </p:nvSpPr>
        <p:spPr>
          <a:xfrm>
            <a:off x="2156494" y="2495008"/>
            <a:ext cx="6310182"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11" name="Title 1">
            <a:extLst>
              <a:ext uri="{FF2B5EF4-FFF2-40B4-BE49-F238E27FC236}">
                <a16:creationId xmlns:a16="http://schemas.microsoft.com/office/drawing/2014/main" id="{115378B9-EE48-FE17-AE87-A7E07F42C003}"/>
              </a:ext>
            </a:extLst>
          </p:cNvPr>
          <p:cNvSpPr>
            <a:spLocks noGrp="1"/>
          </p:cNvSpPr>
          <p:nvPr>
            <p:ph type="title" hasCustomPrompt="1"/>
          </p:nvPr>
        </p:nvSpPr>
        <p:spPr>
          <a:xfrm>
            <a:off x="2156494" y="2859491"/>
            <a:ext cx="6966089" cy="1139018"/>
          </a:xfrm>
        </p:spPr>
        <p:txBody>
          <a:bodyPr anchor="ctr">
            <a:noAutofit/>
          </a:bodyPr>
          <a:lstStyle>
            <a:lvl1pPr algn="l">
              <a:lnSpc>
                <a:spcPct val="100000"/>
              </a:lnSpc>
              <a:defRPr sz="4800" b="0">
                <a:solidFill>
                  <a:schemeClr val="tx1"/>
                </a:solidFill>
                <a:latin typeface="+mj-lt"/>
                <a:cs typeface="Arial" panose="020B0604020202020204" pitchFamily="34" charset="0"/>
              </a:defRPr>
            </a:lvl1pPr>
          </a:lstStyle>
          <a:p>
            <a:r>
              <a:rPr lang="en-GB"/>
              <a:t>Section Divider</a:t>
            </a:r>
            <a:endParaRPr lang="en-US"/>
          </a:p>
        </p:txBody>
      </p:sp>
      <p:sp>
        <p:nvSpPr>
          <p:cNvPr id="14" name="Text Placeholder 13">
            <a:extLst>
              <a:ext uri="{FF2B5EF4-FFF2-40B4-BE49-F238E27FC236}">
                <a16:creationId xmlns:a16="http://schemas.microsoft.com/office/drawing/2014/main" id="{AEEB2D22-734C-53A7-9F6D-2116021408CC}"/>
              </a:ext>
            </a:extLst>
          </p:cNvPr>
          <p:cNvSpPr>
            <a:spLocks noGrp="1"/>
          </p:cNvSpPr>
          <p:nvPr>
            <p:ph type="body" sz="quarter" idx="10" hasCustomPrompt="1"/>
          </p:nvPr>
        </p:nvSpPr>
        <p:spPr>
          <a:xfrm>
            <a:off x="1829232" y="1486856"/>
            <a:ext cx="1781902" cy="914400"/>
          </a:xfrm>
        </p:spPr>
        <p:txBody>
          <a:bodyPr anchor="ctr">
            <a:noAutofit/>
          </a:bodyPr>
          <a:lstStyle>
            <a:lvl1pPr marL="0" indent="0" algn="ctr">
              <a:buNone/>
              <a:defRPr sz="6600" i="1">
                <a:solidFill>
                  <a:schemeClr val="tx1"/>
                </a:solidFill>
              </a:defRPr>
            </a:lvl1pPr>
          </a:lstStyle>
          <a:p>
            <a:pPr lvl="0"/>
            <a:r>
              <a:rPr lang="en-US"/>
              <a:t>##</a:t>
            </a:r>
          </a:p>
        </p:txBody>
      </p:sp>
    </p:spTree>
    <p:extLst>
      <p:ext uri="{BB962C8B-B14F-4D97-AF65-F5344CB8AC3E}">
        <p14:creationId xmlns:p14="http://schemas.microsoft.com/office/powerpoint/2010/main" val="2919275784"/>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TextBox 2">
            <a:extLst>
              <a:ext uri="{FF2B5EF4-FFF2-40B4-BE49-F238E27FC236}">
                <a16:creationId xmlns:a16="http://schemas.microsoft.com/office/drawing/2014/main" id="{8C2D471D-11F0-CF6D-4E45-8F2D76BA7096}"/>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2954965"/>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Tree>
    <p:extLst>
      <p:ext uri="{BB962C8B-B14F-4D97-AF65-F5344CB8AC3E}">
        <p14:creationId xmlns:p14="http://schemas.microsoft.com/office/powerpoint/2010/main" val="2939247118"/>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4"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5149383"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8" name="Parallelogram 7">
            <a:extLst>
              <a:ext uri="{FF2B5EF4-FFF2-40B4-BE49-F238E27FC236}">
                <a16:creationId xmlns:a16="http://schemas.microsoft.com/office/drawing/2014/main" id="{EF13F0AE-8023-005F-6BC5-771691616373}"/>
              </a:ext>
            </a:extLst>
          </p:cNvPr>
          <p:cNvSpPr/>
          <p:nvPr userDrawn="1"/>
        </p:nvSpPr>
        <p:spPr>
          <a:xfrm>
            <a:off x="450494"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OUTPUT</a:t>
            </a:r>
          </a:p>
        </p:txBody>
      </p:sp>
      <p:sp>
        <p:nvSpPr>
          <p:cNvPr id="10" name="Parallelogram 9">
            <a:extLst>
              <a:ext uri="{FF2B5EF4-FFF2-40B4-BE49-F238E27FC236}">
                <a16:creationId xmlns:a16="http://schemas.microsoft.com/office/drawing/2014/main" id="{A4B50880-E865-5CE5-128C-4A1FEBACAEAF}"/>
              </a:ext>
            </a:extLst>
          </p:cNvPr>
          <p:cNvSpPr/>
          <p:nvPr userDrawn="1"/>
        </p:nvSpPr>
        <p:spPr>
          <a:xfrm>
            <a:off x="5149383"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BENEFITS</a:t>
            </a:r>
          </a:p>
        </p:txBody>
      </p:sp>
      <p:cxnSp>
        <p:nvCxnSpPr>
          <p:cNvPr id="11" name="Straight Connector 10">
            <a:extLst>
              <a:ext uri="{FF2B5EF4-FFF2-40B4-BE49-F238E27FC236}">
                <a16:creationId xmlns:a16="http://schemas.microsoft.com/office/drawing/2014/main" id="{73DD6D5F-6EA4-95F9-99DE-5695286738CA}"/>
              </a:ext>
            </a:extLst>
          </p:cNvPr>
          <p:cNvCxnSpPr>
            <a:cxnSpLocks/>
          </p:cNvCxnSpPr>
          <p:nvPr userDrawn="1"/>
        </p:nvCxnSpPr>
        <p:spPr>
          <a:xfrm>
            <a:off x="9442330" y="1036119"/>
            <a:ext cx="0" cy="53646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6E1D5B9-9B85-3935-24DF-A684BBFB7AD8}"/>
              </a:ext>
            </a:extLst>
          </p:cNvPr>
          <p:cNvGrpSpPr/>
          <p:nvPr userDrawn="1"/>
        </p:nvGrpSpPr>
        <p:grpSpPr>
          <a:xfrm>
            <a:off x="9530208" y="1045218"/>
            <a:ext cx="2035369" cy="359152"/>
            <a:chOff x="9314545" y="1004752"/>
            <a:chExt cx="2072550" cy="365760"/>
          </a:xfrm>
        </p:grpSpPr>
        <p:sp>
          <p:nvSpPr>
            <p:cNvPr id="13" name="TextBox 12">
              <a:extLst>
                <a:ext uri="{FF2B5EF4-FFF2-40B4-BE49-F238E27FC236}">
                  <a16:creationId xmlns:a16="http://schemas.microsoft.com/office/drawing/2014/main" id="{AF4BE5A5-8984-0B50-BDAD-86020830298F}"/>
                </a:ext>
              </a:extLst>
            </p:cNvPr>
            <p:cNvSpPr txBox="1"/>
            <p:nvPr/>
          </p:nvSpPr>
          <p:spPr>
            <a:xfrm>
              <a:off x="9736312" y="1102239"/>
              <a:ext cx="1650782" cy="219408"/>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9314545" y="1004752"/>
              <a:ext cx="365760" cy="36576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9545050" y="1349828"/>
              <a:ext cx="1842045"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61153" y="1051360"/>
              <a:ext cx="272544" cy="272544"/>
            </a:xfrm>
            <a:prstGeom prst="rect">
              <a:avLst/>
            </a:prstGeom>
          </p:spPr>
        </p:pic>
      </p:grpSp>
      <p:sp>
        <p:nvSpPr>
          <p:cNvPr id="17" name="TextBox 16">
            <a:extLst>
              <a:ext uri="{FF2B5EF4-FFF2-40B4-BE49-F238E27FC236}">
                <a16:creationId xmlns:a16="http://schemas.microsoft.com/office/drawing/2014/main" id="{220A34B7-0233-EFC7-B36E-6602310D8142}"/>
              </a:ext>
            </a:extLst>
          </p:cNvPr>
          <p:cNvSpPr txBox="1"/>
          <p:nvPr userDrawn="1"/>
        </p:nvSpPr>
        <p:spPr>
          <a:xfrm>
            <a:off x="9944409" y="2133928"/>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Function</a:t>
            </a:r>
          </a:p>
        </p:txBody>
      </p:sp>
      <p:sp>
        <p:nvSpPr>
          <p:cNvPr id="18" name="Oval 17">
            <a:extLst>
              <a:ext uri="{FF2B5EF4-FFF2-40B4-BE49-F238E27FC236}">
                <a16:creationId xmlns:a16="http://schemas.microsoft.com/office/drawing/2014/main" id="{60071071-8884-4442-6529-7F9540DD26A5}"/>
              </a:ext>
            </a:extLst>
          </p:cNvPr>
          <p:cNvSpPr/>
          <p:nvPr userDrawn="1"/>
        </p:nvSpPr>
        <p:spPr>
          <a:xfrm>
            <a:off x="9530208" y="2038201"/>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9" name="Straight Connector 18">
            <a:extLst>
              <a:ext uri="{FF2B5EF4-FFF2-40B4-BE49-F238E27FC236}">
                <a16:creationId xmlns:a16="http://schemas.microsoft.com/office/drawing/2014/main" id="{1FA516C2-3EB6-36AB-D8F1-B7137CE36A51}"/>
              </a:ext>
            </a:extLst>
          </p:cNvPr>
          <p:cNvCxnSpPr>
            <a:cxnSpLocks/>
          </p:cNvCxnSpPr>
          <p:nvPr userDrawn="1"/>
        </p:nvCxnSpPr>
        <p:spPr>
          <a:xfrm>
            <a:off x="9756577" y="2377042"/>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BC6DD201-FB7B-5D45-FEF1-9FA31E8335EB}"/>
              </a:ext>
            </a:extLst>
          </p:cNvPr>
          <p:cNvSpPr txBox="1"/>
          <p:nvPr userDrawn="1"/>
        </p:nvSpPr>
        <p:spPr>
          <a:xfrm>
            <a:off x="9944409" y="3274875"/>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Data Used</a:t>
            </a:r>
          </a:p>
        </p:txBody>
      </p:sp>
      <p:sp>
        <p:nvSpPr>
          <p:cNvPr id="21" name="Oval 20">
            <a:extLst>
              <a:ext uri="{FF2B5EF4-FFF2-40B4-BE49-F238E27FC236}">
                <a16:creationId xmlns:a16="http://schemas.microsoft.com/office/drawing/2014/main" id="{1360BF2E-15E1-A0B6-B1FA-94E00C021198}"/>
              </a:ext>
            </a:extLst>
          </p:cNvPr>
          <p:cNvSpPr/>
          <p:nvPr userDrawn="1"/>
        </p:nvSpPr>
        <p:spPr>
          <a:xfrm>
            <a:off x="9530208" y="3179148"/>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3517F501-E69F-0C5A-0ABA-532A9A85C4CC}"/>
              </a:ext>
            </a:extLst>
          </p:cNvPr>
          <p:cNvCxnSpPr>
            <a:cxnSpLocks/>
          </p:cNvCxnSpPr>
          <p:nvPr userDrawn="1"/>
        </p:nvCxnSpPr>
        <p:spPr>
          <a:xfrm>
            <a:off x="9756577" y="3517990"/>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BDE373F-A5E1-9598-B898-F3071F2A1F41}"/>
              </a:ext>
            </a:extLst>
          </p:cNvPr>
          <p:cNvSpPr txBox="1"/>
          <p:nvPr userDrawn="1"/>
        </p:nvSpPr>
        <p:spPr>
          <a:xfrm>
            <a:off x="9944409" y="4916684"/>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Tech Stack</a:t>
            </a:r>
          </a:p>
        </p:txBody>
      </p:sp>
      <p:sp>
        <p:nvSpPr>
          <p:cNvPr id="24" name="Oval 23">
            <a:extLst>
              <a:ext uri="{FF2B5EF4-FFF2-40B4-BE49-F238E27FC236}">
                <a16:creationId xmlns:a16="http://schemas.microsoft.com/office/drawing/2014/main" id="{D6E60B4A-ACDD-0AE9-265F-3D4CB668A069}"/>
              </a:ext>
            </a:extLst>
          </p:cNvPr>
          <p:cNvSpPr/>
          <p:nvPr userDrawn="1"/>
        </p:nvSpPr>
        <p:spPr>
          <a:xfrm>
            <a:off x="9530208" y="4820957"/>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5" name="Straight Connector 24">
            <a:extLst>
              <a:ext uri="{FF2B5EF4-FFF2-40B4-BE49-F238E27FC236}">
                <a16:creationId xmlns:a16="http://schemas.microsoft.com/office/drawing/2014/main" id="{6571CBD6-91F4-FD9F-6B66-7E0845C831F0}"/>
              </a:ext>
            </a:extLst>
          </p:cNvPr>
          <p:cNvCxnSpPr>
            <a:cxnSpLocks/>
          </p:cNvCxnSpPr>
          <p:nvPr userDrawn="1"/>
        </p:nvCxnSpPr>
        <p:spPr>
          <a:xfrm>
            <a:off x="9756577" y="5159799"/>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grpSp>
        <p:nvGrpSpPr>
          <p:cNvPr id="26" name="Group 25">
            <a:extLst>
              <a:ext uri="{FF2B5EF4-FFF2-40B4-BE49-F238E27FC236}">
                <a16:creationId xmlns:a16="http://schemas.microsoft.com/office/drawing/2014/main" id="{018E6894-D78B-05E9-4181-D4B0710C5C59}"/>
              </a:ext>
            </a:extLst>
          </p:cNvPr>
          <p:cNvGrpSpPr/>
          <p:nvPr userDrawn="1"/>
        </p:nvGrpSpPr>
        <p:grpSpPr>
          <a:xfrm>
            <a:off x="9575978" y="4878830"/>
            <a:ext cx="253025" cy="248173"/>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0" name="Group 29">
            <a:extLst>
              <a:ext uri="{FF2B5EF4-FFF2-40B4-BE49-F238E27FC236}">
                <a16:creationId xmlns:a16="http://schemas.microsoft.com/office/drawing/2014/main" id="{74CE2D36-6F97-7924-51B9-B1FFD738A4A8}"/>
              </a:ext>
            </a:extLst>
          </p:cNvPr>
          <p:cNvGrpSpPr/>
          <p:nvPr userDrawn="1"/>
        </p:nvGrpSpPr>
        <p:grpSpPr>
          <a:xfrm>
            <a:off x="9609955" y="3260389"/>
            <a:ext cx="183740"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6" name="Group 439">
            <a:extLst>
              <a:ext uri="{FF2B5EF4-FFF2-40B4-BE49-F238E27FC236}">
                <a16:creationId xmlns:a16="http://schemas.microsoft.com/office/drawing/2014/main" id="{2F2FB8C3-756B-5A63-0370-4D2269F7C5F4}"/>
              </a:ext>
            </a:extLst>
          </p:cNvPr>
          <p:cNvGrpSpPr/>
          <p:nvPr userDrawn="1"/>
        </p:nvGrpSpPr>
        <p:grpSpPr>
          <a:xfrm>
            <a:off x="9586681" y="2120569"/>
            <a:ext cx="246253"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pic>
        <p:nvPicPr>
          <p:cNvPr id="45" name="Picture 44" descr="Image result for macbook pro transparent background">
            <a:extLst>
              <a:ext uri="{FF2B5EF4-FFF2-40B4-BE49-F238E27FC236}">
                <a16:creationId xmlns:a16="http://schemas.microsoft.com/office/drawing/2014/main" id="{C98D3FCF-1220-AE17-C583-B5CA4F31F984}"/>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339891" y="42520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15">
            <a:extLst>
              <a:ext uri="{FF2B5EF4-FFF2-40B4-BE49-F238E27FC236}">
                <a16:creationId xmlns:a16="http://schemas.microsoft.com/office/drawing/2014/main" id="{858F4D38-3480-87D6-3F98-81CB98499CA3}"/>
              </a:ext>
            </a:extLst>
          </p:cNvPr>
          <p:cNvSpPr>
            <a:spLocks noGrp="1"/>
          </p:cNvSpPr>
          <p:nvPr>
            <p:ph type="body" sz="quarter" idx="11" hasCustomPrompt="1"/>
          </p:nvPr>
        </p:nvSpPr>
        <p:spPr>
          <a:xfrm>
            <a:off x="502751" y="5435828"/>
            <a:ext cx="3900006" cy="76586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3DB440B9-2CA4-0BC5-B837-FF3EF608222B}"/>
              </a:ext>
            </a:extLst>
          </p:cNvPr>
          <p:cNvSpPr>
            <a:spLocks noGrp="1"/>
          </p:cNvSpPr>
          <p:nvPr>
            <p:ph type="body" sz="quarter" idx="12" hasCustomPrompt="1"/>
          </p:nvPr>
        </p:nvSpPr>
        <p:spPr>
          <a:xfrm>
            <a:off x="9914005" y="1426914"/>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E504D57B-0C4E-0820-D65E-64F5EFE10450}"/>
              </a:ext>
            </a:extLst>
          </p:cNvPr>
          <p:cNvSpPr>
            <a:spLocks noGrp="1"/>
          </p:cNvSpPr>
          <p:nvPr>
            <p:ph type="body" sz="quarter" idx="13" hasCustomPrompt="1"/>
          </p:nvPr>
        </p:nvSpPr>
        <p:spPr>
          <a:xfrm>
            <a:off x="9914005" y="2417276"/>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0" name="Text Placeholder 15">
            <a:extLst>
              <a:ext uri="{FF2B5EF4-FFF2-40B4-BE49-F238E27FC236}">
                <a16:creationId xmlns:a16="http://schemas.microsoft.com/office/drawing/2014/main" id="{198F5A6D-3F17-B95A-CF7F-45FD0642D749}"/>
              </a:ext>
            </a:extLst>
          </p:cNvPr>
          <p:cNvSpPr>
            <a:spLocks noGrp="1"/>
          </p:cNvSpPr>
          <p:nvPr>
            <p:ph type="body" sz="quarter" idx="14" hasCustomPrompt="1"/>
          </p:nvPr>
        </p:nvSpPr>
        <p:spPr>
          <a:xfrm>
            <a:off x="9914005" y="3566049"/>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8133331"/>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2"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6286913"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5856CD0-C949-4572-E2A6-350EEE2DF49E}"/>
              </a:ext>
            </a:extLst>
          </p:cNvPr>
          <p:cNvSpPr/>
          <p:nvPr userDrawn="1"/>
        </p:nvSpPr>
        <p:spPr>
          <a:xfrm>
            <a:off x="0" y="5238207"/>
            <a:ext cx="12193588" cy="120178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19" name="Group 18">
            <a:extLst>
              <a:ext uri="{FF2B5EF4-FFF2-40B4-BE49-F238E27FC236}">
                <a16:creationId xmlns:a16="http://schemas.microsoft.com/office/drawing/2014/main" id="{8C455B08-25D1-BE6F-5A44-1FAEC0253BAF}"/>
              </a:ext>
            </a:extLst>
          </p:cNvPr>
          <p:cNvGrpSpPr/>
          <p:nvPr userDrawn="1"/>
        </p:nvGrpSpPr>
        <p:grpSpPr>
          <a:xfrm>
            <a:off x="452518" y="5298265"/>
            <a:ext cx="2421215" cy="359152"/>
            <a:chOff x="528659" y="5298265"/>
            <a:chExt cx="2420900" cy="359152"/>
          </a:xfrm>
        </p:grpSpPr>
        <p:sp>
          <p:nvSpPr>
            <p:cNvPr id="13" name="TextBox 12">
              <a:extLst>
                <a:ext uri="{FF2B5EF4-FFF2-40B4-BE49-F238E27FC236}">
                  <a16:creationId xmlns:a16="http://schemas.microsoft.com/office/drawing/2014/main" id="{AF4BE5A5-8984-0B50-BDAD-86020830298F}"/>
                </a:ext>
              </a:extLst>
            </p:cNvPr>
            <p:cNvSpPr txBox="1"/>
            <p:nvPr/>
          </p:nvSpPr>
          <p:spPr>
            <a:xfrm>
              <a:off x="942806"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528659"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754999"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4425" y="5344031"/>
              <a:ext cx="267620" cy="267620"/>
            </a:xfrm>
            <a:prstGeom prst="rect">
              <a:avLst/>
            </a:prstGeom>
          </p:spPr>
        </p:pic>
      </p:grpSp>
      <p:sp>
        <p:nvSpPr>
          <p:cNvPr id="49" name="Text Placeholder 15">
            <a:extLst>
              <a:ext uri="{FF2B5EF4-FFF2-40B4-BE49-F238E27FC236}">
                <a16:creationId xmlns:a16="http://schemas.microsoft.com/office/drawing/2014/main" id="{E504D57B-0C4E-0820-D65E-64F5EFE10450}"/>
              </a:ext>
            </a:extLst>
          </p:cNvPr>
          <p:cNvSpPr>
            <a:spLocks noGrp="1"/>
          </p:cNvSpPr>
          <p:nvPr userDrawn="1">
            <p:ph type="body" sz="quarter" idx="13" hasCustomPrompt="1"/>
          </p:nvPr>
        </p:nvSpPr>
        <p:spPr>
          <a:xfrm>
            <a:off x="825751"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5" name="Text Placeholder 15">
            <a:extLst>
              <a:ext uri="{FF2B5EF4-FFF2-40B4-BE49-F238E27FC236}">
                <a16:creationId xmlns:a16="http://schemas.microsoft.com/office/drawing/2014/main" id="{0450D5F4-E1D7-36C0-56CE-C90E8F844DD5}"/>
              </a:ext>
            </a:extLst>
          </p:cNvPr>
          <p:cNvSpPr>
            <a:spLocks noGrp="1"/>
          </p:cNvSpPr>
          <p:nvPr userDrawn="1">
            <p:ph type="body" sz="quarter" idx="15" hasCustomPrompt="1"/>
          </p:nvPr>
        </p:nvSpPr>
        <p:spPr>
          <a:xfrm>
            <a:off x="3843827"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272040A-3ACB-7AFE-AAAD-95843E7D6259}"/>
              </a:ext>
            </a:extLst>
          </p:cNvPr>
          <p:cNvSpPr>
            <a:spLocks noGrp="1"/>
          </p:cNvSpPr>
          <p:nvPr userDrawn="1">
            <p:ph type="body" sz="quarter" idx="16" hasCustomPrompt="1"/>
          </p:nvPr>
        </p:nvSpPr>
        <p:spPr>
          <a:xfrm>
            <a:off x="6900008" y="571633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grpSp>
        <p:nvGrpSpPr>
          <p:cNvPr id="18" name="Group 17">
            <a:extLst>
              <a:ext uri="{FF2B5EF4-FFF2-40B4-BE49-F238E27FC236}">
                <a16:creationId xmlns:a16="http://schemas.microsoft.com/office/drawing/2014/main" id="{CC36ABC7-C97A-D9B3-14A3-5411C6BE551C}"/>
              </a:ext>
            </a:extLst>
          </p:cNvPr>
          <p:cNvGrpSpPr/>
          <p:nvPr userDrawn="1"/>
        </p:nvGrpSpPr>
        <p:grpSpPr>
          <a:xfrm>
            <a:off x="3479594" y="5298265"/>
            <a:ext cx="2421215" cy="359152"/>
            <a:chOff x="3555341" y="5298265"/>
            <a:chExt cx="2420900" cy="359152"/>
          </a:xfrm>
        </p:grpSpPr>
        <p:sp>
          <p:nvSpPr>
            <p:cNvPr id="71" name="TextBox 70">
              <a:extLst>
                <a:ext uri="{FF2B5EF4-FFF2-40B4-BE49-F238E27FC236}">
                  <a16:creationId xmlns:a16="http://schemas.microsoft.com/office/drawing/2014/main" id="{65A4D599-CE6B-2440-E649-4DCB3EAFE197}"/>
                </a:ext>
              </a:extLst>
            </p:cNvPr>
            <p:cNvSpPr txBox="1"/>
            <p:nvPr/>
          </p:nvSpPr>
          <p:spPr>
            <a:xfrm>
              <a:off x="3969488"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Function</a:t>
              </a:r>
            </a:p>
          </p:txBody>
        </p:sp>
        <p:sp>
          <p:nvSpPr>
            <p:cNvPr id="72" name="Oval 71">
              <a:extLst>
                <a:ext uri="{FF2B5EF4-FFF2-40B4-BE49-F238E27FC236}">
                  <a16:creationId xmlns:a16="http://schemas.microsoft.com/office/drawing/2014/main" id="{DD147231-252E-B19E-1856-30155C5894FC}"/>
                </a:ext>
              </a:extLst>
            </p:cNvPr>
            <p:cNvSpPr/>
            <p:nvPr/>
          </p:nvSpPr>
          <p:spPr>
            <a:xfrm>
              <a:off x="3555341"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3" name="Straight Connector 72">
              <a:extLst>
                <a:ext uri="{FF2B5EF4-FFF2-40B4-BE49-F238E27FC236}">
                  <a16:creationId xmlns:a16="http://schemas.microsoft.com/office/drawing/2014/main" id="{94F176F9-4695-B88C-EDBD-1F9E48D00BA5}"/>
                </a:ext>
              </a:extLst>
            </p:cNvPr>
            <p:cNvCxnSpPr>
              <a:cxnSpLocks/>
            </p:cNvCxnSpPr>
            <p:nvPr/>
          </p:nvCxnSpPr>
          <p:spPr>
            <a:xfrm>
              <a:off x="3781681"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6" name="Group 439">
              <a:extLst>
                <a:ext uri="{FF2B5EF4-FFF2-40B4-BE49-F238E27FC236}">
                  <a16:creationId xmlns:a16="http://schemas.microsoft.com/office/drawing/2014/main" id="{2F2FB8C3-756B-5A63-0370-4D2269F7C5F4}"/>
                </a:ext>
              </a:extLst>
            </p:cNvPr>
            <p:cNvGrpSpPr/>
            <p:nvPr userDrawn="1"/>
          </p:nvGrpSpPr>
          <p:grpSpPr>
            <a:xfrm>
              <a:off x="3602246" y="5376604"/>
              <a:ext cx="246221"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7" name="Group 16">
            <a:extLst>
              <a:ext uri="{FF2B5EF4-FFF2-40B4-BE49-F238E27FC236}">
                <a16:creationId xmlns:a16="http://schemas.microsoft.com/office/drawing/2014/main" id="{7287E747-4901-56BC-95C0-C29D05093B12}"/>
              </a:ext>
            </a:extLst>
          </p:cNvPr>
          <p:cNvGrpSpPr/>
          <p:nvPr userDrawn="1"/>
        </p:nvGrpSpPr>
        <p:grpSpPr>
          <a:xfrm>
            <a:off x="6506671" y="5298265"/>
            <a:ext cx="2421215" cy="359152"/>
            <a:chOff x="6582023" y="5298265"/>
            <a:chExt cx="2420900" cy="359152"/>
          </a:xfrm>
        </p:grpSpPr>
        <p:sp>
          <p:nvSpPr>
            <p:cNvPr id="76" name="TextBox 75">
              <a:extLst>
                <a:ext uri="{FF2B5EF4-FFF2-40B4-BE49-F238E27FC236}">
                  <a16:creationId xmlns:a16="http://schemas.microsoft.com/office/drawing/2014/main" id="{8A66C8B8-C249-A44D-F697-F5E2F8D8DA0A}"/>
                </a:ext>
              </a:extLst>
            </p:cNvPr>
            <p:cNvSpPr txBox="1"/>
            <p:nvPr userDrawn="1"/>
          </p:nvSpPr>
          <p:spPr>
            <a:xfrm>
              <a:off x="6996170"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Data Used</a:t>
              </a:r>
            </a:p>
          </p:txBody>
        </p:sp>
        <p:sp>
          <p:nvSpPr>
            <p:cNvPr id="77" name="Oval 76">
              <a:extLst>
                <a:ext uri="{FF2B5EF4-FFF2-40B4-BE49-F238E27FC236}">
                  <a16:creationId xmlns:a16="http://schemas.microsoft.com/office/drawing/2014/main" id="{F971E52D-9C0F-A383-FE45-D18B8D2EA285}"/>
                </a:ext>
              </a:extLst>
            </p:cNvPr>
            <p:cNvSpPr/>
            <p:nvPr userDrawn="1"/>
          </p:nvSpPr>
          <p:spPr>
            <a:xfrm>
              <a:off x="6582023"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8" name="Straight Connector 77">
              <a:extLst>
                <a:ext uri="{FF2B5EF4-FFF2-40B4-BE49-F238E27FC236}">
                  <a16:creationId xmlns:a16="http://schemas.microsoft.com/office/drawing/2014/main" id="{6F23C5CB-375E-6DF6-E9AB-22731F1876C1}"/>
                </a:ext>
              </a:extLst>
            </p:cNvPr>
            <p:cNvCxnSpPr>
              <a:cxnSpLocks/>
            </p:cNvCxnSpPr>
            <p:nvPr userDrawn="1"/>
          </p:nvCxnSpPr>
          <p:spPr>
            <a:xfrm>
              <a:off x="6808363"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0" name="Group 29">
              <a:extLst>
                <a:ext uri="{FF2B5EF4-FFF2-40B4-BE49-F238E27FC236}">
                  <a16:creationId xmlns:a16="http://schemas.microsoft.com/office/drawing/2014/main" id="{74CE2D36-6F97-7924-51B9-B1FFD738A4A8}"/>
                </a:ext>
              </a:extLst>
            </p:cNvPr>
            <p:cNvGrpSpPr/>
            <p:nvPr userDrawn="1"/>
          </p:nvGrpSpPr>
          <p:grpSpPr>
            <a:xfrm>
              <a:off x="6669741" y="5371923"/>
              <a:ext cx="183716"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1" name="Group 10">
            <a:extLst>
              <a:ext uri="{FF2B5EF4-FFF2-40B4-BE49-F238E27FC236}">
                <a16:creationId xmlns:a16="http://schemas.microsoft.com/office/drawing/2014/main" id="{E1359E32-76C8-D16A-7CDD-2F7B23752918}"/>
              </a:ext>
            </a:extLst>
          </p:cNvPr>
          <p:cNvGrpSpPr/>
          <p:nvPr userDrawn="1"/>
        </p:nvGrpSpPr>
        <p:grpSpPr>
          <a:xfrm>
            <a:off x="9269620" y="5298265"/>
            <a:ext cx="2421215" cy="359152"/>
            <a:chOff x="9608704" y="5298265"/>
            <a:chExt cx="2420900" cy="359152"/>
          </a:xfrm>
        </p:grpSpPr>
        <p:sp>
          <p:nvSpPr>
            <p:cNvPr id="81" name="TextBox 80">
              <a:extLst>
                <a:ext uri="{FF2B5EF4-FFF2-40B4-BE49-F238E27FC236}">
                  <a16:creationId xmlns:a16="http://schemas.microsoft.com/office/drawing/2014/main" id="{5CA3834D-0E77-646E-F4E1-733E38E397FA}"/>
                </a:ext>
              </a:extLst>
            </p:cNvPr>
            <p:cNvSpPr txBox="1"/>
            <p:nvPr userDrawn="1"/>
          </p:nvSpPr>
          <p:spPr>
            <a:xfrm>
              <a:off x="10022851"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Tech Stack</a:t>
              </a:r>
            </a:p>
          </p:txBody>
        </p:sp>
        <p:cxnSp>
          <p:nvCxnSpPr>
            <p:cNvPr id="83" name="Straight Connector 82">
              <a:extLst>
                <a:ext uri="{FF2B5EF4-FFF2-40B4-BE49-F238E27FC236}">
                  <a16:creationId xmlns:a16="http://schemas.microsoft.com/office/drawing/2014/main" id="{F5048B19-48C9-87FF-3ECF-394FF9BCE777}"/>
                </a:ext>
              </a:extLst>
            </p:cNvPr>
            <p:cNvCxnSpPr>
              <a:cxnSpLocks/>
            </p:cNvCxnSpPr>
            <p:nvPr userDrawn="1"/>
          </p:nvCxnSpPr>
          <p:spPr>
            <a:xfrm>
              <a:off x="9835044"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8" name="Group 7">
              <a:extLst>
                <a:ext uri="{FF2B5EF4-FFF2-40B4-BE49-F238E27FC236}">
                  <a16:creationId xmlns:a16="http://schemas.microsoft.com/office/drawing/2014/main" id="{50705493-9714-8E2B-9488-60A666FA4CDE}"/>
                </a:ext>
              </a:extLst>
            </p:cNvPr>
            <p:cNvGrpSpPr/>
            <p:nvPr userDrawn="1"/>
          </p:nvGrpSpPr>
          <p:grpSpPr>
            <a:xfrm>
              <a:off x="9608704" y="5298265"/>
              <a:ext cx="359152" cy="359152"/>
              <a:chOff x="9608704" y="5298265"/>
              <a:chExt cx="359152" cy="359152"/>
            </a:xfrm>
          </p:grpSpPr>
          <p:sp>
            <p:nvSpPr>
              <p:cNvPr id="82" name="Oval 81">
                <a:extLst>
                  <a:ext uri="{FF2B5EF4-FFF2-40B4-BE49-F238E27FC236}">
                    <a16:creationId xmlns:a16="http://schemas.microsoft.com/office/drawing/2014/main" id="{36C85422-D291-C2EC-85ED-D636253C2D0D}"/>
                  </a:ext>
                </a:extLst>
              </p:cNvPr>
              <p:cNvSpPr/>
              <p:nvPr/>
            </p:nvSpPr>
            <p:spPr>
              <a:xfrm>
                <a:off x="9608704"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26" name="Group 25">
                <a:extLst>
                  <a:ext uri="{FF2B5EF4-FFF2-40B4-BE49-F238E27FC236}">
                    <a16:creationId xmlns:a16="http://schemas.microsoft.com/office/drawing/2014/main" id="{018E6894-D78B-05E9-4181-D4B0710C5C59}"/>
                  </a:ext>
                </a:extLst>
              </p:cNvPr>
              <p:cNvGrpSpPr/>
              <p:nvPr userDrawn="1"/>
            </p:nvGrpSpPr>
            <p:grpSpPr>
              <a:xfrm>
                <a:off x="9701040" y="5392263"/>
                <a:ext cx="174480" cy="171156"/>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sp>
        <p:nvSpPr>
          <p:cNvPr id="92" name="Parallelogram 91">
            <a:extLst>
              <a:ext uri="{FF2B5EF4-FFF2-40B4-BE49-F238E27FC236}">
                <a16:creationId xmlns:a16="http://schemas.microsoft.com/office/drawing/2014/main" id="{45B73C2E-27E0-FA97-D168-D4043266F9D9}"/>
              </a:ext>
            </a:extLst>
          </p:cNvPr>
          <p:cNvSpPr/>
          <p:nvPr userDrawn="1"/>
        </p:nvSpPr>
        <p:spPr>
          <a:xfrm>
            <a:off x="450492"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93" name="Parallelogram 92">
            <a:extLst>
              <a:ext uri="{FF2B5EF4-FFF2-40B4-BE49-F238E27FC236}">
                <a16:creationId xmlns:a16="http://schemas.microsoft.com/office/drawing/2014/main" id="{B1BD5F92-D964-CF93-BDE0-B5D2BEB4C514}"/>
              </a:ext>
            </a:extLst>
          </p:cNvPr>
          <p:cNvSpPr/>
          <p:nvPr userDrawn="1"/>
        </p:nvSpPr>
        <p:spPr>
          <a:xfrm>
            <a:off x="6286913"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pic>
        <p:nvPicPr>
          <p:cNvPr id="94" name="Picture 93" descr="Image result for macbook pro transparent background">
            <a:extLst>
              <a:ext uri="{FF2B5EF4-FFF2-40B4-BE49-F238E27FC236}">
                <a16:creationId xmlns:a16="http://schemas.microsoft.com/office/drawing/2014/main" id="{AA949372-550D-59B1-1113-3D326F0CB71F}"/>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17512" y="36297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95" name="Text Placeholder 15">
            <a:extLst>
              <a:ext uri="{FF2B5EF4-FFF2-40B4-BE49-F238E27FC236}">
                <a16:creationId xmlns:a16="http://schemas.microsoft.com/office/drawing/2014/main" id="{9FAD3141-8E42-8CEE-6934-8E55A9BB6769}"/>
              </a:ext>
            </a:extLst>
          </p:cNvPr>
          <p:cNvSpPr>
            <a:spLocks noGrp="1"/>
          </p:cNvSpPr>
          <p:nvPr userDrawn="1">
            <p:ph type="body" sz="quarter" idx="11" hasCustomPrompt="1"/>
          </p:nvPr>
        </p:nvSpPr>
        <p:spPr>
          <a:xfrm>
            <a:off x="2835009" y="3816466"/>
            <a:ext cx="2756163" cy="765860"/>
          </a:xfrm>
        </p:spPr>
        <p:txBody>
          <a:bodyPr anchor="ctr">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6" name="Text Placeholder 15">
            <a:extLst>
              <a:ext uri="{FF2B5EF4-FFF2-40B4-BE49-F238E27FC236}">
                <a16:creationId xmlns:a16="http://schemas.microsoft.com/office/drawing/2014/main" id="{1CDC0934-CF28-A233-081D-0E6466B74C0D}"/>
              </a:ext>
            </a:extLst>
          </p:cNvPr>
          <p:cNvSpPr>
            <a:spLocks noGrp="1"/>
          </p:cNvSpPr>
          <p:nvPr userDrawn="1">
            <p:ph type="body" sz="quarter" idx="17" hasCustomPrompt="1"/>
          </p:nvPr>
        </p:nvSpPr>
        <p:spPr>
          <a:xfrm>
            <a:off x="6491590"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7" name="Text Placeholder 15">
            <a:extLst>
              <a:ext uri="{FF2B5EF4-FFF2-40B4-BE49-F238E27FC236}">
                <a16:creationId xmlns:a16="http://schemas.microsoft.com/office/drawing/2014/main" id="{4B4F02BE-F5E2-7C6B-F9DB-D78B2E2879B6}"/>
              </a:ext>
            </a:extLst>
          </p:cNvPr>
          <p:cNvSpPr>
            <a:spLocks noGrp="1"/>
          </p:cNvSpPr>
          <p:nvPr userDrawn="1">
            <p:ph type="body" sz="quarter" idx="18" hasCustomPrompt="1"/>
          </p:nvPr>
        </p:nvSpPr>
        <p:spPr>
          <a:xfrm>
            <a:off x="8196941"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8" name="Text Placeholder 15">
            <a:extLst>
              <a:ext uri="{FF2B5EF4-FFF2-40B4-BE49-F238E27FC236}">
                <a16:creationId xmlns:a16="http://schemas.microsoft.com/office/drawing/2014/main" id="{44AD85AC-A679-9206-B0F2-9FF2424A4790}"/>
              </a:ext>
            </a:extLst>
          </p:cNvPr>
          <p:cNvSpPr>
            <a:spLocks noGrp="1"/>
          </p:cNvSpPr>
          <p:nvPr userDrawn="1">
            <p:ph type="body" sz="quarter" idx="19" hasCustomPrompt="1"/>
          </p:nvPr>
        </p:nvSpPr>
        <p:spPr>
          <a:xfrm>
            <a:off x="9902293" y="4033566"/>
            <a:ext cx="1441014"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9" name="Text Placeholder 15">
            <a:extLst>
              <a:ext uri="{FF2B5EF4-FFF2-40B4-BE49-F238E27FC236}">
                <a16:creationId xmlns:a16="http://schemas.microsoft.com/office/drawing/2014/main" id="{78583E78-FD72-039C-CD6B-4134801024C8}"/>
              </a:ext>
            </a:extLst>
          </p:cNvPr>
          <p:cNvSpPr>
            <a:spLocks noGrp="1"/>
          </p:cNvSpPr>
          <p:nvPr userDrawn="1">
            <p:ph type="body" sz="quarter" idx="20" hasCustomPrompt="1"/>
          </p:nvPr>
        </p:nvSpPr>
        <p:spPr>
          <a:xfrm>
            <a:off x="6958377"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0" name="Text Placeholder 15">
            <a:extLst>
              <a:ext uri="{FF2B5EF4-FFF2-40B4-BE49-F238E27FC236}">
                <a16:creationId xmlns:a16="http://schemas.microsoft.com/office/drawing/2014/main" id="{22F33A6F-57FB-2131-231D-1E699CD33E66}"/>
              </a:ext>
            </a:extLst>
          </p:cNvPr>
          <p:cNvSpPr>
            <a:spLocks noGrp="1"/>
          </p:cNvSpPr>
          <p:nvPr userDrawn="1">
            <p:ph type="body" sz="quarter" idx="21" hasCustomPrompt="1"/>
          </p:nvPr>
        </p:nvSpPr>
        <p:spPr>
          <a:xfrm>
            <a:off x="8663728"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1" name="Text Placeholder 15">
            <a:extLst>
              <a:ext uri="{FF2B5EF4-FFF2-40B4-BE49-F238E27FC236}">
                <a16:creationId xmlns:a16="http://schemas.microsoft.com/office/drawing/2014/main" id="{1169F837-54A2-0D9A-DC6A-ACADCC7C8805}"/>
              </a:ext>
            </a:extLst>
          </p:cNvPr>
          <p:cNvSpPr>
            <a:spLocks noGrp="1"/>
          </p:cNvSpPr>
          <p:nvPr userDrawn="1">
            <p:ph type="body" sz="quarter" idx="22" hasCustomPrompt="1"/>
          </p:nvPr>
        </p:nvSpPr>
        <p:spPr>
          <a:xfrm>
            <a:off x="10369080" y="3662365"/>
            <a:ext cx="507440"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2" name="Text Placeholder 15">
            <a:extLst>
              <a:ext uri="{FF2B5EF4-FFF2-40B4-BE49-F238E27FC236}">
                <a16:creationId xmlns:a16="http://schemas.microsoft.com/office/drawing/2014/main" id="{2211BCDC-3CE2-3140-3E1F-05D5D78D6008}"/>
              </a:ext>
            </a:extLst>
          </p:cNvPr>
          <p:cNvSpPr>
            <a:spLocks noGrp="1"/>
          </p:cNvSpPr>
          <p:nvPr userDrawn="1">
            <p:ph type="body" sz="quarter" idx="23" hasCustomPrompt="1"/>
          </p:nvPr>
        </p:nvSpPr>
        <p:spPr>
          <a:xfrm>
            <a:off x="2486655" y="157480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3" name="Text Placeholder 15">
            <a:extLst>
              <a:ext uri="{FF2B5EF4-FFF2-40B4-BE49-F238E27FC236}">
                <a16:creationId xmlns:a16="http://schemas.microsoft.com/office/drawing/2014/main" id="{2AD3BB1A-D67D-C1B2-6417-FBDA7B345D19}"/>
              </a:ext>
            </a:extLst>
          </p:cNvPr>
          <p:cNvSpPr>
            <a:spLocks noGrp="1"/>
          </p:cNvSpPr>
          <p:nvPr userDrawn="1">
            <p:ph type="body" sz="quarter" idx="24" hasCustomPrompt="1"/>
          </p:nvPr>
        </p:nvSpPr>
        <p:spPr>
          <a:xfrm>
            <a:off x="1053811"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
        <p:nvSpPr>
          <p:cNvPr id="104" name="Text Placeholder 15">
            <a:extLst>
              <a:ext uri="{FF2B5EF4-FFF2-40B4-BE49-F238E27FC236}">
                <a16:creationId xmlns:a16="http://schemas.microsoft.com/office/drawing/2014/main" id="{0C74805A-5AB8-B6AB-1AA4-F72C56CEBEFF}"/>
              </a:ext>
            </a:extLst>
          </p:cNvPr>
          <p:cNvSpPr>
            <a:spLocks noGrp="1"/>
          </p:cNvSpPr>
          <p:nvPr userDrawn="1">
            <p:ph type="body" sz="quarter" idx="25" hasCustomPrompt="1"/>
          </p:nvPr>
        </p:nvSpPr>
        <p:spPr>
          <a:xfrm>
            <a:off x="8284278" y="157480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5" name="Text Placeholder 15">
            <a:extLst>
              <a:ext uri="{FF2B5EF4-FFF2-40B4-BE49-F238E27FC236}">
                <a16:creationId xmlns:a16="http://schemas.microsoft.com/office/drawing/2014/main" id="{E3D96AA3-E936-9B98-4C37-8F92168BF9F3}"/>
              </a:ext>
            </a:extLst>
          </p:cNvPr>
          <p:cNvSpPr>
            <a:spLocks noGrp="1"/>
          </p:cNvSpPr>
          <p:nvPr userDrawn="1">
            <p:ph type="body" sz="quarter" idx="26" hasCustomPrompt="1"/>
          </p:nvPr>
        </p:nvSpPr>
        <p:spPr>
          <a:xfrm>
            <a:off x="6851433"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Tree>
    <p:extLst>
      <p:ext uri="{BB962C8B-B14F-4D97-AF65-F5344CB8AC3E}">
        <p14:creationId xmlns:p14="http://schemas.microsoft.com/office/powerpoint/2010/main" val="3237974698"/>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47" name="Rectangle 46">
            <a:hlinkClick r:id="" action="ppaction://noaction"/>
            <a:extLst>
              <a:ext uri="{FF2B5EF4-FFF2-40B4-BE49-F238E27FC236}">
                <a16:creationId xmlns:a16="http://schemas.microsoft.com/office/drawing/2014/main" id="{5372C8D9-B941-822E-AF81-4F8AFC9BA6D1}"/>
              </a:ext>
            </a:extLst>
          </p:cNvPr>
          <p:cNvSpPr/>
          <p:nvPr userDrawn="1"/>
        </p:nvSpPr>
        <p:spPr>
          <a:xfrm>
            <a:off x="475896"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51" name="Straight Connector 50">
            <a:hlinkClick r:id="" action="ppaction://noaction"/>
            <a:extLst>
              <a:ext uri="{FF2B5EF4-FFF2-40B4-BE49-F238E27FC236}">
                <a16:creationId xmlns:a16="http://schemas.microsoft.com/office/drawing/2014/main" id="{E92D9251-4384-8DF9-0007-89D54026AF51}"/>
              </a:ext>
            </a:extLst>
          </p:cNvPr>
          <p:cNvCxnSpPr>
            <a:cxnSpLocks/>
          </p:cNvCxnSpPr>
          <p:nvPr userDrawn="1"/>
        </p:nvCxnSpPr>
        <p:spPr>
          <a:xfrm>
            <a:off x="607272"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2" name="Text Placeholder 15">
            <a:extLst>
              <a:ext uri="{FF2B5EF4-FFF2-40B4-BE49-F238E27FC236}">
                <a16:creationId xmlns:a16="http://schemas.microsoft.com/office/drawing/2014/main" id="{4AEE9D65-BF71-CF74-144E-08ECDBF2C869}"/>
              </a:ext>
            </a:extLst>
          </p:cNvPr>
          <p:cNvSpPr>
            <a:spLocks noGrp="1"/>
          </p:cNvSpPr>
          <p:nvPr>
            <p:ph type="body" sz="quarter" idx="10" hasCustomPrompt="1"/>
          </p:nvPr>
        </p:nvSpPr>
        <p:spPr>
          <a:xfrm>
            <a:off x="475897" y="1167584"/>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53" name="Straight Connector 52">
            <a:hlinkClick r:id="" action="ppaction://noaction"/>
            <a:extLst>
              <a:ext uri="{FF2B5EF4-FFF2-40B4-BE49-F238E27FC236}">
                <a16:creationId xmlns:a16="http://schemas.microsoft.com/office/drawing/2014/main" id="{49CAEB61-22F8-FBF2-9B58-EB44D309CB13}"/>
              </a:ext>
            </a:extLst>
          </p:cNvPr>
          <p:cNvCxnSpPr>
            <a:cxnSpLocks/>
          </p:cNvCxnSpPr>
          <p:nvPr userDrawn="1"/>
        </p:nvCxnSpPr>
        <p:spPr>
          <a:xfrm>
            <a:off x="5500542"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54" name="Text Placeholder 15">
            <a:extLst>
              <a:ext uri="{FF2B5EF4-FFF2-40B4-BE49-F238E27FC236}">
                <a16:creationId xmlns:a16="http://schemas.microsoft.com/office/drawing/2014/main" id="{8A487E80-A982-9B5F-8F98-A21E92EA3955}"/>
              </a:ext>
            </a:extLst>
          </p:cNvPr>
          <p:cNvSpPr>
            <a:spLocks noGrp="1"/>
          </p:cNvSpPr>
          <p:nvPr>
            <p:ph type="body" sz="quarter" idx="11" hasCustomPrompt="1"/>
          </p:nvPr>
        </p:nvSpPr>
        <p:spPr>
          <a:xfrm>
            <a:off x="475896" y="1868715"/>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5" name="Text Placeholder 15">
            <a:extLst>
              <a:ext uri="{FF2B5EF4-FFF2-40B4-BE49-F238E27FC236}">
                <a16:creationId xmlns:a16="http://schemas.microsoft.com/office/drawing/2014/main" id="{9D13A525-5350-6FEB-9199-62E7D711F725}"/>
              </a:ext>
            </a:extLst>
          </p:cNvPr>
          <p:cNvSpPr>
            <a:spLocks noGrp="1"/>
          </p:cNvSpPr>
          <p:nvPr>
            <p:ph type="body" sz="quarter" idx="15" hasCustomPrompt="1"/>
          </p:nvPr>
        </p:nvSpPr>
        <p:spPr>
          <a:xfrm>
            <a:off x="475896" y="3195829"/>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62" name="Rectangle 61">
            <a:hlinkClick r:id="" action="ppaction://noaction"/>
            <a:extLst>
              <a:ext uri="{FF2B5EF4-FFF2-40B4-BE49-F238E27FC236}">
                <a16:creationId xmlns:a16="http://schemas.microsoft.com/office/drawing/2014/main" id="{270AB9B7-11B7-6818-4811-33CA89B1C711}"/>
              </a:ext>
            </a:extLst>
          </p:cNvPr>
          <p:cNvSpPr/>
          <p:nvPr userDrawn="1"/>
        </p:nvSpPr>
        <p:spPr>
          <a:xfrm>
            <a:off x="6365936" y="1051971"/>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63" name="Straight Connector 62">
            <a:hlinkClick r:id="" action="ppaction://noaction"/>
            <a:extLst>
              <a:ext uri="{FF2B5EF4-FFF2-40B4-BE49-F238E27FC236}">
                <a16:creationId xmlns:a16="http://schemas.microsoft.com/office/drawing/2014/main" id="{A2255C79-5A05-333F-345F-C2E2AD8F50CB}"/>
              </a:ext>
            </a:extLst>
          </p:cNvPr>
          <p:cNvCxnSpPr>
            <a:cxnSpLocks/>
          </p:cNvCxnSpPr>
          <p:nvPr userDrawn="1"/>
        </p:nvCxnSpPr>
        <p:spPr>
          <a:xfrm>
            <a:off x="6497311"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4" name="Text Placeholder 15">
            <a:extLst>
              <a:ext uri="{FF2B5EF4-FFF2-40B4-BE49-F238E27FC236}">
                <a16:creationId xmlns:a16="http://schemas.microsoft.com/office/drawing/2014/main" id="{5B481FA8-CC5F-7635-85AA-32C405836357}"/>
              </a:ext>
            </a:extLst>
          </p:cNvPr>
          <p:cNvSpPr>
            <a:spLocks noGrp="1"/>
          </p:cNvSpPr>
          <p:nvPr>
            <p:ph type="body" sz="quarter" idx="16" hasCustomPrompt="1"/>
          </p:nvPr>
        </p:nvSpPr>
        <p:spPr>
          <a:xfrm>
            <a:off x="6365936" y="1167584"/>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65" name="Straight Connector 64">
            <a:hlinkClick r:id="" action="ppaction://noaction"/>
            <a:extLst>
              <a:ext uri="{FF2B5EF4-FFF2-40B4-BE49-F238E27FC236}">
                <a16:creationId xmlns:a16="http://schemas.microsoft.com/office/drawing/2014/main" id="{F066AB8A-BB96-5D3D-C225-CBCB51ABE298}"/>
              </a:ext>
            </a:extLst>
          </p:cNvPr>
          <p:cNvCxnSpPr>
            <a:cxnSpLocks/>
          </p:cNvCxnSpPr>
          <p:nvPr userDrawn="1"/>
        </p:nvCxnSpPr>
        <p:spPr>
          <a:xfrm>
            <a:off x="11390581" y="345015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66" name="Text Placeholder 15">
            <a:extLst>
              <a:ext uri="{FF2B5EF4-FFF2-40B4-BE49-F238E27FC236}">
                <a16:creationId xmlns:a16="http://schemas.microsoft.com/office/drawing/2014/main" id="{FA319A8F-251A-2C8F-9F1F-6F3BA1AE21D1}"/>
              </a:ext>
            </a:extLst>
          </p:cNvPr>
          <p:cNvSpPr>
            <a:spLocks noGrp="1"/>
          </p:cNvSpPr>
          <p:nvPr>
            <p:ph type="body" sz="quarter" idx="17" hasCustomPrompt="1"/>
          </p:nvPr>
        </p:nvSpPr>
        <p:spPr>
          <a:xfrm>
            <a:off x="6365935" y="1868715"/>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7" name="Text Placeholder 15">
            <a:extLst>
              <a:ext uri="{FF2B5EF4-FFF2-40B4-BE49-F238E27FC236}">
                <a16:creationId xmlns:a16="http://schemas.microsoft.com/office/drawing/2014/main" id="{F3B1CD36-5D94-CB5D-0186-E15565E02A09}"/>
              </a:ext>
            </a:extLst>
          </p:cNvPr>
          <p:cNvSpPr>
            <a:spLocks noGrp="1"/>
          </p:cNvSpPr>
          <p:nvPr>
            <p:ph type="body" sz="quarter" idx="18" hasCustomPrompt="1"/>
          </p:nvPr>
        </p:nvSpPr>
        <p:spPr>
          <a:xfrm>
            <a:off x="6365935" y="3195829"/>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5" name="Rectangle 74">
            <a:hlinkClick r:id="" action="ppaction://noaction"/>
            <a:extLst>
              <a:ext uri="{FF2B5EF4-FFF2-40B4-BE49-F238E27FC236}">
                <a16:creationId xmlns:a16="http://schemas.microsoft.com/office/drawing/2014/main" id="{2D0036E9-667F-6942-157B-5924044C5A7D}"/>
              </a:ext>
            </a:extLst>
          </p:cNvPr>
          <p:cNvSpPr/>
          <p:nvPr userDrawn="1"/>
        </p:nvSpPr>
        <p:spPr>
          <a:xfrm>
            <a:off x="475896"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76" name="Straight Connector 75">
            <a:hlinkClick r:id="" action="ppaction://noaction"/>
            <a:extLst>
              <a:ext uri="{FF2B5EF4-FFF2-40B4-BE49-F238E27FC236}">
                <a16:creationId xmlns:a16="http://schemas.microsoft.com/office/drawing/2014/main" id="{914EEB76-0FEA-054B-643D-F314E7C6B784}"/>
              </a:ext>
            </a:extLst>
          </p:cNvPr>
          <p:cNvCxnSpPr>
            <a:cxnSpLocks/>
          </p:cNvCxnSpPr>
          <p:nvPr userDrawn="1"/>
        </p:nvCxnSpPr>
        <p:spPr>
          <a:xfrm>
            <a:off x="607272"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7" name="Text Placeholder 15">
            <a:extLst>
              <a:ext uri="{FF2B5EF4-FFF2-40B4-BE49-F238E27FC236}">
                <a16:creationId xmlns:a16="http://schemas.microsoft.com/office/drawing/2014/main" id="{59EEA8D9-F4B5-B672-B3F5-81A783775E88}"/>
              </a:ext>
            </a:extLst>
          </p:cNvPr>
          <p:cNvSpPr>
            <a:spLocks noGrp="1"/>
          </p:cNvSpPr>
          <p:nvPr>
            <p:ph type="body" sz="quarter" idx="19" hasCustomPrompt="1"/>
          </p:nvPr>
        </p:nvSpPr>
        <p:spPr>
          <a:xfrm>
            <a:off x="475897" y="4121560"/>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78" name="Straight Connector 77">
            <a:hlinkClick r:id="" action="ppaction://noaction"/>
            <a:extLst>
              <a:ext uri="{FF2B5EF4-FFF2-40B4-BE49-F238E27FC236}">
                <a16:creationId xmlns:a16="http://schemas.microsoft.com/office/drawing/2014/main" id="{4988B12F-D6DD-2D8E-F0BB-8911E7C8FEC6}"/>
              </a:ext>
            </a:extLst>
          </p:cNvPr>
          <p:cNvCxnSpPr>
            <a:cxnSpLocks/>
          </p:cNvCxnSpPr>
          <p:nvPr userDrawn="1"/>
        </p:nvCxnSpPr>
        <p:spPr>
          <a:xfrm>
            <a:off x="5500542"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79" name="Text Placeholder 15">
            <a:extLst>
              <a:ext uri="{FF2B5EF4-FFF2-40B4-BE49-F238E27FC236}">
                <a16:creationId xmlns:a16="http://schemas.microsoft.com/office/drawing/2014/main" id="{6EA6E1E3-122F-F9A5-6447-E3A595838124}"/>
              </a:ext>
            </a:extLst>
          </p:cNvPr>
          <p:cNvSpPr>
            <a:spLocks noGrp="1"/>
          </p:cNvSpPr>
          <p:nvPr>
            <p:ph type="body" sz="quarter" idx="20" hasCustomPrompt="1"/>
          </p:nvPr>
        </p:nvSpPr>
        <p:spPr>
          <a:xfrm>
            <a:off x="475896" y="4822691"/>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0" name="Text Placeholder 15">
            <a:extLst>
              <a:ext uri="{FF2B5EF4-FFF2-40B4-BE49-F238E27FC236}">
                <a16:creationId xmlns:a16="http://schemas.microsoft.com/office/drawing/2014/main" id="{A24EFEC7-DA74-6EAE-6950-5CE8205A3A28}"/>
              </a:ext>
            </a:extLst>
          </p:cNvPr>
          <p:cNvSpPr>
            <a:spLocks noGrp="1"/>
          </p:cNvSpPr>
          <p:nvPr>
            <p:ph type="body" sz="quarter" idx="21" hasCustomPrompt="1"/>
          </p:nvPr>
        </p:nvSpPr>
        <p:spPr>
          <a:xfrm>
            <a:off x="475896" y="6149805"/>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1" name="Rectangle 80">
            <a:hlinkClick r:id="" action="ppaction://noaction"/>
            <a:extLst>
              <a:ext uri="{FF2B5EF4-FFF2-40B4-BE49-F238E27FC236}">
                <a16:creationId xmlns:a16="http://schemas.microsoft.com/office/drawing/2014/main" id="{09C0183C-539C-49E6-360A-96394C83E0B0}"/>
              </a:ext>
            </a:extLst>
          </p:cNvPr>
          <p:cNvSpPr/>
          <p:nvPr userDrawn="1"/>
        </p:nvSpPr>
        <p:spPr>
          <a:xfrm>
            <a:off x="6365936" y="4005947"/>
            <a:ext cx="5351756" cy="2400978"/>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82" name="Straight Connector 81">
            <a:hlinkClick r:id="" action="ppaction://noaction"/>
            <a:extLst>
              <a:ext uri="{FF2B5EF4-FFF2-40B4-BE49-F238E27FC236}">
                <a16:creationId xmlns:a16="http://schemas.microsoft.com/office/drawing/2014/main" id="{9C6EFF7A-7546-B7E6-9EC3-8090613D1704}"/>
              </a:ext>
            </a:extLst>
          </p:cNvPr>
          <p:cNvCxnSpPr>
            <a:cxnSpLocks/>
          </p:cNvCxnSpPr>
          <p:nvPr userDrawn="1"/>
        </p:nvCxnSpPr>
        <p:spPr>
          <a:xfrm>
            <a:off x="6497311" y="4005947"/>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3" name="Text Placeholder 15">
            <a:extLst>
              <a:ext uri="{FF2B5EF4-FFF2-40B4-BE49-F238E27FC236}">
                <a16:creationId xmlns:a16="http://schemas.microsoft.com/office/drawing/2014/main" id="{322099DD-20F0-08A8-2B08-0E52BFECFFA9}"/>
              </a:ext>
            </a:extLst>
          </p:cNvPr>
          <p:cNvSpPr>
            <a:spLocks noGrp="1"/>
          </p:cNvSpPr>
          <p:nvPr>
            <p:ph type="body" sz="quarter" idx="22" hasCustomPrompt="1"/>
          </p:nvPr>
        </p:nvSpPr>
        <p:spPr>
          <a:xfrm>
            <a:off x="6365936" y="4121560"/>
            <a:ext cx="4935009" cy="391248"/>
          </a:xfrm>
        </p:spPr>
        <p:txBody>
          <a:bodyPr anchor="t">
            <a:noAutofit/>
          </a:bodyPr>
          <a:lstStyle>
            <a:lvl1pPr marL="0" indent="0">
              <a:buNone/>
              <a:defRPr sz="1400"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cxnSp>
        <p:nvCxnSpPr>
          <p:cNvPr id="84" name="Straight Connector 83">
            <a:hlinkClick r:id="" action="ppaction://noaction"/>
            <a:extLst>
              <a:ext uri="{FF2B5EF4-FFF2-40B4-BE49-F238E27FC236}">
                <a16:creationId xmlns:a16="http://schemas.microsoft.com/office/drawing/2014/main" id="{092B38F3-8830-2937-7DF3-BDA7DE54973B}"/>
              </a:ext>
            </a:extLst>
          </p:cNvPr>
          <p:cNvCxnSpPr>
            <a:cxnSpLocks/>
          </p:cNvCxnSpPr>
          <p:nvPr userDrawn="1"/>
        </p:nvCxnSpPr>
        <p:spPr>
          <a:xfrm>
            <a:off x="11390581" y="6404132"/>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15">
            <a:extLst>
              <a:ext uri="{FF2B5EF4-FFF2-40B4-BE49-F238E27FC236}">
                <a16:creationId xmlns:a16="http://schemas.microsoft.com/office/drawing/2014/main" id="{C09B2C35-30E8-B879-1566-251E20225044}"/>
              </a:ext>
            </a:extLst>
          </p:cNvPr>
          <p:cNvSpPr>
            <a:spLocks noGrp="1"/>
          </p:cNvSpPr>
          <p:nvPr>
            <p:ph type="body" sz="quarter" idx="23" hasCustomPrompt="1"/>
          </p:nvPr>
        </p:nvSpPr>
        <p:spPr>
          <a:xfrm>
            <a:off x="6365935" y="4822691"/>
            <a:ext cx="5205756" cy="1100907"/>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5DA0331-D5B2-F86D-7575-7F518FF1CA40}"/>
              </a:ext>
            </a:extLst>
          </p:cNvPr>
          <p:cNvSpPr>
            <a:spLocks noGrp="1"/>
          </p:cNvSpPr>
          <p:nvPr>
            <p:ph type="body" sz="quarter" idx="24" hasCustomPrompt="1"/>
          </p:nvPr>
        </p:nvSpPr>
        <p:spPr>
          <a:xfrm>
            <a:off x="6365935" y="6149805"/>
            <a:ext cx="5205756"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87" name="TextBox 86">
            <a:extLst>
              <a:ext uri="{FF2B5EF4-FFF2-40B4-BE49-F238E27FC236}">
                <a16:creationId xmlns:a16="http://schemas.microsoft.com/office/drawing/2014/main" id="{A3C4A93C-C5BD-0426-020D-078982431714}"/>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5745034"/>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7" name="Rectangle 6">
            <a:hlinkClick r:id="" action="ppaction://noaction"/>
            <a:extLst>
              <a:ext uri="{FF2B5EF4-FFF2-40B4-BE49-F238E27FC236}">
                <a16:creationId xmlns:a16="http://schemas.microsoft.com/office/drawing/2014/main" id="{E2BF8D13-2687-5DCF-A1D3-95D48F2DC72E}"/>
              </a:ext>
            </a:extLst>
          </p:cNvPr>
          <p:cNvSpPr/>
          <p:nvPr userDrawn="1"/>
        </p:nvSpPr>
        <p:spPr>
          <a:xfrm>
            <a:off x="475897"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8" name="Straight Connector 7">
            <a:hlinkClick r:id="" action="ppaction://noaction"/>
            <a:extLst>
              <a:ext uri="{FF2B5EF4-FFF2-40B4-BE49-F238E27FC236}">
                <a16:creationId xmlns:a16="http://schemas.microsoft.com/office/drawing/2014/main" id="{528392BA-FB6D-9039-1C1A-DC428062661F}"/>
              </a:ext>
            </a:extLst>
          </p:cNvPr>
          <p:cNvCxnSpPr>
            <a:cxnSpLocks/>
          </p:cNvCxnSpPr>
          <p:nvPr userDrawn="1"/>
        </p:nvCxnSpPr>
        <p:spPr>
          <a:xfrm>
            <a:off x="607271"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hlinkClick r:id="" action="ppaction://noaction"/>
            <a:extLst>
              <a:ext uri="{FF2B5EF4-FFF2-40B4-BE49-F238E27FC236}">
                <a16:creationId xmlns:a16="http://schemas.microsoft.com/office/drawing/2014/main" id="{39C21B4B-2A7C-F6A1-9828-EDAA936C3215}"/>
              </a:ext>
            </a:extLst>
          </p:cNvPr>
          <p:cNvCxnSpPr>
            <a:cxnSpLocks/>
          </p:cNvCxnSpPr>
          <p:nvPr userDrawn="1"/>
        </p:nvCxnSpPr>
        <p:spPr>
          <a:xfrm>
            <a:off x="3795493"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D9CA7F49-5960-217A-FD61-23F44BE708E8}"/>
              </a:ext>
            </a:extLst>
          </p:cNvPr>
          <p:cNvCxnSpPr>
            <a:cxnSpLocks/>
          </p:cNvCxnSpPr>
          <p:nvPr userDrawn="1"/>
        </p:nvCxnSpPr>
        <p:spPr>
          <a:xfrm flipV="1">
            <a:off x="2289266"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CD6B9C-0FAC-9AE1-CE31-F10D497DD4E9}"/>
              </a:ext>
            </a:extLst>
          </p:cNvPr>
          <p:cNvCxnSpPr>
            <a:cxnSpLocks/>
          </p:cNvCxnSpPr>
          <p:nvPr userDrawn="1"/>
        </p:nvCxnSpPr>
        <p:spPr>
          <a:xfrm>
            <a:off x="475896"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0C462E2E-3A55-7A58-F5FF-8A472E800967}"/>
              </a:ext>
            </a:extLst>
          </p:cNvPr>
          <p:cNvSpPr>
            <a:spLocks noGrp="1"/>
          </p:cNvSpPr>
          <p:nvPr>
            <p:ph type="body" sz="quarter" idx="10" hasCustomPrompt="1"/>
          </p:nvPr>
        </p:nvSpPr>
        <p:spPr>
          <a:xfrm>
            <a:off x="475896"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14" name="Text Placeholder 15">
            <a:extLst>
              <a:ext uri="{FF2B5EF4-FFF2-40B4-BE49-F238E27FC236}">
                <a16:creationId xmlns:a16="http://schemas.microsoft.com/office/drawing/2014/main" id="{9EADC304-5EA9-6BC9-F32D-D141EEB8000F}"/>
              </a:ext>
            </a:extLst>
          </p:cNvPr>
          <p:cNvSpPr>
            <a:spLocks noGrp="1"/>
          </p:cNvSpPr>
          <p:nvPr>
            <p:ph type="body" sz="quarter" idx="11" hasCustomPrompt="1"/>
          </p:nvPr>
        </p:nvSpPr>
        <p:spPr>
          <a:xfrm>
            <a:off x="475896"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5" name="Text Placeholder 15">
            <a:extLst>
              <a:ext uri="{FF2B5EF4-FFF2-40B4-BE49-F238E27FC236}">
                <a16:creationId xmlns:a16="http://schemas.microsoft.com/office/drawing/2014/main" id="{68E6A255-7B36-6472-33B2-FB5CC6EDCB0D}"/>
              </a:ext>
            </a:extLst>
          </p:cNvPr>
          <p:cNvSpPr>
            <a:spLocks noGrp="1"/>
          </p:cNvSpPr>
          <p:nvPr>
            <p:ph type="body" sz="quarter" idx="13" hasCustomPrompt="1"/>
          </p:nvPr>
        </p:nvSpPr>
        <p:spPr>
          <a:xfrm>
            <a:off x="475896"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6" name="Text Placeholder 15">
            <a:extLst>
              <a:ext uri="{FF2B5EF4-FFF2-40B4-BE49-F238E27FC236}">
                <a16:creationId xmlns:a16="http://schemas.microsoft.com/office/drawing/2014/main" id="{B0789C20-76E3-B0DC-5735-5344B85FDC73}"/>
              </a:ext>
            </a:extLst>
          </p:cNvPr>
          <p:cNvSpPr>
            <a:spLocks noGrp="1"/>
          </p:cNvSpPr>
          <p:nvPr>
            <p:ph type="body" sz="quarter" idx="14" hasCustomPrompt="1"/>
          </p:nvPr>
        </p:nvSpPr>
        <p:spPr>
          <a:xfrm>
            <a:off x="2454175"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7" name="Text Placeholder 15">
            <a:extLst>
              <a:ext uri="{FF2B5EF4-FFF2-40B4-BE49-F238E27FC236}">
                <a16:creationId xmlns:a16="http://schemas.microsoft.com/office/drawing/2014/main" id="{A46FD934-6DAC-0868-5457-44C625C4F172}"/>
              </a:ext>
            </a:extLst>
          </p:cNvPr>
          <p:cNvSpPr>
            <a:spLocks noGrp="1"/>
          </p:cNvSpPr>
          <p:nvPr>
            <p:ph type="body" sz="quarter" idx="15" hasCustomPrompt="1"/>
          </p:nvPr>
        </p:nvSpPr>
        <p:spPr>
          <a:xfrm>
            <a:off x="475896"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39" name="Rectangle 38">
            <a:hlinkClick r:id="" action="ppaction://noaction"/>
            <a:extLst>
              <a:ext uri="{FF2B5EF4-FFF2-40B4-BE49-F238E27FC236}">
                <a16:creationId xmlns:a16="http://schemas.microsoft.com/office/drawing/2014/main" id="{6590C8D0-9E44-EDD7-7852-D59E95BE9622}"/>
              </a:ext>
            </a:extLst>
          </p:cNvPr>
          <p:cNvSpPr/>
          <p:nvPr userDrawn="1"/>
        </p:nvSpPr>
        <p:spPr>
          <a:xfrm>
            <a:off x="4296814"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40" name="Straight Connector 39">
            <a:hlinkClick r:id="" action="ppaction://noaction"/>
            <a:extLst>
              <a:ext uri="{FF2B5EF4-FFF2-40B4-BE49-F238E27FC236}">
                <a16:creationId xmlns:a16="http://schemas.microsoft.com/office/drawing/2014/main" id="{A7A0DC79-6817-5065-27BF-16C75EEBB2AB}"/>
              </a:ext>
            </a:extLst>
          </p:cNvPr>
          <p:cNvCxnSpPr>
            <a:cxnSpLocks/>
          </p:cNvCxnSpPr>
          <p:nvPr userDrawn="1"/>
        </p:nvCxnSpPr>
        <p:spPr>
          <a:xfrm>
            <a:off x="4428188"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hlinkClick r:id="" action="ppaction://noaction"/>
            <a:extLst>
              <a:ext uri="{FF2B5EF4-FFF2-40B4-BE49-F238E27FC236}">
                <a16:creationId xmlns:a16="http://schemas.microsoft.com/office/drawing/2014/main" id="{4B2609DE-7F8D-8253-E5C7-B10076E9028A}"/>
              </a:ext>
            </a:extLst>
          </p:cNvPr>
          <p:cNvCxnSpPr>
            <a:cxnSpLocks/>
          </p:cNvCxnSpPr>
          <p:nvPr userDrawn="1"/>
        </p:nvCxnSpPr>
        <p:spPr>
          <a:xfrm>
            <a:off x="7616409"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B5AADCD7-455C-6248-4047-C61CB94A0529}"/>
              </a:ext>
            </a:extLst>
          </p:cNvPr>
          <p:cNvCxnSpPr>
            <a:cxnSpLocks/>
          </p:cNvCxnSpPr>
          <p:nvPr userDrawn="1"/>
        </p:nvCxnSpPr>
        <p:spPr>
          <a:xfrm flipV="1">
            <a:off x="6110183"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9C9C9-0A6A-973E-A198-0EDA649E562C}"/>
              </a:ext>
            </a:extLst>
          </p:cNvPr>
          <p:cNvCxnSpPr>
            <a:cxnSpLocks/>
          </p:cNvCxnSpPr>
          <p:nvPr userDrawn="1"/>
        </p:nvCxnSpPr>
        <p:spPr>
          <a:xfrm>
            <a:off x="4296813"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4" name="Text Placeholder 15">
            <a:extLst>
              <a:ext uri="{FF2B5EF4-FFF2-40B4-BE49-F238E27FC236}">
                <a16:creationId xmlns:a16="http://schemas.microsoft.com/office/drawing/2014/main" id="{CE95128C-105A-09F0-03FE-E8E8BFC51FA0}"/>
              </a:ext>
            </a:extLst>
          </p:cNvPr>
          <p:cNvSpPr>
            <a:spLocks noGrp="1"/>
          </p:cNvSpPr>
          <p:nvPr>
            <p:ph type="body" sz="quarter" idx="16" hasCustomPrompt="1"/>
          </p:nvPr>
        </p:nvSpPr>
        <p:spPr>
          <a:xfrm>
            <a:off x="4296813"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45" name="Text Placeholder 15">
            <a:extLst>
              <a:ext uri="{FF2B5EF4-FFF2-40B4-BE49-F238E27FC236}">
                <a16:creationId xmlns:a16="http://schemas.microsoft.com/office/drawing/2014/main" id="{05508B03-5EAD-B379-A6A4-9AEDBFE4217F}"/>
              </a:ext>
            </a:extLst>
          </p:cNvPr>
          <p:cNvSpPr>
            <a:spLocks noGrp="1"/>
          </p:cNvSpPr>
          <p:nvPr>
            <p:ph type="body" sz="quarter" idx="17" hasCustomPrompt="1"/>
          </p:nvPr>
        </p:nvSpPr>
        <p:spPr>
          <a:xfrm>
            <a:off x="4296813"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6" name="Text Placeholder 15">
            <a:extLst>
              <a:ext uri="{FF2B5EF4-FFF2-40B4-BE49-F238E27FC236}">
                <a16:creationId xmlns:a16="http://schemas.microsoft.com/office/drawing/2014/main" id="{1681FB62-2F34-13BF-0183-521CC1A85C24}"/>
              </a:ext>
            </a:extLst>
          </p:cNvPr>
          <p:cNvSpPr>
            <a:spLocks noGrp="1"/>
          </p:cNvSpPr>
          <p:nvPr>
            <p:ph type="body" sz="quarter" idx="18" hasCustomPrompt="1"/>
          </p:nvPr>
        </p:nvSpPr>
        <p:spPr>
          <a:xfrm>
            <a:off x="4296812"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185684D6-8EF0-F685-6FCF-5C4EBD1AF00C}"/>
              </a:ext>
            </a:extLst>
          </p:cNvPr>
          <p:cNvSpPr>
            <a:spLocks noGrp="1"/>
          </p:cNvSpPr>
          <p:nvPr>
            <p:ph type="body" sz="quarter" idx="19" hasCustomPrompt="1"/>
          </p:nvPr>
        </p:nvSpPr>
        <p:spPr>
          <a:xfrm>
            <a:off x="6275091"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C141D06C-B7BA-A7D4-F964-B8E909A555AB}"/>
              </a:ext>
            </a:extLst>
          </p:cNvPr>
          <p:cNvSpPr>
            <a:spLocks noGrp="1"/>
          </p:cNvSpPr>
          <p:nvPr>
            <p:ph type="body" sz="quarter" idx="20" hasCustomPrompt="1"/>
          </p:nvPr>
        </p:nvSpPr>
        <p:spPr>
          <a:xfrm>
            <a:off x="4296813"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50" name="Rectangle 49">
            <a:hlinkClick r:id="" action="ppaction://noaction"/>
            <a:extLst>
              <a:ext uri="{FF2B5EF4-FFF2-40B4-BE49-F238E27FC236}">
                <a16:creationId xmlns:a16="http://schemas.microsoft.com/office/drawing/2014/main" id="{A9DF9E88-3A7D-AA4B-4DC8-7D54B83F854A}"/>
              </a:ext>
            </a:extLst>
          </p:cNvPr>
          <p:cNvSpPr/>
          <p:nvPr userDrawn="1"/>
        </p:nvSpPr>
        <p:spPr>
          <a:xfrm>
            <a:off x="8109590"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56" name="Straight Connector 55">
            <a:hlinkClick r:id="" action="ppaction://noaction"/>
            <a:extLst>
              <a:ext uri="{FF2B5EF4-FFF2-40B4-BE49-F238E27FC236}">
                <a16:creationId xmlns:a16="http://schemas.microsoft.com/office/drawing/2014/main" id="{728831B9-24F8-3324-774C-981E7954B8FE}"/>
              </a:ext>
            </a:extLst>
          </p:cNvPr>
          <p:cNvCxnSpPr>
            <a:cxnSpLocks/>
          </p:cNvCxnSpPr>
          <p:nvPr userDrawn="1"/>
        </p:nvCxnSpPr>
        <p:spPr>
          <a:xfrm>
            <a:off x="8240965"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hlinkClick r:id="" action="ppaction://noaction"/>
            <a:extLst>
              <a:ext uri="{FF2B5EF4-FFF2-40B4-BE49-F238E27FC236}">
                <a16:creationId xmlns:a16="http://schemas.microsoft.com/office/drawing/2014/main" id="{9240E7A0-FB0A-D6D2-5565-16A498D40F75}"/>
              </a:ext>
            </a:extLst>
          </p:cNvPr>
          <p:cNvCxnSpPr>
            <a:cxnSpLocks/>
          </p:cNvCxnSpPr>
          <p:nvPr userDrawn="1"/>
        </p:nvCxnSpPr>
        <p:spPr>
          <a:xfrm>
            <a:off x="11429186"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E362D66D-4D3B-77DC-61A3-F795E2ED5E22}"/>
              </a:ext>
            </a:extLst>
          </p:cNvPr>
          <p:cNvCxnSpPr>
            <a:cxnSpLocks/>
          </p:cNvCxnSpPr>
          <p:nvPr userDrawn="1"/>
        </p:nvCxnSpPr>
        <p:spPr>
          <a:xfrm flipV="1">
            <a:off x="9922959"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0231966-813B-54E1-5A0D-B64050F6AEEF}"/>
              </a:ext>
            </a:extLst>
          </p:cNvPr>
          <p:cNvCxnSpPr>
            <a:cxnSpLocks/>
          </p:cNvCxnSpPr>
          <p:nvPr userDrawn="1"/>
        </p:nvCxnSpPr>
        <p:spPr>
          <a:xfrm>
            <a:off x="8109589"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Text Placeholder 15">
            <a:extLst>
              <a:ext uri="{FF2B5EF4-FFF2-40B4-BE49-F238E27FC236}">
                <a16:creationId xmlns:a16="http://schemas.microsoft.com/office/drawing/2014/main" id="{A65E9596-3F5B-C2F5-6353-0262805757B4}"/>
              </a:ext>
            </a:extLst>
          </p:cNvPr>
          <p:cNvSpPr>
            <a:spLocks noGrp="1"/>
          </p:cNvSpPr>
          <p:nvPr>
            <p:ph type="body" sz="quarter" idx="21" hasCustomPrompt="1"/>
          </p:nvPr>
        </p:nvSpPr>
        <p:spPr>
          <a:xfrm>
            <a:off x="8109590"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61" name="Text Placeholder 15">
            <a:extLst>
              <a:ext uri="{FF2B5EF4-FFF2-40B4-BE49-F238E27FC236}">
                <a16:creationId xmlns:a16="http://schemas.microsoft.com/office/drawing/2014/main" id="{A38A3238-2C55-8005-CF92-DB06EE43CE3B}"/>
              </a:ext>
            </a:extLst>
          </p:cNvPr>
          <p:cNvSpPr>
            <a:spLocks noGrp="1"/>
          </p:cNvSpPr>
          <p:nvPr>
            <p:ph type="body" sz="quarter" idx="22" hasCustomPrompt="1"/>
          </p:nvPr>
        </p:nvSpPr>
        <p:spPr>
          <a:xfrm>
            <a:off x="8109591"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8" name="Text Placeholder 15">
            <a:extLst>
              <a:ext uri="{FF2B5EF4-FFF2-40B4-BE49-F238E27FC236}">
                <a16:creationId xmlns:a16="http://schemas.microsoft.com/office/drawing/2014/main" id="{A1DB89C1-57FA-B034-817A-460372B2AA64}"/>
              </a:ext>
            </a:extLst>
          </p:cNvPr>
          <p:cNvSpPr>
            <a:spLocks noGrp="1"/>
          </p:cNvSpPr>
          <p:nvPr>
            <p:ph type="body" sz="quarter" idx="23" hasCustomPrompt="1"/>
          </p:nvPr>
        </p:nvSpPr>
        <p:spPr>
          <a:xfrm>
            <a:off x="8109590"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9" name="Text Placeholder 15">
            <a:extLst>
              <a:ext uri="{FF2B5EF4-FFF2-40B4-BE49-F238E27FC236}">
                <a16:creationId xmlns:a16="http://schemas.microsoft.com/office/drawing/2014/main" id="{A728CCF7-B552-EFF2-55CA-DEE3C5A3DAF9}"/>
              </a:ext>
            </a:extLst>
          </p:cNvPr>
          <p:cNvSpPr>
            <a:spLocks noGrp="1"/>
          </p:cNvSpPr>
          <p:nvPr>
            <p:ph type="body" sz="quarter" idx="24" hasCustomPrompt="1"/>
          </p:nvPr>
        </p:nvSpPr>
        <p:spPr>
          <a:xfrm>
            <a:off x="10087868"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70" name="Text Placeholder 15">
            <a:extLst>
              <a:ext uri="{FF2B5EF4-FFF2-40B4-BE49-F238E27FC236}">
                <a16:creationId xmlns:a16="http://schemas.microsoft.com/office/drawing/2014/main" id="{AD8200B1-75E6-217A-534E-350348F769A6}"/>
              </a:ext>
            </a:extLst>
          </p:cNvPr>
          <p:cNvSpPr>
            <a:spLocks noGrp="1"/>
          </p:cNvSpPr>
          <p:nvPr>
            <p:ph type="body" sz="quarter" idx="25" hasCustomPrompt="1"/>
          </p:nvPr>
        </p:nvSpPr>
        <p:spPr>
          <a:xfrm>
            <a:off x="8109590"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1" name="TextBox 70">
            <a:extLst>
              <a:ext uri="{FF2B5EF4-FFF2-40B4-BE49-F238E27FC236}">
                <a16:creationId xmlns:a16="http://schemas.microsoft.com/office/drawing/2014/main" id="{01F07991-060A-4978-A677-C5AE1AD76E07}"/>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1494365"/>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grpSp>
        <p:nvGrpSpPr>
          <p:cNvPr id="3" name="Group 2">
            <a:extLst>
              <a:ext uri="{FF2B5EF4-FFF2-40B4-BE49-F238E27FC236}">
                <a16:creationId xmlns:a16="http://schemas.microsoft.com/office/drawing/2014/main" id="{1F49CA20-F1BA-549E-2251-FFFEA0650CDE}"/>
              </a:ext>
            </a:extLst>
          </p:cNvPr>
          <p:cNvGrpSpPr/>
          <p:nvPr userDrawn="1"/>
        </p:nvGrpSpPr>
        <p:grpSpPr>
          <a:xfrm>
            <a:off x="475897" y="1053663"/>
            <a:ext cx="5402429" cy="5222555"/>
            <a:chOff x="450435" y="1204371"/>
            <a:chExt cx="5401725" cy="5222555"/>
          </a:xfrm>
        </p:grpSpPr>
        <p:sp>
          <p:nvSpPr>
            <p:cNvPr id="18" name="Rectangle 17">
              <a:hlinkClick r:id="" action="ppaction://noaction"/>
              <a:extLst>
                <a:ext uri="{FF2B5EF4-FFF2-40B4-BE49-F238E27FC236}">
                  <a16:creationId xmlns:a16="http://schemas.microsoft.com/office/drawing/2014/main" id="{D8C1A99A-0036-D929-7C5E-0F47AE994D6F}"/>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19" name="Straight Connector 18">
              <a:hlinkClick r:id="" action="ppaction://noaction"/>
              <a:extLst>
                <a:ext uri="{FF2B5EF4-FFF2-40B4-BE49-F238E27FC236}">
                  <a16:creationId xmlns:a16="http://schemas.microsoft.com/office/drawing/2014/main" id="{D965431D-88EF-5759-D2BB-4D8B89B75478}"/>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hlinkClick r:id="" action="ppaction://noaction"/>
              <a:extLst>
                <a:ext uri="{FF2B5EF4-FFF2-40B4-BE49-F238E27FC236}">
                  <a16:creationId xmlns:a16="http://schemas.microsoft.com/office/drawing/2014/main" id="{D5CABACD-C0E2-173F-49EF-DE580FF10778}"/>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cxnSp>
        <p:nvCxnSpPr>
          <p:cNvPr id="21" name="Straight Connector 20">
            <a:extLst>
              <a:ext uri="{FF2B5EF4-FFF2-40B4-BE49-F238E27FC236}">
                <a16:creationId xmlns:a16="http://schemas.microsoft.com/office/drawing/2014/main" id="{E40706E6-FFC5-00E8-89FF-18BA56EAA49D}"/>
              </a:ext>
            </a:extLst>
          </p:cNvPr>
          <p:cNvCxnSpPr>
            <a:cxnSpLocks/>
          </p:cNvCxnSpPr>
          <p:nvPr userDrawn="1"/>
        </p:nvCxnSpPr>
        <p:spPr>
          <a:xfrm flipV="1">
            <a:off x="3183928" y="444127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8397B6-26BC-B342-A77F-C98B4A7602CC}"/>
              </a:ext>
            </a:extLst>
          </p:cNvPr>
          <p:cNvCxnSpPr>
            <a:cxnSpLocks/>
          </p:cNvCxnSpPr>
          <p:nvPr userDrawn="1"/>
        </p:nvCxnSpPr>
        <p:spPr>
          <a:xfrm>
            <a:off x="482714" y="4135886"/>
            <a:ext cx="533804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EA81BD71-0FC4-B30E-32B9-15A133F64E95}"/>
              </a:ext>
            </a:extLst>
          </p:cNvPr>
          <p:cNvSpPr>
            <a:spLocks noGrp="1"/>
          </p:cNvSpPr>
          <p:nvPr>
            <p:ph type="body" sz="quarter" idx="10" hasCustomPrompt="1"/>
          </p:nvPr>
        </p:nvSpPr>
        <p:spPr>
          <a:xfrm>
            <a:off x="482714" y="1220156"/>
            <a:ext cx="4366935"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24" name="Text Placeholder 15">
            <a:extLst>
              <a:ext uri="{FF2B5EF4-FFF2-40B4-BE49-F238E27FC236}">
                <a16:creationId xmlns:a16="http://schemas.microsoft.com/office/drawing/2014/main" id="{95472B5E-7C4D-0AF1-3480-8F46A6E090B6}"/>
              </a:ext>
            </a:extLst>
          </p:cNvPr>
          <p:cNvSpPr>
            <a:spLocks noGrp="1"/>
          </p:cNvSpPr>
          <p:nvPr>
            <p:ph type="body" sz="quarter" idx="11" hasCustomPrompt="1"/>
          </p:nvPr>
        </p:nvSpPr>
        <p:spPr>
          <a:xfrm>
            <a:off x="482714"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5" name="Text Placeholder 15">
            <a:extLst>
              <a:ext uri="{FF2B5EF4-FFF2-40B4-BE49-F238E27FC236}">
                <a16:creationId xmlns:a16="http://schemas.microsoft.com/office/drawing/2014/main" id="{76CAA67E-4C33-B1B4-CAA1-8F385384B722}"/>
              </a:ext>
            </a:extLst>
          </p:cNvPr>
          <p:cNvSpPr>
            <a:spLocks noGrp="1"/>
          </p:cNvSpPr>
          <p:nvPr>
            <p:ph type="body" sz="quarter" idx="13" hasCustomPrompt="1"/>
          </p:nvPr>
        </p:nvSpPr>
        <p:spPr>
          <a:xfrm>
            <a:off x="482714"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6" name="Text Placeholder 15">
            <a:extLst>
              <a:ext uri="{FF2B5EF4-FFF2-40B4-BE49-F238E27FC236}">
                <a16:creationId xmlns:a16="http://schemas.microsoft.com/office/drawing/2014/main" id="{D9FBFA8C-7406-ECF1-56FF-E0F26D6882BD}"/>
              </a:ext>
            </a:extLst>
          </p:cNvPr>
          <p:cNvSpPr>
            <a:spLocks noGrp="1"/>
          </p:cNvSpPr>
          <p:nvPr>
            <p:ph type="body" sz="quarter" idx="14" hasCustomPrompt="1"/>
          </p:nvPr>
        </p:nvSpPr>
        <p:spPr>
          <a:xfrm>
            <a:off x="3538137"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27" name="Text Placeholder 15">
            <a:extLst>
              <a:ext uri="{FF2B5EF4-FFF2-40B4-BE49-F238E27FC236}">
                <a16:creationId xmlns:a16="http://schemas.microsoft.com/office/drawing/2014/main" id="{41ED3422-0896-CADF-2972-B0185DD4CCCE}"/>
              </a:ext>
            </a:extLst>
          </p:cNvPr>
          <p:cNvSpPr>
            <a:spLocks noGrp="1"/>
          </p:cNvSpPr>
          <p:nvPr>
            <p:ph type="body" sz="quarter" idx="15" hasCustomPrompt="1"/>
          </p:nvPr>
        </p:nvSpPr>
        <p:spPr>
          <a:xfrm>
            <a:off x="482713" y="5921776"/>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grpSp>
        <p:nvGrpSpPr>
          <p:cNvPr id="28" name="Group 27">
            <a:extLst>
              <a:ext uri="{FF2B5EF4-FFF2-40B4-BE49-F238E27FC236}">
                <a16:creationId xmlns:a16="http://schemas.microsoft.com/office/drawing/2014/main" id="{AD69B6FD-CCAF-39A4-6A6B-810BDB28D624}"/>
              </a:ext>
            </a:extLst>
          </p:cNvPr>
          <p:cNvGrpSpPr/>
          <p:nvPr userDrawn="1"/>
        </p:nvGrpSpPr>
        <p:grpSpPr>
          <a:xfrm>
            <a:off x="6333900" y="1053663"/>
            <a:ext cx="5402429" cy="5222555"/>
            <a:chOff x="450435" y="1204371"/>
            <a:chExt cx="5401725" cy="5222555"/>
          </a:xfrm>
        </p:grpSpPr>
        <p:sp>
          <p:nvSpPr>
            <p:cNvPr id="29" name="Rectangle 28">
              <a:hlinkClick r:id="" action="ppaction://noaction"/>
              <a:extLst>
                <a:ext uri="{FF2B5EF4-FFF2-40B4-BE49-F238E27FC236}">
                  <a16:creationId xmlns:a16="http://schemas.microsoft.com/office/drawing/2014/main" id="{70AAA6B5-AB00-28BC-040D-0EB95FDBF60A}"/>
                </a:ext>
              </a:extLst>
            </p:cNvPr>
            <p:cNvSpPr/>
            <p:nvPr userDrawn="1"/>
          </p:nvSpPr>
          <p:spPr>
            <a:xfrm>
              <a:off x="450435" y="1206062"/>
              <a:ext cx="5401725"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30" name="Straight Connector 29">
              <a:hlinkClick r:id="" action="ppaction://noaction"/>
              <a:extLst>
                <a:ext uri="{FF2B5EF4-FFF2-40B4-BE49-F238E27FC236}">
                  <a16:creationId xmlns:a16="http://schemas.microsoft.com/office/drawing/2014/main" id="{AB168FAA-F1EB-743D-B840-D04ECB570266}"/>
                </a:ext>
              </a:extLst>
            </p:cNvPr>
            <p:cNvCxnSpPr>
              <a:cxnSpLocks/>
            </p:cNvCxnSpPr>
            <p:nvPr userDrawn="1"/>
          </p:nvCxnSpPr>
          <p:spPr>
            <a:xfrm>
              <a:off x="581793" y="1204371"/>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a:hlinkClick r:id="" action="ppaction://noaction"/>
              <a:extLst>
                <a:ext uri="{FF2B5EF4-FFF2-40B4-BE49-F238E27FC236}">
                  <a16:creationId xmlns:a16="http://schemas.microsoft.com/office/drawing/2014/main" id="{AB1C7A1B-1998-D094-647A-66E4C6654F4D}"/>
                </a:ext>
              </a:extLst>
            </p:cNvPr>
            <p:cNvCxnSpPr>
              <a:cxnSpLocks/>
            </p:cNvCxnSpPr>
            <p:nvPr userDrawn="1"/>
          </p:nvCxnSpPr>
          <p:spPr>
            <a:xfrm>
              <a:off x="5437304" y="6426926"/>
              <a:ext cx="258103"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32" name="Straight Connector 31">
            <a:extLst>
              <a:ext uri="{FF2B5EF4-FFF2-40B4-BE49-F238E27FC236}">
                <a16:creationId xmlns:a16="http://schemas.microsoft.com/office/drawing/2014/main" id="{B0CADAB2-D495-07A1-5A7D-67730688A433}"/>
              </a:ext>
            </a:extLst>
          </p:cNvPr>
          <p:cNvCxnSpPr>
            <a:cxnSpLocks/>
          </p:cNvCxnSpPr>
          <p:nvPr userDrawn="1"/>
        </p:nvCxnSpPr>
        <p:spPr>
          <a:xfrm flipV="1">
            <a:off x="9041931" y="4441276"/>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E4443A-A5F4-E18C-DE9D-DD395BCDFBD1}"/>
              </a:ext>
            </a:extLst>
          </p:cNvPr>
          <p:cNvCxnSpPr>
            <a:cxnSpLocks/>
          </p:cNvCxnSpPr>
          <p:nvPr userDrawn="1"/>
        </p:nvCxnSpPr>
        <p:spPr>
          <a:xfrm>
            <a:off x="6340717" y="4135886"/>
            <a:ext cx="5338045"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Text Placeholder 15">
            <a:extLst>
              <a:ext uri="{FF2B5EF4-FFF2-40B4-BE49-F238E27FC236}">
                <a16:creationId xmlns:a16="http://schemas.microsoft.com/office/drawing/2014/main" id="{0985BE30-D4B7-E5A8-2DB6-F7A567528771}"/>
              </a:ext>
            </a:extLst>
          </p:cNvPr>
          <p:cNvSpPr>
            <a:spLocks noGrp="1"/>
          </p:cNvSpPr>
          <p:nvPr>
            <p:ph type="body" sz="quarter" idx="16" hasCustomPrompt="1"/>
          </p:nvPr>
        </p:nvSpPr>
        <p:spPr>
          <a:xfrm>
            <a:off x="6340717" y="1220156"/>
            <a:ext cx="4366935"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35" name="Text Placeholder 15">
            <a:extLst>
              <a:ext uri="{FF2B5EF4-FFF2-40B4-BE49-F238E27FC236}">
                <a16:creationId xmlns:a16="http://schemas.microsoft.com/office/drawing/2014/main" id="{B8A217BF-8816-4066-9380-372C76466A22}"/>
              </a:ext>
            </a:extLst>
          </p:cNvPr>
          <p:cNvSpPr>
            <a:spLocks noGrp="1"/>
          </p:cNvSpPr>
          <p:nvPr>
            <p:ph type="body" sz="quarter" idx="17" hasCustomPrompt="1"/>
          </p:nvPr>
        </p:nvSpPr>
        <p:spPr>
          <a:xfrm>
            <a:off x="6340716" y="2352126"/>
            <a:ext cx="5247690"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6" name="Text Placeholder 15">
            <a:extLst>
              <a:ext uri="{FF2B5EF4-FFF2-40B4-BE49-F238E27FC236}">
                <a16:creationId xmlns:a16="http://schemas.microsoft.com/office/drawing/2014/main" id="{ACD73E7B-C765-343D-EF65-8C90F666EB77}"/>
              </a:ext>
            </a:extLst>
          </p:cNvPr>
          <p:cNvSpPr>
            <a:spLocks noGrp="1"/>
          </p:cNvSpPr>
          <p:nvPr>
            <p:ph type="body" sz="quarter" idx="18" hasCustomPrompt="1"/>
          </p:nvPr>
        </p:nvSpPr>
        <p:spPr>
          <a:xfrm>
            <a:off x="6340717"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7" name="Text Placeholder 15">
            <a:extLst>
              <a:ext uri="{FF2B5EF4-FFF2-40B4-BE49-F238E27FC236}">
                <a16:creationId xmlns:a16="http://schemas.microsoft.com/office/drawing/2014/main" id="{A87BFA18-F970-217E-4377-DA84F082D3C4}"/>
              </a:ext>
            </a:extLst>
          </p:cNvPr>
          <p:cNvSpPr>
            <a:spLocks noGrp="1"/>
          </p:cNvSpPr>
          <p:nvPr>
            <p:ph type="body" sz="quarter" idx="19" hasCustomPrompt="1"/>
          </p:nvPr>
        </p:nvSpPr>
        <p:spPr>
          <a:xfrm>
            <a:off x="9396140" y="4439584"/>
            <a:ext cx="2294335"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38" name="Text Placeholder 15">
            <a:extLst>
              <a:ext uri="{FF2B5EF4-FFF2-40B4-BE49-F238E27FC236}">
                <a16:creationId xmlns:a16="http://schemas.microsoft.com/office/drawing/2014/main" id="{9986DC24-1109-6E21-C8FC-C4C41FF48D13}"/>
              </a:ext>
            </a:extLst>
          </p:cNvPr>
          <p:cNvSpPr>
            <a:spLocks noGrp="1"/>
          </p:cNvSpPr>
          <p:nvPr>
            <p:ph type="body" sz="quarter" idx="20" hasCustomPrompt="1"/>
          </p:nvPr>
        </p:nvSpPr>
        <p:spPr>
          <a:xfrm>
            <a:off x="6340716" y="5921776"/>
            <a:ext cx="533804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47" name="TextBox 46">
            <a:extLst>
              <a:ext uri="{FF2B5EF4-FFF2-40B4-BE49-F238E27FC236}">
                <a16:creationId xmlns:a16="http://schemas.microsoft.com/office/drawing/2014/main" id="{1A67A85C-7B86-C827-4688-0846938CC78E}"/>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041362"/>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4" name="Picture 3" descr="A red and blue gradient&#10;&#10;Description automatically generated">
            <a:extLst>
              <a:ext uri="{FF2B5EF4-FFF2-40B4-BE49-F238E27FC236}">
                <a16:creationId xmlns:a16="http://schemas.microsoft.com/office/drawing/2014/main" id="{C986F80F-F482-31E1-0D44-1158877A7351}"/>
              </a:ext>
            </a:extLst>
          </p:cNvPr>
          <p:cNvPicPr>
            <a:picLocks noChangeAspect="1"/>
          </p:cNvPicPr>
          <p:nvPr userDrawn="1"/>
        </p:nvPicPr>
        <p:blipFill>
          <a:blip r:embed="rId2"/>
          <a:stretch>
            <a:fillRect/>
          </a:stretch>
        </p:blipFill>
        <p:spPr>
          <a:xfrm>
            <a:off x="0" y="0"/>
            <a:ext cx="12193588" cy="6858000"/>
          </a:xfrm>
          <a:prstGeom prst="rect">
            <a:avLst/>
          </a:prstGeom>
        </p:spPr>
      </p:pic>
      <p:grpSp>
        <p:nvGrpSpPr>
          <p:cNvPr id="5" name="Group 4">
            <a:extLst>
              <a:ext uri="{FF2B5EF4-FFF2-40B4-BE49-F238E27FC236}">
                <a16:creationId xmlns:a16="http://schemas.microsoft.com/office/drawing/2014/main" id="{B99FEE79-E8B3-C5C0-A5BE-6B91A1B2D02D}"/>
              </a:ext>
            </a:extLst>
          </p:cNvPr>
          <p:cNvGrpSpPr/>
          <p:nvPr userDrawn="1"/>
        </p:nvGrpSpPr>
        <p:grpSpPr>
          <a:xfrm>
            <a:off x="955899" y="608454"/>
            <a:ext cx="1722747" cy="453459"/>
            <a:chOff x="1362719" y="1148736"/>
            <a:chExt cx="1722523" cy="453459"/>
          </a:xfrm>
          <a:solidFill>
            <a:schemeClr val="bg1"/>
          </a:solidFill>
        </p:grpSpPr>
        <p:sp>
          <p:nvSpPr>
            <p:cNvPr id="6" name="Freeform 18">
              <a:extLst>
                <a:ext uri="{FF2B5EF4-FFF2-40B4-BE49-F238E27FC236}">
                  <a16:creationId xmlns:a16="http://schemas.microsoft.com/office/drawing/2014/main" id="{4F8BDB10-B949-3213-FC03-60036AB17EC5}"/>
                </a:ext>
              </a:extLst>
            </p:cNvPr>
            <p:cNvSpPr/>
            <p:nvPr/>
          </p:nvSpPr>
          <p:spPr>
            <a:xfrm>
              <a:off x="2227153"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7" name="Freeform 19">
              <a:extLst>
                <a:ext uri="{FF2B5EF4-FFF2-40B4-BE49-F238E27FC236}">
                  <a16:creationId xmlns:a16="http://schemas.microsoft.com/office/drawing/2014/main" id="{2E20EFF2-0672-C7E8-3A80-67761EF10284}"/>
                </a:ext>
              </a:extLst>
            </p:cNvPr>
            <p:cNvSpPr/>
            <p:nvPr/>
          </p:nvSpPr>
          <p:spPr>
            <a:xfrm>
              <a:off x="2425894" y="1299788"/>
              <a:ext cx="170953" cy="151052"/>
            </a:xfrm>
            <a:custGeom>
              <a:avLst/>
              <a:gdLst>
                <a:gd name="connsiteX0" fmla="*/ 151623 w 170953"/>
                <a:gd name="connsiteY0" fmla="*/ 63140 h 151052"/>
                <a:gd name="connsiteX1" fmla="*/ 140448 w 170953"/>
                <a:gd name="connsiteY1" fmla="*/ 96674 h 151052"/>
                <a:gd name="connsiteX2" fmla="*/ 41379 w 170953"/>
                <a:gd name="connsiteY2" fmla="*/ 96674 h 151052"/>
                <a:gd name="connsiteX3" fmla="*/ 41379 w 170953"/>
                <a:gd name="connsiteY3" fmla="*/ 151052 h 151052"/>
                <a:gd name="connsiteX4" fmla="*/ 0 w 170953"/>
                <a:gd name="connsiteY4" fmla="*/ 151052 h 151052"/>
                <a:gd name="connsiteX5" fmla="*/ 0 w 170953"/>
                <a:gd name="connsiteY5" fmla="*/ 0 h 151052"/>
                <a:gd name="connsiteX6" fmla="*/ 170954 w 170953"/>
                <a:gd name="connsiteY6" fmla="*/ 0 h 151052"/>
                <a:gd name="connsiteX7" fmla="*/ 159778 w 170953"/>
                <a:gd name="connsiteY7" fmla="*/ 33534 h 151052"/>
                <a:gd name="connsiteX8" fmla="*/ 41379 w 170953"/>
                <a:gd name="connsiteY8" fmla="*/ 33534 h 151052"/>
                <a:gd name="connsiteX9" fmla="*/ 41379 w 170953"/>
                <a:gd name="connsiteY9" fmla="*/ 62838 h 151052"/>
                <a:gd name="connsiteX10" fmla="*/ 151623 w 170953"/>
                <a:gd name="connsiteY10" fmla="*/ 63140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53" h="151052">
                  <a:moveTo>
                    <a:pt x="151623" y="63140"/>
                  </a:moveTo>
                  <a:lnTo>
                    <a:pt x="140448" y="96674"/>
                  </a:lnTo>
                  <a:lnTo>
                    <a:pt x="41379" y="96674"/>
                  </a:lnTo>
                  <a:lnTo>
                    <a:pt x="41379" y="151052"/>
                  </a:lnTo>
                  <a:lnTo>
                    <a:pt x="0" y="151052"/>
                  </a:lnTo>
                  <a:lnTo>
                    <a:pt x="0" y="0"/>
                  </a:lnTo>
                  <a:lnTo>
                    <a:pt x="170954" y="0"/>
                  </a:lnTo>
                  <a:lnTo>
                    <a:pt x="159778" y="33534"/>
                  </a:lnTo>
                  <a:lnTo>
                    <a:pt x="41379" y="33534"/>
                  </a:lnTo>
                  <a:lnTo>
                    <a:pt x="41379" y="62838"/>
                  </a:lnTo>
                  <a:lnTo>
                    <a:pt x="151623" y="63140"/>
                  </a:lnTo>
                  <a:close/>
                </a:path>
              </a:pathLst>
            </a:custGeom>
            <a:grpFill/>
            <a:ln w="2127" cap="flat">
              <a:noFill/>
              <a:prstDash val="solid"/>
              <a:miter/>
            </a:ln>
          </p:spPr>
          <p:txBody>
            <a:bodyPr rtlCol="0" anchor="ctr"/>
            <a:lstStyle/>
            <a:p>
              <a:endParaRPr lang="en-US" sz="1867"/>
            </a:p>
          </p:txBody>
        </p:sp>
        <p:sp>
          <p:nvSpPr>
            <p:cNvPr id="8" name="Freeform 20">
              <a:extLst>
                <a:ext uri="{FF2B5EF4-FFF2-40B4-BE49-F238E27FC236}">
                  <a16:creationId xmlns:a16="http://schemas.microsoft.com/office/drawing/2014/main" id="{BEDA14D8-0191-3014-CFC4-80E7B6490F2F}"/>
                </a:ext>
              </a:extLst>
            </p:cNvPr>
            <p:cNvSpPr/>
            <p:nvPr/>
          </p:nvSpPr>
          <p:spPr>
            <a:xfrm>
              <a:off x="2625239" y="1299788"/>
              <a:ext cx="41077" cy="151052"/>
            </a:xfrm>
            <a:custGeom>
              <a:avLst/>
              <a:gdLst>
                <a:gd name="connsiteX0" fmla="*/ 41077 w 41077"/>
                <a:gd name="connsiteY0" fmla="*/ 0 h 151052"/>
                <a:gd name="connsiteX1" fmla="*/ 41077 w 41077"/>
                <a:gd name="connsiteY1" fmla="*/ 151052 h 151052"/>
                <a:gd name="connsiteX2" fmla="*/ 0 w 41077"/>
                <a:gd name="connsiteY2" fmla="*/ 151052 h 151052"/>
                <a:gd name="connsiteX3" fmla="*/ 0 w 41077"/>
                <a:gd name="connsiteY3" fmla="*/ 0 h 151052"/>
                <a:gd name="connsiteX4" fmla="*/ 41077 w 41077"/>
                <a:gd name="connsiteY4" fmla="*/ 0 h 15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7" h="151052">
                  <a:moveTo>
                    <a:pt x="41077" y="0"/>
                  </a:moveTo>
                  <a:lnTo>
                    <a:pt x="41077" y="151052"/>
                  </a:lnTo>
                  <a:lnTo>
                    <a:pt x="0" y="151052"/>
                  </a:lnTo>
                  <a:lnTo>
                    <a:pt x="0" y="0"/>
                  </a:lnTo>
                  <a:lnTo>
                    <a:pt x="41077" y="0"/>
                  </a:lnTo>
                  <a:close/>
                </a:path>
              </a:pathLst>
            </a:custGeom>
            <a:grpFill/>
            <a:ln w="2127" cap="flat">
              <a:noFill/>
              <a:prstDash val="solid"/>
              <a:miter/>
            </a:ln>
          </p:spPr>
          <p:txBody>
            <a:bodyPr rtlCol="0" anchor="ctr"/>
            <a:lstStyle/>
            <a:p>
              <a:endParaRPr lang="en-US" sz="1867"/>
            </a:p>
          </p:txBody>
        </p:sp>
        <p:sp>
          <p:nvSpPr>
            <p:cNvPr id="9" name="Freeform 21">
              <a:extLst>
                <a:ext uri="{FF2B5EF4-FFF2-40B4-BE49-F238E27FC236}">
                  <a16:creationId xmlns:a16="http://schemas.microsoft.com/office/drawing/2014/main" id="{3EE28BE1-8EC5-2616-FA03-3056B0126D24}"/>
                </a:ext>
              </a:extLst>
            </p:cNvPr>
            <p:cNvSpPr/>
            <p:nvPr/>
          </p:nvSpPr>
          <p:spPr>
            <a:xfrm>
              <a:off x="2694104" y="1299788"/>
              <a:ext cx="191190" cy="151052"/>
            </a:xfrm>
            <a:custGeom>
              <a:avLst/>
              <a:gdLst>
                <a:gd name="connsiteX0" fmla="*/ 190888 w 191190"/>
                <a:gd name="connsiteY0" fmla="*/ 151052 h 151052"/>
                <a:gd name="connsiteX1" fmla="*/ 149207 w 191190"/>
                <a:gd name="connsiteY1" fmla="*/ 151052 h 151052"/>
                <a:gd name="connsiteX2" fmla="*/ 41681 w 191190"/>
                <a:gd name="connsiteY2" fmla="*/ 52566 h 151052"/>
                <a:gd name="connsiteX3" fmla="*/ 41681 w 191190"/>
                <a:gd name="connsiteY3" fmla="*/ 151052 h 151052"/>
                <a:gd name="connsiteX4" fmla="*/ 0 w 191190"/>
                <a:gd name="connsiteY4" fmla="*/ 151052 h 151052"/>
                <a:gd name="connsiteX5" fmla="*/ 0 w 191190"/>
                <a:gd name="connsiteY5" fmla="*/ 0 h 151052"/>
                <a:gd name="connsiteX6" fmla="*/ 41681 w 191190"/>
                <a:gd name="connsiteY6" fmla="*/ 0 h 151052"/>
                <a:gd name="connsiteX7" fmla="*/ 149509 w 191190"/>
                <a:gd name="connsiteY7" fmla="*/ 98788 h 151052"/>
                <a:gd name="connsiteX8" fmla="*/ 149509 w 191190"/>
                <a:gd name="connsiteY8" fmla="*/ 0 h 151052"/>
                <a:gd name="connsiteX9" fmla="*/ 191190 w 191190"/>
                <a:gd name="connsiteY9" fmla="*/ 0 h 151052"/>
                <a:gd name="connsiteX10" fmla="*/ 191190 w 191190"/>
                <a:gd name="connsiteY10" fmla="*/ 151052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90" h="151052">
                  <a:moveTo>
                    <a:pt x="190888" y="151052"/>
                  </a:moveTo>
                  <a:lnTo>
                    <a:pt x="149207" y="151052"/>
                  </a:lnTo>
                  <a:lnTo>
                    <a:pt x="41681" y="52566"/>
                  </a:lnTo>
                  <a:lnTo>
                    <a:pt x="41681" y="151052"/>
                  </a:lnTo>
                  <a:lnTo>
                    <a:pt x="0" y="151052"/>
                  </a:lnTo>
                  <a:lnTo>
                    <a:pt x="0" y="0"/>
                  </a:lnTo>
                  <a:lnTo>
                    <a:pt x="41681" y="0"/>
                  </a:lnTo>
                  <a:lnTo>
                    <a:pt x="149509" y="98788"/>
                  </a:lnTo>
                  <a:lnTo>
                    <a:pt x="149509" y="0"/>
                  </a:lnTo>
                  <a:lnTo>
                    <a:pt x="191190" y="0"/>
                  </a:lnTo>
                  <a:lnTo>
                    <a:pt x="191190" y="151052"/>
                  </a:lnTo>
                  <a:close/>
                </a:path>
              </a:pathLst>
            </a:custGeom>
            <a:grpFill/>
            <a:ln w="2127" cap="flat">
              <a:noFill/>
              <a:prstDash val="solid"/>
              <a:miter/>
            </a:ln>
          </p:spPr>
          <p:txBody>
            <a:bodyPr rtlCol="0" anchor="ctr"/>
            <a:lstStyle/>
            <a:p>
              <a:endParaRPr lang="en-US" sz="1867"/>
            </a:p>
          </p:txBody>
        </p:sp>
        <p:sp>
          <p:nvSpPr>
            <p:cNvPr id="10" name="Freeform 22">
              <a:extLst>
                <a:ext uri="{FF2B5EF4-FFF2-40B4-BE49-F238E27FC236}">
                  <a16:creationId xmlns:a16="http://schemas.microsoft.com/office/drawing/2014/main" id="{210A5BC3-2432-17D2-6A0E-831E923EB368}"/>
                </a:ext>
              </a:extLst>
            </p:cNvPr>
            <p:cNvSpPr/>
            <p:nvPr/>
          </p:nvSpPr>
          <p:spPr>
            <a:xfrm>
              <a:off x="2913081" y="1300090"/>
              <a:ext cx="172161" cy="151052"/>
            </a:xfrm>
            <a:custGeom>
              <a:avLst/>
              <a:gdLst>
                <a:gd name="connsiteX0" fmla="*/ 162497 w 172161"/>
                <a:gd name="connsiteY0" fmla="*/ 59515 h 151052"/>
                <a:gd name="connsiteX1" fmla="*/ 152227 w 172161"/>
                <a:gd name="connsiteY1" fmla="*/ 90329 h 151052"/>
                <a:gd name="connsiteX2" fmla="*/ 41077 w 172161"/>
                <a:gd name="connsiteY2" fmla="*/ 90329 h 151052"/>
                <a:gd name="connsiteX3" fmla="*/ 41077 w 172161"/>
                <a:gd name="connsiteY3" fmla="*/ 117519 h 151052"/>
                <a:gd name="connsiteX4" fmla="*/ 171860 w 172161"/>
                <a:gd name="connsiteY4" fmla="*/ 117519 h 151052"/>
                <a:gd name="connsiteX5" fmla="*/ 160684 w 172161"/>
                <a:gd name="connsiteY5" fmla="*/ 151052 h 151052"/>
                <a:gd name="connsiteX6" fmla="*/ 0 w 172161"/>
                <a:gd name="connsiteY6" fmla="*/ 151052 h 151052"/>
                <a:gd name="connsiteX7" fmla="*/ 0 w 172161"/>
                <a:gd name="connsiteY7" fmla="*/ 0 h 151052"/>
                <a:gd name="connsiteX8" fmla="*/ 172162 w 172161"/>
                <a:gd name="connsiteY8" fmla="*/ 0 h 151052"/>
                <a:gd name="connsiteX9" fmla="*/ 160987 w 172161"/>
                <a:gd name="connsiteY9" fmla="*/ 33534 h 151052"/>
                <a:gd name="connsiteX10" fmla="*/ 41077 w 172161"/>
                <a:gd name="connsiteY10" fmla="*/ 33534 h 151052"/>
                <a:gd name="connsiteX11" fmla="*/ 41077 w 172161"/>
                <a:gd name="connsiteY11" fmla="*/ 59515 h 151052"/>
                <a:gd name="connsiteX12" fmla="*/ 162497 w 172161"/>
                <a:gd name="connsiteY12" fmla="*/ 59515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161" h="151052">
                  <a:moveTo>
                    <a:pt x="162497" y="59515"/>
                  </a:moveTo>
                  <a:lnTo>
                    <a:pt x="152227" y="90329"/>
                  </a:lnTo>
                  <a:lnTo>
                    <a:pt x="41077" y="90329"/>
                  </a:lnTo>
                  <a:lnTo>
                    <a:pt x="41077" y="117519"/>
                  </a:lnTo>
                  <a:lnTo>
                    <a:pt x="171860" y="117519"/>
                  </a:lnTo>
                  <a:lnTo>
                    <a:pt x="160684" y="151052"/>
                  </a:lnTo>
                  <a:lnTo>
                    <a:pt x="0" y="151052"/>
                  </a:lnTo>
                  <a:lnTo>
                    <a:pt x="0" y="0"/>
                  </a:lnTo>
                  <a:lnTo>
                    <a:pt x="172162" y="0"/>
                  </a:lnTo>
                  <a:lnTo>
                    <a:pt x="160987" y="33534"/>
                  </a:lnTo>
                  <a:lnTo>
                    <a:pt x="41077" y="33534"/>
                  </a:lnTo>
                  <a:lnTo>
                    <a:pt x="41077" y="59515"/>
                  </a:lnTo>
                  <a:lnTo>
                    <a:pt x="162497" y="59515"/>
                  </a:lnTo>
                  <a:close/>
                </a:path>
              </a:pathLst>
            </a:custGeom>
            <a:grpFill/>
            <a:ln w="2127" cap="flat">
              <a:noFill/>
              <a:prstDash val="solid"/>
              <a:miter/>
            </a:ln>
          </p:spPr>
          <p:txBody>
            <a:bodyPr rtlCol="0" anchor="ctr"/>
            <a:lstStyle/>
            <a:p>
              <a:endParaRPr lang="en-US" sz="1867"/>
            </a:p>
          </p:txBody>
        </p:sp>
        <p:sp>
          <p:nvSpPr>
            <p:cNvPr id="11" name="Freeform 23">
              <a:extLst>
                <a:ext uri="{FF2B5EF4-FFF2-40B4-BE49-F238E27FC236}">
                  <a16:creationId xmlns:a16="http://schemas.microsoft.com/office/drawing/2014/main" id="{E900C64D-9E82-62A8-3E5F-224A320619CC}"/>
                </a:ext>
              </a:extLst>
            </p:cNvPr>
            <p:cNvSpPr/>
            <p:nvPr/>
          </p:nvSpPr>
          <p:spPr>
            <a:xfrm>
              <a:off x="1992771" y="1300090"/>
              <a:ext cx="206594" cy="151052"/>
            </a:xfrm>
            <a:custGeom>
              <a:avLst/>
              <a:gdLst>
                <a:gd name="connsiteX0" fmla="*/ 54367 w 206594"/>
                <a:gd name="connsiteY0" fmla="*/ 128697 h 151052"/>
                <a:gd name="connsiteX1" fmla="*/ 42587 w 206594"/>
                <a:gd name="connsiteY1" fmla="*/ 151052 h 151052"/>
                <a:gd name="connsiteX2" fmla="*/ 0 w 206594"/>
                <a:gd name="connsiteY2" fmla="*/ 151052 h 151052"/>
                <a:gd name="connsiteX3" fmla="*/ 82456 w 206594"/>
                <a:gd name="connsiteY3" fmla="*/ 0 h 151052"/>
                <a:gd name="connsiteX4" fmla="*/ 124138 w 206594"/>
                <a:gd name="connsiteY4" fmla="*/ 0 h 151052"/>
                <a:gd name="connsiteX5" fmla="*/ 206594 w 206594"/>
                <a:gd name="connsiteY5" fmla="*/ 151052 h 151052"/>
                <a:gd name="connsiteX6" fmla="*/ 163101 w 206594"/>
                <a:gd name="connsiteY6" fmla="*/ 151052 h 151052"/>
                <a:gd name="connsiteX7" fmla="*/ 151019 w 206594"/>
                <a:gd name="connsiteY7" fmla="*/ 128697 h 151052"/>
                <a:gd name="connsiteX8" fmla="*/ 54367 w 206594"/>
                <a:gd name="connsiteY8" fmla="*/ 128697 h 151052"/>
                <a:gd name="connsiteX9" fmla="*/ 136219 w 206594"/>
                <a:gd name="connsiteY9" fmla="*/ 100601 h 151052"/>
                <a:gd name="connsiteX10" fmla="*/ 102693 w 206594"/>
                <a:gd name="connsiteY10" fmla="*/ 38972 h 151052"/>
                <a:gd name="connsiteX11" fmla="*/ 69469 w 206594"/>
                <a:gd name="connsiteY11" fmla="*/ 100601 h 151052"/>
                <a:gd name="connsiteX12" fmla="*/ 136219 w 206594"/>
                <a:gd name="connsiteY12" fmla="*/ 100601 h 15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594" h="151052">
                  <a:moveTo>
                    <a:pt x="54367" y="128697"/>
                  </a:moveTo>
                  <a:lnTo>
                    <a:pt x="42587" y="151052"/>
                  </a:lnTo>
                  <a:lnTo>
                    <a:pt x="0" y="151052"/>
                  </a:lnTo>
                  <a:lnTo>
                    <a:pt x="82456" y="0"/>
                  </a:lnTo>
                  <a:lnTo>
                    <a:pt x="124138" y="0"/>
                  </a:lnTo>
                  <a:lnTo>
                    <a:pt x="206594" y="151052"/>
                  </a:lnTo>
                  <a:lnTo>
                    <a:pt x="163101" y="151052"/>
                  </a:lnTo>
                  <a:lnTo>
                    <a:pt x="151019" y="128697"/>
                  </a:lnTo>
                  <a:lnTo>
                    <a:pt x="54367" y="128697"/>
                  </a:lnTo>
                  <a:close/>
                  <a:moveTo>
                    <a:pt x="136219" y="100601"/>
                  </a:moveTo>
                  <a:lnTo>
                    <a:pt x="102693" y="38972"/>
                  </a:lnTo>
                  <a:lnTo>
                    <a:pt x="69469" y="100601"/>
                  </a:lnTo>
                  <a:lnTo>
                    <a:pt x="136219" y="100601"/>
                  </a:lnTo>
                  <a:close/>
                </a:path>
              </a:pathLst>
            </a:custGeom>
            <a:grpFill/>
            <a:ln w="2127" cap="flat">
              <a:noFill/>
              <a:prstDash val="solid"/>
              <a:miter/>
            </a:ln>
          </p:spPr>
          <p:txBody>
            <a:bodyPr rtlCol="0" anchor="ctr"/>
            <a:lstStyle/>
            <a:p>
              <a:endParaRPr lang="en-US" sz="1867"/>
            </a:p>
          </p:txBody>
        </p:sp>
        <p:sp>
          <p:nvSpPr>
            <p:cNvPr id="12" name="Freeform 24">
              <a:extLst>
                <a:ext uri="{FF2B5EF4-FFF2-40B4-BE49-F238E27FC236}">
                  <a16:creationId xmlns:a16="http://schemas.microsoft.com/office/drawing/2014/main" id="{847C0653-F158-2AF0-A058-89833619215F}"/>
                </a:ext>
              </a:extLst>
            </p:cNvPr>
            <p:cNvSpPr/>
            <p:nvPr/>
          </p:nvSpPr>
          <p:spPr>
            <a:xfrm>
              <a:off x="1362719" y="1148736"/>
              <a:ext cx="478730" cy="453459"/>
            </a:xfrm>
            <a:custGeom>
              <a:avLst/>
              <a:gdLst>
                <a:gd name="connsiteX0" fmla="*/ 330732 w 478730"/>
                <a:gd name="connsiteY0" fmla="*/ 106945 h 453459"/>
                <a:gd name="connsiteX1" fmla="*/ 328618 w 478730"/>
                <a:gd name="connsiteY1" fmla="*/ 110268 h 453459"/>
                <a:gd name="connsiteX2" fmla="*/ 315630 w 478730"/>
                <a:gd name="connsiteY2" fmla="*/ 133228 h 453459"/>
                <a:gd name="connsiteX3" fmla="*/ 252806 w 478730"/>
                <a:gd name="connsiteY3" fmla="*/ 604 h 453459"/>
                <a:gd name="connsiteX4" fmla="*/ 214749 w 478730"/>
                <a:gd name="connsiteY4" fmla="*/ 604 h 453459"/>
                <a:gd name="connsiteX5" fmla="*/ 0 w 478730"/>
                <a:gd name="connsiteY5" fmla="*/ 453459 h 453459"/>
                <a:gd name="connsiteX6" fmla="*/ 144676 w 478730"/>
                <a:gd name="connsiteY6" fmla="*/ 453459 h 453459"/>
                <a:gd name="connsiteX7" fmla="*/ 188774 w 478730"/>
                <a:gd name="connsiteY7" fmla="*/ 446511 h 453459"/>
                <a:gd name="connsiteX8" fmla="*/ 198439 w 478730"/>
                <a:gd name="connsiteY8" fmla="*/ 442886 h 453459"/>
                <a:gd name="connsiteX9" fmla="*/ 200251 w 478730"/>
                <a:gd name="connsiteY9" fmla="*/ 441979 h 453459"/>
                <a:gd name="connsiteX10" fmla="*/ 202064 w 478730"/>
                <a:gd name="connsiteY10" fmla="*/ 441375 h 453459"/>
                <a:gd name="connsiteX11" fmla="*/ 203876 w 478730"/>
                <a:gd name="connsiteY11" fmla="*/ 440469 h 453459"/>
                <a:gd name="connsiteX12" fmla="*/ 205688 w 478730"/>
                <a:gd name="connsiteY12" fmla="*/ 439563 h 453459"/>
                <a:gd name="connsiteX13" fmla="*/ 209312 w 478730"/>
                <a:gd name="connsiteY13" fmla="*/ 437750 h 453459"/>
                <a:gd name="connsiteX14" fmla="*/ 210219 w 478730"/>
                <a:gd name="connsiteY14" fmla="*/ 437146 h 453459"/>
                <a:gd name="connsiteX15" fmla="*/ 218072 w 478730"/>
                <a:gd name="connsiteY15" fmla="*/ 432614 h 453459"/>
                <a:gd name="connsiteX16" fmla="*/ 218978 w 478730"/>
                <a:gd name="connsiteY16" fmla="*/ 432010 h 453459"/>
                <a:gd name="connsiteX17" fmla="*/ 222602 w 478730"/>
                <a:gd name="connsiteY17" fmla="*/ 429593 h 453459"/>
                <a:gd name="connsiteX18" fmla="*/ 224112 w 478730"/>
                <a:gd name="connsiteY18" fmla="*/ 428385 h 453459"/>
                <a:gd name="connsiteX19" fmla="*/ 225925 w 478730"/>
                <a:gd name="connsiteY19" fmla="*/ 427176 h 453459"/>
                <a:gd name="connsiteX20" fmla="*/ 227435 w 478730"/>
                <a:gd name="connsiteY20" fmla="*/ 425968 h 453459"/>
                <a:gd name="connsiteX21" fmla="*/ 228945 w 478730"/>
                <a:gd name="connsiteY21" fmla="*/ 424759 h 453459"/>
                <a:gd name="connsiteX22" fmla="*/ 237100 w 478730"/>
                <a:gd name="connsiteY22" fmla="*/ 418113 h 453459"/>
                <a:gd name="connsiteX23" fmla="*/ 239818 w 478730"/>
                <a:gd name="connsiteY23" fmla="*/ 415696 h 453459"/>
                <a:gd name="connsiteX24" fmla="*/ 241026 w 478730"/>
                <a:gd name="connsiteY24" fmla="*/ 414488 h 453459"/>
                <a:gd name="connsiteX25" fmla="*/ 244047 w 478730"/>
                <a:gd name="connsiteY25" fmla="*/ 411467 h 453459"/>
                <a:gd name="connsiteX26" fmla="*/ 245557 w 478730"/>
                <a:gd name="connsiteY26" fmla="*/ 409956 h 453459"/>
                <a:gd name="connsiteX27" fmla="*/ 248577 w 478730"/>
                <a:gd name="connsiteY27" fmla="*/ 406935 h 453459"/>
                <a:gd name="connsiteX28" fmla="*/ 250088 w 478730"/>
                <a:gd name="connsiteY28" fmla="*/ 405425 h 453459"/>
                <a:gd name="connsiteX29" fmla="*/ 256430 w 478730"/>
                <a:gd name="connsiteY29" fmla="*/ 398476 h 453459"/>
                <a:gd name="connsiteX30" fmla="*/ 256732 w 478730"/>
                <a:gd name="connsiteY30" fmla="*/ 398174 h 453459"/>
                <a:gd name="connsiteX31" fmla="*/ 259451 w 478730"/>
                <a:gd name="connsiteY31" fmla="*/ 395153 h 453459"/>
                <a:gd name="connsiteX32" fmla="*/ 260961 w 478730"/>
                <a:gd name="connsiteY32" fmla="*/ 393340 h 453459"/>
                <a:gd name="connsiteX33" fmla="*/ 263377 w 478730"/>
                <a:gd name="connsiteY33" fmla="*/ 390319 h 453459"/>
                <a:gd name="connsiteX34" fmla="*/ 265190 w 478730"/>
                <a:gd name="connsiteY34" fmla="*/ 388205 h 453459"/>
                <a:gd name="connsiteX35" fmla="*/ 267606 w 478730"/>
                <a:gd name="connsiteY35" fmla="*/ 385184 h 453459"/>
                <a:gd name="connsiteX36" fmla="*/ 269418 w 478730"/>
                <a:gd name="connsiteY36" fmla="*/ 383069 h 453459"/>
                <a:gd name="connsiteX37" fmla="*/ 273647 w 478730"/>
                <a:gd name="connsiteY37" fmla="*/ 377329 h 453459"/>
                <a:gd name="connsiteX38" fmla="*/ 275459 w 478730"/>
                <a:gd name="connsiteY38" fmla="*/ 374610 h 453459"/>
                <a:gd name="connsiteX39" fmla="*/ 277573 w 478730"/>
                <a:gd name="connsiteY39" fmla="*/ 371589 h 453459"/>
                <a:gd name="connsiteX40" fmla="*/ 279385 w 478730"/>
                <a:gd name="connsiteY40" fmla="*/ 368870 h 453459"/>
                <a:gd name="connsiteX41" fmla="*/ 281500 w 478730"/>
                <a:gd name="connsiteY41" fmla="*/ 365849 h 453459"/>
                <a:gd name="connsiteX42" fmla="*/ 283312 w 478730"/>
                <a:gd name="connsiteY42" fmla="*/ 362828 h 453459"/>
                <a:gd name="connsiteX43" fmla="*/ 285124 w 478730"/>
                <a:gd name="connsiteY43" fmla="*/ 360109 h 453459"/>
                <a:gd name="connsiteX44" fmla="*/ 288446 w 478730"/>
                <a:gd name="connsiteY44" fmla="*/ 354369 h 453459"/>
                <a:gd name="connsiteX45" fmla="*/ 289957 w 478730"/>
                <a:gd name="connsiteY45" fmla="*/ 351952 h 453459"/>
                <a:gd name="connsiteX46" fmla="*/ 292071 w 478730"/>
                <a:gd name="connsiteY46" fmla="*/ 348327 h 453459"/>
                <a:gd name="connsiteX47" fmla="*/ 293581 w 478730"/>
                <a:gd name="connsiteY47" fmla="*/ 345608 h 453459"/>
                <a:gd name="connsiteX48" fmla="*/ 295695 w 478730"/>
                <a:gd name="connsiteY48" fmla="*/ 341983 h 453459"/>
                <a:gd name="connsiteX49" fmla="*/ 297206 w 478730"/>
                <a:gd name="connsiteY49" fmla="*/ 339264 h 453459"/>
                <a:gd name="connsiteX50" fmla="*/ 299622 w 478730"/>
                <a:gd name="connsiteY50" fmla="*/ 334732 h 453459"/>
                <a:gd name="connsiteX51" fmla="*/ 300830 w 478730"/>
                <a:gd name="connsiteY51" fmla="*/ 332920 h 453459"/>
                <a:gd name="connsiteX52" fmla="*/ 304152 w 478730"/>
                <a:gd name="connsiteY52" fmla="*/ 326575 h 453459"/>
                <a:gd name="connsiteX53" fmla="*/ 305361 w 478730"/>
                <a:gd name="connsiteY53" fmla="*/ 324461 h 453459"/>
                <a:gd name="connsiteX54" fmla="*/ 307777 w 478730"/>
                <a:gd name="connsiteY54" fmla="*/ 319929 h 453459"/>
                <a:gd name="connsiteX55" fmla="*/ 308985 w 478730"/>
                <a:gd name="connsiteY55" fmla="*/ 317512 h 453459"/>
                <a:gd name="connsiteX56" fmla="*/ 311401 w 478730"/>
                <a:gd name="connsiteY56" fmla="*/ 312981 h 453459"/>
                <a:gd name="connsiteX57" fmla="*/ 312610 w 478730"/>
                <a:gd name="connsiteY57" fmla="*/ 310866 h 453459"/>
                <a:gd name="connsiteX58" fmla="*/ 315630 w 478730"/>
                <a:gd name="connsiteY58" fmla="*/ 304522 h 453459"/>
                <a:gd name="connsiteX59" fmla="*/ 315630 w 478730"/>
                <a:gd name="connsiteY59" fmla="*/ 303313 h 453459"/>
                <a:gd name="connsiteX60" fmla="*/ 390535 w 478730"/>
                <a:gd name="connsiteY60" fmla="*/ 453459 h 453459"/>
                <a:gd name="connsiteX61" fmla="*/ 466951 w 478730"/>
                <a:gd name="connsiteY61" fmla="*/ 453459 h 453459"/>
                <a:gd name="connsiteX62" fmla="*/ 354895 w 478730"/>
                <a:gd name="connsiteY62" fmla="*/ 215703 h 453459"/>
                <a:gd name="connsiteX63" fmla="*/ 478730 w 478730"/>
                <a:gd name="connsiteY63" fmla="*/ 71599 h 453459"/>
                <a:gd name="connsiteX64" fmla="*/ 478730 w 478730"/>
                <a:gd name="connsiteY64" fmla="*/ 71599 h 453459"/>
                <a:gd name="connsiteX65" fmla="*/ 478730 w 478730"/>
                <a:gd name="connsiteY65" fmla="*/ 0 h 453459"/>
                <a:gd name="connsiteX66" fmla="*/ 478730 w 478730"/>
                <a:gd name="connsiteY66" fmla="*/ 0 h 453459"/>
                <a:gd name="connsiteX67" fmla="*/ 330732 w 478730"/>
                <a:gd name="connsiteY67" fmla="*/ 106945 h 453459"/>
                <a:gd name="connsiteX68" fmla="*/ 160684 w 478730"/>
                <a:gd name="connsiteY68" fmla="*/ 379746 h 453459"/>
                <a:gd name="connsiteX69" fmla="*/ 144978 w 478730"/>
                <a:gd name="connsiteY69" fmla="*/ 381558 h 453459"/>
                <a:gd name="connsiteX70" fmla="*/ 112056 w 478730"/>
                <a:gd name="connsiteY70" fmla="*/ 381558 h 453459"/>
                <a:gd name="connsiteX71" fmla="*/ 233778 w 478730"/>
                <a:gd name="connsiteY71" fmla="*/ 131416 h 453459"/>
                <a:gd name="connsiteX72" fmla="*/ 275157 w 478730"/>
                <a:gd name="connsiteY72" fmla="*/ 220839 h 453459"/>
                <a:gd name="connsiteX73" fmla="*/ 275157 w 478730"/>
                <a:gd name="connsiteY73" fmla="*/ 220839 h 453459"/>
                <a:gd name="connsiteX74" fmla="*/ 274553 w 478730"/>
                <a:gd name="connsiteY74" fmla="*/ 222651 h 453459"/>
                <a:gd name="connsiteX75" fmla="*/ 271532 w 478730"/>
                <a:gd name="connsiteY75" fmla="*/ 229298 h 453459"/>
                <a:gd name="connsiteX76" fmla="*/ 270324 w 478730"/>
                <a:gd name="connsiteY76" fmla="*/ 231714 h 453459"/>
                <a:gd name="connsiteX77" fmla="*/ 267606 w 478730"/>
                <a:gd name="connsiteY77" fmla="*/ 237756 h 453459"/>
                <a:gd name="connsiteX78" fmla="*/ 266398 w 478730"/>
                <a:gd name="connsiteY78" fmla="*/ 240173 h 453459"/>
                <a:gd name="connsiteX79" fmla="*/ 263679 w 478730"/>
                <a:gd name="connsiteY79" fmla="*/ 246215 h 453459"/>
                <a:gd name="connsiteX80" fmla="*/ 262471 w 478730"/>
                <a:gd name="connsiteY80" fmla="*/ 248632 h 453459"/>
                <a:gd name="connsiteX81" fmla="*/ 259451 w 478730"/>
                <a:gd name="connsiteY81" fmla="*/ 254976 h 453459"/>
                <a:gd name="connsiteX82" fmla="*/ 258545 w 478730"/>
                <a:gd name="connsiteY82" fmla="*/ 256789 h 453459"/>
                <a:gd name="connsiteX83" fmla="*/ 255222 w 478730"/>
                <a:gd name="connsiteY83" fmla="*/ 263738 h 453459"/>
                <a:gd name="connsiteX84" fmla="*/ 254618 w 478730"/>
                <a:gd name="connsiteY84" fmla="*/ 264946 h 453459"/>
                <a:gd name="connsiteX85" fmla="*/ 238610 w 478730"/>
                <a:gd name="connsiteY85" fmla="*/ 296969 h 453459"/>
                <a:gd name="connsiteX86" fmla="*/ 238610 w 478730"/>
                <a:gd name="connsiteY86" fmla="*/ 296969 h 453459"/>
                <a:gd name="connsiteX87" fmla="*/ 234684 w 478730"/>
                <a:gd name="connsiteY87" fmla="*/ 304522 h 453459"/>
                <a:gd name="connsiteX88" fmla="*/ 234382 w 478730"/>
                <a:gd name="connsiteY88" fmla="*/ 304824 h 453459"/>
                <a:gd name="connsiteX89" fmla="*/ 230455 w 478730"/>
                <a:gd name="connsiteY89" fmla="*/ 311772 h 453459"/>
                <a:gd name="connsiteX90" fmla="*/ 230455 w 478730"/>
                <a:gd name="connsiteY90" fmla="*/ 312074 h 453459"/>
                <a:gd name="connsiteX91" fmla="*/ 208406 w 478730"/>
                <a:gd name="connsiteY91" fmla="*/ 344400 h 453459"/>
                <a:gd name="connsiteX92" fmla="*/ 208406 w 478730"/>
                <a:gd name="connsiteY92" fmla="*/ 344400 h 453459"/>
                <a:gd name="connsiteX93" fmla="*/ 160684 w 478730"/>
                <a:gd name="connsiteY93" fmla="*/ 379746 h 45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8730" h="453459">
                  <a:moveTo>
                    <a:pt x="330732" y="106945"/>
                  </a:moveTo>
                  <a:cubicBezTo>
                    <a:pt x="330128" y="108154"/>
                    <a:pt x="329524" y="109060"/>
                    <a:pt x="328618" y="110268"/>
                  </a:cubicBezTo>
                  <a:cubicBezTo>
                    <a:pt x="324087" y="117821"/>
                    <a:pt x="319556" y="125374"/>
                    <a:pt x="315630" y="133228"/>
                  </a:cubicBezTo>
                  <a:lnTo>
                    <a:pt x="252806" y="604"/>
                  </a:lnTo>
                  <a:lnTo>
                    <a:pt x="214749" y="604"/>
                  </a:lnTo>
                  <a:lnTo>
                    <a:pt x="0" y="453459"/>
                  </a:lnTo>
                  <a:lnTo>
                    <a:pt x="144676" y="453459"/>
                  </a:lnTo>
                  <a:cubicBezTo>
                    <a:pt x="159778" y="453459"/>
                    <a:pt x="174578" y="451043"/>
                    <a:pt x="188774" y="446511"/>
                  </a:cubicBezTo>
                  <a:cubicBezTo>
                    <a:pt x="192096" y="445303"/>
                    <a:pt x="195117" y="444094"/>
                    <a:pt x="198439" y="442886"/>
                  </a:cubicBezTo>
                  <a:lnTo>
                    <a:pt x="200251" y="441979"/>
                  </a:lnTo>
                  <a:lnTo>
                    <a:pt x="202064" y="441375"/>
                  </a:lnTo>
                  <a:lnTo>
                    <a:pt x="203876" y="440469"/>
                  </a:lnTo>
                  <a:lnTo>
                    <a:pt x="205688" y="439563"/>
                  </a:lnTo>
                  <a:cubicBezTo>
                    <a:pt x="206896" y="438958"/>
                    <a:pt x="208104" y="438354"/>
                    <a:pt x="209312" y="437750"/>
                  </a:cubicBezTo>
                  <a:lnTo>
                    <a:pt x="210219" y="437146"/>
                  </a:lnTo>
                  <a:cubicBezTo>
                    <a:pt x="212937" y="435635"/>
                    <a:pt x="215655" y="434125"/>
                    <a:pt x="218072" y="432614"/>
                  </a:cubicBezTo>
                  <a:lnTo>
                    <a:pt x="218978" y="432010"/>
                  </a:lnTo>
                  <a:lnTo>
                    <a:pt x="222602" y="429593"/>
                  </a:lnTo>
                  <a:lnTo>
                    <a:pt x="224112" y="428385"/>
                  </a:lnTo>
                  <a:lnTo>
                    <a:pt x="225925" y="427176"/>
                  </a:lnTo>
                  <a:lnTo>
                    <a:pt x="227435" y="425968"/>
                  </a:lnTo>
                  <a:lnTo>
                    <a:pt x="228945" y="424759"/>
                  </a:lnTo>
                  <a:cubicBezTo>
                    <a:pt x="231663" y="422645"/>
                    <a:pt x="234382" y="420530"/>
                    <a:pt x="237100" y="418113"/>
                  </a:cubicBezTo>
                  <a:lnTo>
                    <a:pt x="239818" y="415696"/>
                  </a:lnTo>
                  <a:lnTo>
                    <a:pt x="241026" y="414488"/>
                  </a:lnTo>
                  <a:lnTo>
                    <a:pt x="244047" y="411467"/>
                  </a:lnTo>
                  <a:lnTo>
                    <a:pt x="245557" y="409956"/>
                  </a:lnTo>
                  <a:lnTo>
                    <a:pt x="248577" y="406935"/>
                  </a:lnTo>
                  <a:lnTo>
                    <a:pt x="250088" y="405425"/>
                  </a:lnTo>
                  <a:cubicBezTo>
                    <a:pt x="252202" y="403310"/>
                    <a:pt x="254316" y="400893"/>
                    <a:pt x="256430" y="398476"/>
                  </a:cubicBezTo>
                  <a:lnTo>
                    <a:pt x="256732" y="398174"/>
                  </a:lnTo>
                  <a:cubicBezTo>
                    <a:pt x="257639" y="397268"/>
                    <a:pt x="258545" y="396059"/>
                    <a:pt x="259451" y="395153"/>
                  </a:cubicBezTo>
                  <a:lnTo>
                    <a:pt x="260961" y="393340"/>
                  </a:lnTo>
                  <a:lnTo>
                    <a:pt x="263377" y="390319"/>
                  </a:lnTo>
                  <a:lnTo>
                    <a:pt x="265190" y="388205"/>
                  </a:lnTo>
                  <a:cubicBezTo>
                    <a:pt x="266096" y="387298"/>
                    <a:pt x="266700" y="386090"/>
                    <a:pt x="267606" y="385184"/>
                  </a:cubicBezTo>
                  <a:cubicBezTo>
                    <a:pt x="268512" y="384277"/>
                    <a:pt x="268814" y="383673"/>
                    <a:pt x="269418" y="383069"/>
                  </a:cubicBezTo>
                  <a:cubicBezTo>
                    <a:pt x="270928" y="381256"/>
                    <a:pt x="272136" y="379444"/>
                    <a:pt x="273647" y="377329"/>
                  </a:cubicBezTo>
                  <a:lnTo>
                    <a:pt x="275459" y="374610"/>
                  </a:lnTo>
                  <a:lnTo>
                    <a:pt x="277573" y="371589"/>
                  </a:lnTo>
                  <a:lnTo>
                    <a:pt x="279385" y="368870"/>
                  </a:lnTo>
                  <a:lnTo>
                    <a:pt x="281500" y="365849"/>
                  </a:lnTo>
                  <a:cubicBezTo>
                    <a:pt x="282104" y="364943"/>
                    <a:pt x="282708" y="363734"/>
                    <a:pt x="283312" y="362828"/>
                  </a:cubicBezTo>
                  <a:lnTo>
                    <a:pt x="285124" y="360109"/>
                  </a:lnTo>
                  <a:cubicBezTo>
                    <a:pt x="286332" y="358296"/>
                    <a:pt x="287540" y="356484"/>
                    <a:pt x="288446" y="354369"/>
                  </a:cubicBezTo>
                  <a:cubicBezTo>
                    <a:pt x="289051" y="353463"/>
                    <a:pt x="289353" y="352858"/>
                    <a:pt x="289957" y="351952"/>
                  </a:cubicBezTo>
                  <a:cubicBezTo>
                    <a:pt x="290561" y="351046"/>
                    <a:pt x="291467" y="349535"/>
                    <a:pt x="292071" y="348327"/>
                  </a:cubicBezTo>
                  <a:lnTo>
                    <a:pt x="293581" y="345608"/>
                  </a:lnTo>
                  <a:lnTo>
                    <a:pt x="295695" y="341983"/>
                  </a:lnTo>
                  <a:lnTo>
                    <a:pt x="297206" y="339264"/>
                  </a:lnTo>
                  <a:lnTo>
                    <a:pt x="299622" y="334732"/>
                  </a:lnTo>
                  <a:lnTo>
                    <a:pt x="300830" y="332920"/>
                  </a:lnTo>
                  <a:lnTo>
                    <a:pt x="304152" y="326575"/>
                  </a:lnTo>
                  <a:cubicBezTo>
                    <a:pt x="304455" y="325971"/>
                    <a:pt x="304757" y="325065"/>
                    <a:pt x="305361" y="324461"/>
                  </a:cubicBezTo>
                  <a:lnTo>
                    <a:pt x="307777" y="319929"/>
                  </a:lnTo>
                  <a:cubicBezTo>
                    <a:pt x="308079" y="319023"/>
                    <a:pt x="308683" y="318419"/>
                    <a:pt x="308985" y="317512"/>
                  </a:cubicBezTo>
                  <a:lnTo>
                    <a:pt x="311401" y="312981"/>
                  </a:lnTo>
                  <a:lnTo>
                    <a:pt x="312610" y="310866"/>
                  </a:lnTo>
                  <a:cubicBezTo>
                    <a:pt x="313818" y="308751"/>
                    <a:pt x="314724" y="306636"/>
                    <a:pt x="315630" y="304522"/>
                  </a:cubicBezTo>
                  <a:lnTo>
                    <a:pt x="315630" y="303313"/>
                  </a:lnTo>
                  <a:lnTo>
                    <a:pt x="390535" y="453459"/>
                  </a:lnTo>
                  <a:lnTo>
                    <a:pt x="466951" y="453459"/>
                  </a:lnTo>
                  <a:lnTo>
                    <a:pt x="354895" y="215703"/>
                  </a:lnTo>
                  <a:cubicBezTo>
                    <a:pt x="387515" y="143500"/>
                    <a:pt x="427686" y="71599"/>
                    <a:pt x="478730" y="71599"/>
                  </a:cubicBezTo>
                  <a:lnTo>
                    <a:pt x="478730" y="71599"/>
                  </a:lnTo>
                  <a:lnTo>
                    <a:pt x="478730" y="0"/>
                  </a:lnTo>
                  <a:lnTo>
                    <a:pt x="478730" y="0"/>
                  </a:lnTo>
                  <a:cubicBezTo>
                    <a:pt x="413792" y="0"/>
                    <a:pt x="365768" y="50149"/>
                    <a:pt x="330732" y="106945"/>
                  </a:cubicBezTo>
                  <a:close/>
                  <a:moveTo>
                    <a:pt x="160684" y="379746"/>
                  </a:moveTo>
                  <a:cubicBezTo>
                    <a:pt x="155550" y="380954"/>
                    <a:pt x="150415" y="381558"/>
                    <a:pt x="144978" y="381558"/>
                  </a:cubicBezTo>
                  <a:lnTo>
                    <a:pt x="112056" y="381558"/>
                  </a:lnTo>
                  <a:lnTo>
                    <a:pt x="233778" y="131416"/>
                  </a:lnTo>
                  <a:lnTo>
                    <a:pt x="275157" y="220839"/>
                  </a:lnTo>
                  <a:lnTo>
                    <a:pt x="275157" y="220839"/>
                  </a:lnTo>
                  <a:cubicBezTo>
                    <a:pt x="274855" y="221443"/>
                    <a:pt x="274553" y="222047"/>
                    <a:pt x="274553" y="222651"/>
                  </a:cubicBezTo>
                  <a:lnTo>
                    <a:pt x="271532" y="229298"/>
                  </a:lnTo>
                  <a:lnTo>
                    <a:pt x="270324" y="231714"/>
                  </a:lnTo>
                  <a:cubicBezTo>
                    <a:pt x="269418" y="233829"/>
                    <a:pt x="268512" y="235642"/>
                    <a:pt x="267606" y="237756"/>
                  </a:cubicBezTo>
                  <a:cubicBezTo>
                    <a:pt x="267304" y="238663"/>
                    <a:pt x="267002" y="239569"/>
                    <a:pt x="266398" y="240173"/>
                  </a:cubicBezTo>
                  <a:lnTo>
                    <a:pt x="263679" y="246215"/>
                  </a:lnTo>
                  <a:cubicBezTo>
                    <a:pt x="263377" y="247122"/>
                    <a:pt x="263075" y="247726"/>
                    <a:pt x="262471" y="248632"/>
                  </a:cubicBezTo>
                  <a:cubicBezTo>
                    <a:pt x="261565" y="250747"/>
                    <a:pt x="260659" y="252862"/>
                    <a:pt x="259451" y="254976"/>
                  </a:cubicBezTo>
                  <a:cubicBezTo>
                    <a:pt x="259149" y="255581"/>
                    <a:pt x="258847" y="256185"/>
                    <a:pt x="258545" y="256789"/>
                  </a:cubicBezTo>
                  <a:lnTo>
                    <a:pt x="255222" y="263738"/>
                  </a:lnTo>
                  <a:lnTo>
                    <a:pt x="254618" y="264946"/>
                  </a:lnTo>
                  <a:cubicBezTo>
                    <a:pt x="249484" y="276124"/>
                    <a:pt x="244047" y="287000"/>
                    <a:pt x="238610" y="296969"/>
                  </a:cubicBezTo>
                  <a:lnTo>
                    <a:pt x="238610" y="296969"/>
                  </a:lnTo>
                  <a:cubicBezTo>
                    <a:pt x="237402" y="299386"/>
                    <a:pt x="235892" y="302105"/>
                    <a:pt x="234684" y="304522"/>
                  </a:cubicBezTo>
                  <a:lnTo>
                    <a:pt x="234382" y="304824"/>
                  </a:lnTo>
                  <a:cubicBezTo>
                    <a:pt x="233173" y="307241"/>
                    <a:pt x="231663" y="309657"/>
                    <a:pt x="230455" y="311772"/>
                  </a:cubicBezTo>
                  <a:lnTo>
                    <a:pt x="230455" y="312074"/>
                  </a:lnTo>
                  <a:cubicBezTo>
                    <a:pt x="223810" y="323554"/>
                    <a:pt x="216561" y="334128"/>
                    <a:pt x="208406" y="344400"/>
                  </a:cubicBezTo>
                  <a:lnTo>
                    <a:pt x="208406" y="344400"/>
                  </a:lnTo>
                  <a:cubicBezTo>
                    <a:pt x="194211" y="362526"/>
                    <a:pt x="178505" y="375214"/>
                    <a:pt x="160684" y="379746"/>
                  </a:cubicBezTo>
                  <a:close/>
                </a:path>
              </a:pathLst>
            </a:custGeom>
            <a:grpFill/>
            <a:ln w="2127" cap="flat">
              <a:noFill/>
              <a:prstDash val="solid"/>
              <a:miter/>
            </a:ln>
          </p:spPr>
          <p:txBody>
            <a:bodyPr rtlCol="0" anchor="ctr"/>
            <a:lstStyle/>
            <a:p>
              <a:endParaRPr lang="en-US" sz="1867"/>
            </a:p>
          </p:txBody>
        </p:sp>
      </p:grpSp>
      <p:sp>
        <p:nvSpPr>
          <p:cNvPr id="13" name="TextBox 12">
            <a:extLst>
              <a:ext uri="{FF2B5EF4-FFF2-40B4-BE49-F238E27FC236}">
                <a16:creationId xmlns:a16="http://schemas.microsoft.com/office/drawing/2014/main" id="{EA265EA0-E132-B988-AA18-652770B2480C}"/>
              </a:ext>
            </a:extLst>
          </p:cNvPr>
          <p:cNvSpPr txBox="1"/>
          <p:nvPr userDrawn="1"/>
        </p:nvSpPr>
        <p:spPr>
          <a:xfrm>
            <a:off x="821599" y="2621954"/>
            <a:ext cx="4487692" cy="2554545"/>
          </a:xfrm>
          <a:prstGeom prst="rect">
            <a:avLst/>
          </a:prstGeom>
          <a:noFill/>
        </p:spPr>
        <p:txBody>
          <a:bodyPr wrap="square" rtlCol="0">
            <a:spAutoFit/>
          </a:bodyPr>
          <a:lstStyle/>
          <a:p>
            <a:pPr>
              <a:lnSpc>
                <a:spcPct val="100000"/>
              </a:lnSpc>
            </a:pPr>
            <a:r>
              <a:rPr lang="en-US" sz="8000" spc="400" baseline="0">
                <a:solidFill>
                  <a:schemeClr val="bg1"/>
                </a:solidFill>
                <a:effectLst/>
                <a:latin typeface="Arial" panose="020B0604020202020204" pitchFamily="34" charset="0"/>
                <a:ea typeface="Calibri" panose="020F0502020204030204" pitchFamily="34" charset="0"/>
                <a:cs typeface="Arial" panose="020B0604020202020204" pitchFamily="34" charset="0"/>
              </a:rPr>
              <a:t>Thank </a:t>
            </a:r>
          </a:p>
          <a:p>
            <a:pPr>
              <a:lnSpc>
                <a:spcPct val="100000"/>
              </a:lnSpc>
            </a:pPr>
            <a:r>
              <a:rPr lang="en-US" sz="8000" spc="400" baseline="0">
                <a:solidFill>
                  <a:schemeClr val="bg1"/>
                </a:solidFill>
                <a:latin typeface="Arial" panose="020B0604020202020204" pitchFamily="34" charset="0"/>
                <a:ea typeface="Calibri" panose="020F0502020204030204" pitchFamily="34" charset="0"/>
                <a:cs typeface="Arial" panose="020B0604020202020204" pitchFamily="34" charset="0"/>
              </a:rPr>
              <a:t>You!</a:t>
            </a:r>
            <a:endParaRPr lang="en-IN" sz="8000" spc="400" baseline="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1FAB707A-DCD8-1A60-5677-B3853E78533D}"/>
              </a:ext>
            </a:extLst>
          </p:cNvPr>
          <p:cNvCxnSpPr>
            <a:cxnSpLocks/>
          </p:cNvCxnSpPr>
          <p:nvPr userDrawn="1"/>
        </p:nvCxnSpPr>
        <p:spPr>
          <a:xfrm>
            <a:off x="7310363" y="4088534"/>
            <a:ext cx="5225491"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453E1B-6B28-2143-B673-260C41198B4A}"/>
              </a:ext>
            </a:extLst>
          </p:cNvPr>
          <p:cNvCxnSpPr>
            <a:cxnSpLocks/>
          </p:cNvCxnSpPr>
          <p:nvPr userDrawn="1"/>
        </p:nvCxnSpPr>
        <p:spPr>
          <a:xfrm>
            <a:off x="0" y="2335038"/>
            <a:ext cx="4498844" cy="0"/>
          </a:xfrm>
          <a:prstGeom prst="line">
            <a:avLst/>
          </a:prstGeom>
          <a:ln>
            <a:solidFill>
              <a:srgbClr val="C9EBFA"/>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57BFCE0-FC2E-FBCD-4047-FD9E3110084B}"/>
              </a:ext>
            </a:extLst>
          </p:cNvPr>
          <p:cNvSpPr txBox="1"/>
          <p:nvPr userDrawn="1"/>
        </p:nvSpPr>
        <p:spPr>
          <a:xfrm>
            <a:off x="7310363" y="3760728"/>
            <a:ext cx="1564735" cy="276999"/>
          </a:xfrm>
          <a:prstGeom prst="rect">
            <a:avLst/>
          </a:prstGeom>
          <a:noFill/>
        </p:spPr>
        <p:txBody>
          <a:bodyPr wrap="none" lIns="0" tIns="0" rIns="0" bIns="0" rtlCol="0">
            <a:spAutoFit/>
          </a:bodyPr>
          <a:lstStyle/>
          <a:p>
            <a:r>
              <a:rPr lang="en-IN" sz="1800">
                <a:solidFill>
                  <a:schemeClr val="bg1"/>
                </a:solidFill>
                <a:latin typeface="Arial" panose="020B0604020202020204" pitchFamily="34" charset="0"/>
                <a:cs typeface="Arial" panose="020B0604020202020204" pitchFamily="34" charset="0"/>
              </a:rPr>
              <a:t>https://affine.ai/</a:t>
            </a:r>
          </a:p>
        </p:txBody>
      </p:sp>
    </p:spTree>
    <p:extLst>
      <p:ext uri="{BB962C8B-B14F-4D97-AF65-F5344CB8AC3E}">
        <p14:creationId xmlns:p14="http://schemas.microsoft.com/office/powerpoint/2010/main" val="2199820171"/>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1"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4" y="326299"/>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4" y="211639"/>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6" y="660536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7" name="Rectangle 6">
            <a:hlinkClick r:id="" action="ppaction://noaction"/>
            <a:extLst>
              <a:ext uri="{FF2B5EF4-FFF2-40B4-BE49-F238E27FC236}">
                <a16:creationId xmlns:a16="http://schemas.microsoft.com/office/drawing/2014/main" id="{E2BF8D13-2687-5DCF-A1D3-95D48F2DC72E}"/>
              </a:ext>
            </a:extLst>
          </p:cNvPr>
          <p:cNvSpPr/>
          <p:nvPr userDrawn="1"/>
        </p:nvSpPr>
        <p:spPr>
          <a:xfrm>
            <a:off x="475897"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8" name="Straight Connector 7">
            <a:hlinkClick r:id="" action="ppaction://noaction"/>
            <a:extLst>
              <a:ext uri="{FF2B5EF4-FFF2-40B4-BE49-F238E27FC236}">
                <a16:creationId xmlns:a16="http://schemas.microsoft.com/office/drawing/2014/main" id="{528392BA-FB6D-9039-1C1A-DC428062661F}"/>
              </a:ext>
            </a:extLst>
          </p:cNvPr>
          <p:cNvCxnSpPr>
            <a:cxnSpLocks/>
          </p:cNvCxnSpPr>
          <p:nvPr userDrawn="1"/>
        </p:nvCxnSpPr>
        <p:spPr>
          <a:xfrm>
            <a:off x="607271"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hlinkClick r:id="" action="ppaction://noaction"/>
            <a:extLst>
              <a:ext uri="{FF2B5EF4-FFF2-40B4-BE49-F238E27FC236}">
                <a16:creationId xmlns:a16="http://schemas.microsoft.com/office/drawing/2014/main" id="{39C21B4B-2A7C-F6A1-9828-EDAA936C3215}"/>
              </a:ext>
            </a:extLst>
          </p:cNvPr>
          <p:cNvCxnSpPr>
            <a:cxnSpLocks/>
          </p:cNvCxnSpPr>
          <p:nvPr userDrawn="1"/>
        </p:nvCxnSpPr>
        <p:spPr>
          <a:xfrm>
            <a:off x="3795493"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D9CA7F49-5960-217A-FD61-23F44BE708E8}"/>
              </a:ext>
            </a:extLst>
          </p:cNvPr>
          <p:cNvCxnSpPr>
            <a:cxnSpLocks/>
          </p:cNvCxnSpPr>
          <p:nvPr userDrawn="1"/>
        </p:nvCxnSpPr>
        <p:spPr>
          <a:xfrm flipV="1">
            <a:off x="2289266"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CD6B9C-0FAC-9AE1-CE31-F10D497DD4E9}"/>
              </a:ext>
            </a:extLst>
          </p:cNvPr>
          <p:cNvCxnSpPr>
            <a:cxnSpLocks/>
          </p:cNvCxnSpPr>
          <p:nvPr userDrawn="1"/>
        </p:nvCxnSpPr>
        <p:spPr>
          <a:xfrm>
            <a:off x="475896"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0C462E2E-3A55-7A58-F5FF-8A472E800967}"/>
              </a:ext>
            </a:extLst>
          </p:cNvPr>
          <p:cNvSpPr>
            <a:spLocks noGrp="1"/>
          </p:cNvSpPr>
          <p:nvPr>
            <p:ph type="body" sz="quarter" idx="10" hasCustomPrompt="1"/>
          </p:nvPr>
        </p:nvSpPr>
        <p:spPr>
          <a:xfrm>
            <a:off x="475896"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14" name="Text Placeholder 15">
            <a:extLst>
              <a:ext uri="{FF2B5EF4-FFF2-40B4-BE49-F238E27FC236}">
                <a16:creationId xmlns:a16="http://schemas.microsoft.com/office/drawing/2014/main" id="{9EADC304-5EA9-6BC9-F32D-D141EEB8000F}"/>
              </a:ext>
            </a:extLst>
          </p:cNvPr>
          <p:cNvSpPr>
            <a:spLocks noGrp="1"/>
          </p:cNvSpPr>
          <p:nvPr>
            <p:ph type="body" sz="quarter" idx="11" hasCustomPrompt="1"/>
          </p:nvPr>
        </p:nvSpPr>
        <p:spPr>
          <a:xfrm>
            <a:off x="475896"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5" name="Text Placeholder 15">
            <a:extLst>
              <a:ext uri="{FF2B5EF4-FFF2-40B4-BE49-F238E27FC236}">
                <a16:creationId xmlns:a16="http://schemas.microsoft.com/office/drawing/2014/main" id="{68E6A255-7B36-6472-33B2-FB5CC6EDCB0D}"/>
              </a:ext>
            </a:extLst>
          </p:cNvPr>
          <p:cNvSpPr>
            <a:spLocks noGrp="1"/>
          </p:cNvSpPr>
          <p:nvPr>
            <p:ph type="body" sz="quarter" idx="13" hasCustomPrompt="1"/>
          </p:nvPr>
        </p:nvSpPr>
        <p:spPr>
          <a:xfrm>
            <a:off x="475896"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6" name="Text Placeholder 15">
            <a:extLst>
              <a:ext uri="{FF2B5EF4-FFF2-40B4-BE49-F238E27FC236}">
                <a16:creationId xmlns:a16="http://schemas.microsoft.com/office/drawing/2014/main" id="{B0789C20-76E3-B0DC-5735-5344B85FDC73}"/>
              </a:ext>
            </a:extLst>
          </p:cNvPr>
          <p:cNvSpPr>
            <a:spLocks noGrp="1"/>
          </p:cNvSpPr>
          <p:nvPr>
            <p:ph type="body" sz="quarter" idx="14" hasCustomPrompt="1"/>
          </p:nvPr>
        </p:nvSpPr>
        <p:spPr>
          <a:xfrm>
            <a:off x="2454175"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7" name="Text Placeholder 15">
            <a:extLst>
              <a:ext uri="{FF2B5EF4-FFF2-40B4-BE49-F238E27FC236}">
                <a16:creationId xmlns:a16="http://schemas.microsoft.com/office/drawing/2014/main" id="{A46FD934-6DAC-0868-5457-44C625C4F172}"/>
              </a:ext>
            </a:extLst>
          </p:cNvPr>
          <p:cNvSpPr>
            <a:spLocks noGrp="1"/>
          </p:cNvSpPr>
          <p:nvPr>
            <p:ph type="body" sz="quarter" idx="15" hasCustomPrompt="1"/>
          </p:nvPr>
        </p:nvSpPr>
        <p:spPr>
          <a:xfrm>
            <a:off x="475896"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39" name="Rectangle 38">
            <a:hlinkClick r:id="" action="ppaction://noaction"/>
            <a:extLst>
              <a:ext uri="{FF2B5EF4-FFF2-40B4-BE49-F238E27FC236}">
                <a16:creationId xmlns:a16="http://schemas.microsoft.com/office/drawing/2014/main" id="{6590C8D0-9E44-EDD7-7852-D59E95BE9622}"/>
              </a:ext>
            </a:extLst>
          </p:cNvPr>
          <p:cNvSpPr/>
          <p:nvPr userDrawn="1"/>
        </p:nvSpPr>
        <p:spPr>
          <a:xfrm>
            <a:off x="4296814"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40" name="Straight Connector 39">
            <a:hlinkClick r:id="" action="ppaction://noaction"/>
            <a:extLst>
              <a:ext uri="{FF2B5EF4-FFF2-40B4-BE49-F238E27FC236}">
                <a16:creationId xmlns:a16="http://schemas.microsoft.com/office/drawing/2014/main" id="{A7A0DC79-6817-5065-27BF-16C75EEBB2AB}"/>
              </a:ext>
            </a:extLst>
          </p:cNvPr>
          <p:cNvCxnSpPr>
            <a:cxnSpLocks/>
          </p:cNvCxnSpPr>
          <p:nvPr userDrawn="1"/>
        </p:nvCxnSpPr>
        <p:spPr>
          <a:xfrm>
            <a:off x="4428188"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hlinkClick r:id="" action="ppaction://noaction"/>
            <a:extLst>
              <a:ext uri="{FF2B5EF4-FFF2-40B4-BE49-F238E27FC236}">
                <a16:creationId xmlns:a16="http://schemas.microsoft.com/office/drawing/2014/main" id="{4B2609DE-7F8D-8253-E5C7-B10076E9028A}"/>
              </a:ext>
            </a:extLst>
          </p:cNvPr>
          <p:cNvCxnSpPr>
            <a:cxnSpLocks/>
          </p:cNvCxnSpPr>
          <p:nvPr userDrawn="1"/>
        </p:nvCxnSpPr>
        <p:spPr>
          <a:xfrm>
            <a:off x="7616409"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B5AADCD7-455C-6248-4047-C61CB94A0529}"/>
              </a:ext>
            </a:extLst>
          </p:cNvPr>
          <p:cNvCxnSpPr>
            <a:cxnSpLocks/>
          </p:cNvCxnSpPr>
          <p:nvPr userDrawn="1"/>
        </p:nvCxnSpPr>
        <p:spPr>
          <a:xfrm flipV="1">
            <a:off x="6110183"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9C9C9-0A6A-973E-A198-0EDA649E562C}"/>
              </a:ext>
            </a:extLst>
          </p:cNvPr>
          <p:cNvCxnSpPr>
            <a:cxnSpLocks/>
          </p:cNvCxnSpPr>
          <p:nvPr userDrawn="1"/>
        </p:nvCxnSpPr>
        <p:spPr>
          <a:xfrm>
            <a:off x="4296813"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4" name="Text Placeholder 15">
            <a:extLst>
              <a:ext uri="{FF2B5EF4-FFF2-40B4-BE49-F238E27FC236}">
                <a16:creationId xmlns:a16="http://schemas.microsoft.com/office/drawing/2014/main" id="{CE95128C-105A-09F0-03FE-E8E8BFC51FA0}"/>
              </a:ext>
            </a:extLst>
          </p:cNvPr>
          <p:cNvSpPr>
            <a:spLocks noGrp="1"/>
          </p:cNvSpPr>
          <p:nvPr>
            <p:ph type="body" sz="quarter" idx="16" hasCustomPrompt="1"/>
          </p:nvPr>
        </p:nvSpPr>
        <p:spPr>
          <a:xfrm>
            <a:off x="4296813"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45" name="Text Placeholder 15">
            <a:extLst>
              <a:ext uri="{FF2B5EF4-FFF2-40B4-BE49-F238E27FC236}">
                <a16:creationId xmlns:a16="http://schemas.microsoft.com/office/drawing/2014/main" id="{05508B03-5EAD-B379-A6A4-9AEDBFE4217F}"/>
              </a:ext>
            </a:extLst>
          </p:cNvPr>
          <p:cNvSpPr>
            <a:spLocks noGrp="1"/>
          </p:cNvSpPr>
          <p:nvPr>
            <p:ph type="body" sz="quarter" idx="17" hasCustomPrompt="1"/>
          </p:nvPr>
        </p:nvSpPr>
        <p:spPr>
          <a:xfrm>
            <a:off x="4296813"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6" name="Text Placeholder 15">
            <a:extLst>
              <a:ext uri="{FF2B5EF4-FFF2-40B4-BE49-F238E27FC236}">
                <a16:creationId xmlns:a16="http://schemas.microsoft.com/office/drawing/2014/main" id="{1681FB62-2F34-13BF-0183-521CC1A85C24}"/>
              </a:ext>
            </a:extLst>
          </p:cNvPr>
          <p:cNvSpPr>
            <a:spLocks noGrp="1"/>
          </p:cNvSpPr>
          <p:nvPr>
            <p:ph type="body" sz="quarter" idx="18" hasCustomPrompt="1"/>
          </p:nvPr>
        </p:nvSpPr>
        <p:spPr>
          <a:xfrm>
            <a:off x="4296812"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185684D6-8EF0-F685-6FCF-5C4EBD1AF00C}"/>
              </a:ext>
            </a:extLst>
          </p:cNvPr>
          <p:cNvSpPr>
            <a:spLocks noGrp="1"/>
          </p:cNvSpPr>
          <p:nvPr>
            <p:ph type="body" sz="quarter" idx="19" hasCustomPrompt="1"/>
          </p:nvPr>
        </p:nvSpPr>
        <p:spPr>
          <a:xfrm>
            <a:off x="6275091"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C141D06C-B7BA-A7D4-F964-B8E909A555AB}"/>
              </a:ext>
            </a:extLst>
          </p:cNvPr>
          <p:cNvSpPr>
            <a:spLocks noGrp="1"/>
          </p:cNvSpPr>
          <p:nvPr>
            <p:ph type="body" sz="quarter" idx="20" hasCustomPrompt="1"/>
          </p:nvPr>
        </p:nvSpPr>
        <p:spPr>
          <a:xfrm>
            <a:off x="4296813"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50" name="Rectangle 49">
            <a:hlinkClick r:id="" action="ppaction://noaction"/>
            <a:extLst>
              <a:ext uri="{FF2B5EF4-FFF2-40B4-BE49-F238E27FC236}">
                <a16:creationId xmlns:a16="http://schemas.microsoft.com/office/drawing/2014/main" id="{A9DF9E88-3A7D-AA4B-4DC8-7D54B83F854A}"/>
              </a:ext>
            </a:extLst>
          </p:cNvPr>
          <p:cNvSpPr/>
          <p:nvPr userDrawn="1"/>
        </p:nvSpPr>
        <p:spPr>
          <a:xfrm>
            <a:off x="8109590" y="1053662"/>
            <a:ext cx="3626738" cy="5220864"/>
          </a:xfrm>
          <a:prstGeom prst="rect">
            <a:avLst/>
          </a:prstGeom>
          <a:solidFill>
            <a:schemeClr val="bg1">
              <a:lumMod val="95000"/>
              <a:alpha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867" b="0" i="0" u="none" strike="noStrike" cap="none">
                <a:solidFill>
                  <a:schemeClr val="lt1"/>
                </a:solidFill>
                <a:latin typeface="+mn-lt"/>
                <a:ea typeface="+mn-ea"/>
                <a:cs typeface="+mn-cs"/>
                <a:sym typeface="Arial"/>
              </a:defRPr>
            </a:lvl9pPr>
          </a:lstStyle>
          <a:p>
            <a:pPr algn="ctr" defTabSz="914218"/>
            <a:endParaRPr lang="en-US" sz="1200">
              <a:solidFill>
                <a:schemeClr val="bg1"/>
              </a:solidFill>
              <a:latin typeface="Arial" panose="020B0604020202020204" pitchFamily="34" charset="0"/>
              <a:cs typeface="Arial" panose="020B0604020202020204" pitchFamily="34" charset="0"/>
            </a:endParaRPr>
          </a:p>
        </p:txBody>
      </p:sp>
      <p:cxnSp>
        <p:nvCxnSpPr>
          <p:cNvPr id="56" name="Straight Connector 55">
            <a:hlinkClick r:id="" action="ppaction://noaction"/>
            <a:extLst>
              <a:ext uri="{FF2B5EF4-FFF2-40B4-BE49-F238E27FC236}">
                <a16:creationId xmlns:a16="http://schemas.microsoft.com/office/drawing/2014/main" id="{728831B9-24F8-3324-774C-981E7954B8FE}"/>
              </a:ext>
            </a:extLst>
          </p:cNvPr>
          <p:cNvCxnSpPr>
            <a:cxnSpLocks/>
          </p:cNvCxnSpPr>
          <p:nvPr userDrawn="1"/>
        </p:nvCxnSpPr>
        <p:spPr>
          <a:xfrm>
            <a:off x="8240965" y="1051971"/>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hlinkClick r:id="" action="ppaction://noaction"/>
            <a:extLst>
              <a:ext uri="{FF2B5EF4-FFF2-40B4-BE49-F238E27FC236}">
                <a16:creationId xmlns:a16="http://schemas.microsoft.com/office/drawing/2014/main" id="{9240E7A0-FB0A-D6D2-5565-16A498D40F75}"/>
              </a:ext>
            </a:extLst>
          </p:cNvPr>
          <p:cNvCxnSpPr>
            <a:cxnSpLocks/>
          </p:cNvCxnSpPr>
          <p:nvPr userDrawn="1"/>
        </p:nvCxnSpPr>
        <p:spPr>
          <a:xfrm>
            <a:off x="11429186" y="6274526"/>
            <a:ext cx="181111" cy="0"/>
          </a:xfrm>
          <a:prstGeom prst="line">
            <a:avLst/>
          </a:prstGeom>
          <a:noFill/>
          <a:ln w="34925" cap="rnd">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E362D66D-4D3B-77DC-61A3-F795E2ED5E22}"/>
              </a:ext>
            </a:extLst>
          </p:cNvPr>
          <p:cNvCxnSpPr>
            <a:cxnSpLocks/>
          </p:cNvCxnSpPr>
          <p:nvPr userDrawn="1"/>
        </p:nvCxnSpPr>
        <p:spPr>
          <a:xfrm flipV="1">
            <a:off x="9922959" y="4462184"/>
            <a:ext cx="0" cy="1102051"/>
          </a:xfrm>
          <a:prstGeom prst="line">
            <a:avLst/>
          </a:prstGeom>
          <a:ln>
            <a:gradFill flip="none" rotWithShape="1">
              <a:gsLst>
                <a:gs pos="0">
                  <a:schemeClr val="bg1">
                    <a:lumMod val="50000"/>
                    <a:alpha val="0"/>
                  </a:schemeClr>
                </a:gs>
                <a:gs pos="50000">
                  <a:schemeClr val="bg1">
                    <a:lumMod val="50000"/>
                  </a:schemeClr>
                </a:gs>
                <a:gs pos="100000">
                  <a:schemeClr val="bg1">
                    <a:lumMod val="50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0231966-813B-54E1-5A0D-B64050F6AEEF}"/>
              </a:ext>
            </a:extLst>
          </p:cNvPr>
          <p:cNvCxnSpPr>
            <a:cxnSpLocks/>
          </p:cNvCxnSpPr>
          <p:nvPr userDrawn="1"/>
        </p:nvCxnSpPr>
        <p:spPr>
          <a:xfrm>
            <a:off x="8109589" y="4156794"/>
            <a:ext cx="3626734" cy="0"/>
          </a:xfrm>
          <a:prstGeom prst="line">
            <a:avLst/>
          </a:prstGeom>
          <a:ln>
            <a:gradFill flip="none" rotWithShape="1">
              <a:gsLst>
                <a:gs pos="43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Text Placeholder 15">
            <a:extLst>
              <a:ext uri="{FF2B5EF4-FFF2-40B4-BE49-F238E27FC236}">
                <a16:creationId xmlns:a16="http://schemas.microsoft.com/office/drawing/2014/main" id="{A65E9596-3F5B-C2F5-6353-0262805757B4}"/>
              </a:ext>
            </a:extLst>
          </p:cNvPr>
          <p:cNvSpPr>
            <a:spLocks noGrp="1"/>
          </p:cNvSpPr>
          <p:nvPr>
            <p:ph type="body" sz="quarter" idx="21" hasCustomPrompt="1"/>
          </p:nvPr>
        </p:nvSpPr>
        <p:spPr>
          <a:xfrm>
            <a:off x="8109590" y="1241064"/>
            <a:ext cx="3063873" cy="826582"/>
          </a:xfrm>
        </p:spPr>
        <p:txBody>
          <a:bodyPr anchor="t">
            <a:noAutofit/>
          </a:bodyPr>
          <a:lstStyle>
            <a:lvl1pPr marL="0" indent="0">
              <a:buNone/>
              <a:defRPr b="1">
                <a:solidFill>
                  <a:schemeClr val="accent2"/>
                </a:solidFill>
                <a:latin typeface="Arial" panose="020B0604020202020204" pitchFamily="34" charset="0"/>
                <a:cs typeface="Arial" panose="020B0604020202020204" pitchFamily="34" charset="0"/>
              </a:defRPr>
            </a:lvl1pPr>
          </a:lstStyle>
          <a:p>
            <a:pPr lvl="0"/>
            <a:r>
              <a:rPr lang="en-US"/>
              <a:t>PLACEHOLDER FOR TITLE</a:t>
            </a:r>
          </a:p>
        </p:txBody>
      </p:sp>
      <p:sp>
        <p:nvSpPr>
          <p:cNvPr id="61" name="Text Placeholder 15">
            <a:extLst>
              <a:ext uri="{FF2B5EF4-FFF2-40B4-BE49-F238E27FC236}">
                <a16:creationId xmlns:a16="http://schemas.microsoft.com/office/drawing/2014/main" id="{A38A3238-2C55-8005-CF92-DB06EE43CE3B}"/>
              </a:ext>
            </a:extLst>
          </p:cNvPr>
          <p:cNvSpPr>
            <a:spLocks noGrp="1"/>
          </p:cNvSpPr>
          <p:nvPr>
            <p:ph type="body" sz="quarter" idx="22" hasCustomPrompt="1"/>
          </p:nvPr>
        </p:nvSpPr>
        <p:spPr>
          <a:xfrm>
            <a:off x="8109591" y="2373034"/>
            <a:ext cx="3500707" cy="1581442"/>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8" name="Text Placeholder 15">
            <a:extLst>
              <a:ext uri="{FF2B5EF4-FFF2-40B4-BE49-F238E27FC236}">
                <a16:creationId xmlns:a16="http://schemas.microsoft.com/office/drawing/2014/main" id="{A1DB89C1-57FA-B034-817A-460372B2AA64}"/>
              </a:ext>
            </a:extLst>
          </p:cNvPr>
          <p:cNvSpPr>
            <a:spLocks noGrp="1"/>
          </p:cNvSpPr>
          <p:nvPr>
            <p:ph type="body" sz="quarter" idx="23" hasCustomPrompt="1"/>
          </p:nvPr>
        </p:nvSpPr>
        <p:spPr>
          <a:xfrm>
            <a:off x="8109590"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69" name="Text Placeholder 15">
            <a:extLst>
              <a:ext uri="{FF2B5EF4-FFF2-40B4-BE49-F238E27FC236}">
                <a16:creationId xmlns:a16="http://schemas.microsoft.com/office/drawing/2014/main" id="{A728CCF7-B552-EFF2-55CA-DEE3C5A3DAF9}"/>
              </a:ext>
            </a:extLst>
          </p:cNvPr>
          <p:cNvSpPr>
            <a:spLocks noGrp="1"/>
          </p:cNvSpPr>
          <p:nvPr>
            <p:ph type="body" sz="quarter" idx="24" hasCustomPrompt="1"/>
          </p:nvPr>
        </p:nvSpPr>
        <p:spPr>
          <a:xfrm>
            <a:off x="10087868" y="4460492"/>
            <a:ext cx="1541941" cy="998601"/>
          </a:xfrm>
        </p:spPr>
        <p:txBody>
          <a:bodyPr anchor="t">
            <a:noAutofit/>
          </a:bodyPr>
          <a:lstStyle>
            <a:lvl1pPr marL="0" indent="0">
              <a:buNone/>
              <a:defRPr sz="12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70" name="Text Placeholder 15">
            <a:extLst>
              <a:ext uri="{FF2B5EF4-FFF2-40B4-BE49-F238E27FC236}">
                <a16:creationId xmlns:a16="http://schemas.microsoft.com/office/drawing/2014/main" id="{AD8200B1-75E6-217A-534E-350348F769A6}"/>
              </a:ext>
            </a:extLst>
          </p:cNvPr>
          <p:cNvSpPr>
            <a:spLocks noGrp="1"/>
          </p:cNvSpPr>
          <p:nvPr>
            <p:ph type="body" sz="quarter" idx="25" hasCustomPrompt="1"/>
          </p:nvPr>
        </p:nvSpPr>
        <p:spPr>
          <a:xfrm>
            <a:off x="8109590" y="5942684"/>
            <a:ext cx="3626734" cy="242263"/>
          </a:xfrm>
        </p:spPr>
        <p:txBody>
          <a:bodyPr anchor="ctr">
            <a:noAutofit/>
          </a:bodyPr>
          <a:lstStyle>
            <a:lvl1pPr marL="0" indent="0">
              <a:buNone/>
              <a:defRPr sz="1200" b="1">
                <a:solidFill>
                  <a:schemeClr val="tx1"/>
                </a:solidFill>
                <a:latin typeface="Arial" panose="020B0604020202020204" pitchFamily="34" charset="0"/>
                <a:cs typeface="Arial" panose="020B0604020202020204" pitchFamily="34" charset="0"/>
              </a:defRPr>
            </a:lvl1pPr>
          </a:lstStyle>
          <a:p>
            <a:pPr lvl="0"/>
            <a:r>
              <a:rPr lang="en-US"/>
              <a:t>INDUSTRY: XXXX</a:t>
            </a:r>
          </a:p>
        </p:txBody>
      </p:sp>
      <p:sp>
        <p:nvSpPr>
          <p:cNvPr id="71" name="TextBox 70">
            <a:extLst>
              <a:ext uri="{FF2B5EF4-FFF2-40B4-BE49-F238E27FC236}">
                <a16:creationId xmlns:a16="http://schemas.microsoft.com/office/drawing/2014/main" id="{01F07991-060A-4978-A677-C5AE1AD76E07}"/>
              </a:ext>
            </a:extLst>
          </p:cNvPr>
          <p:cNvSpPr txBox="1"/>
          <p:nvPr userDrawn="1"/>
        </p:nvSpPr>
        <p:spPr>
          <a:xfrm>
            <a:off x="450495" y="6611026"/>
            <a:ext cx="1769120"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8036095"/>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Image - 2" userDrawn="1">
  <p:cSld name="Title and Image - 2">
    <p:spTree>
      <p:nvGrpSpPr>
        <p:cNvPr id="1" name="Shape 61"/>
        <p:cNvGrpSpPr/>
        <p:nvPr/>
      </p:nvGrpSpPr>
      <p:grpSpPr>
        <a:xfrm>
          <a:off x="0" y="0"/>
          <a:ext cx="0" cy="0"/>
          <a:chOff x="0" y="0"/>
          <a:chExt cx="0" cy="0"/>
        </a:xfrm>
      </p:grpSpPr>
      <p:sp>
        <p:nvSpPr>
          <p:cNvPr id="64" name="Google Shape;64;p10"/>
          <p:cNvSpPr txBox="1">
            <a:spLocks noGrp="1"/>
          </p:cNvSpPr>
          <p:nvPr>
            <p:ph type="sldNum" idx="12"/>
          </p:nvPr>
        </p:nvSpPr>
        <p:spPr>
          <a:xfrm>
            <a:off x="11298083" y="6217623"/>
            <a:ext cx="731695" cy="524800"/>
          </a:xfrm>
          <a:prstGeom prst="rect">
            <a:avLst/>
          </a:prstGeom>
        </p:spPr>
        <p:txBody>
          <a:bodyPr spcFirstLastPara="1" wrap="square" lIns="91425" tIns="91425" rIns="91425" bIns="91425" anchor="ctr" anchorCtr="0">
            <a:normAutofit/>
          </a:bodyPr>
          <a:lstStyle>
            <a:lvl1pPr lvl="0" rtl="0">
              <a:buNone/>
              <a:defRPr sz="110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pic>
        <p:nvPicPr>
          <p:cNvPr id="7" name="Google Shape;15;p2">
            <a:extLst>
              <a:ext uri="{FF2B5EF4-FFF2-40B4-BE49-F238E27FC236}">
                <a16:creationId xmlns:a16="http://schemas.microsoft.com/office/drawing/2014/main" id="{FC5A3FF5-453A-416A-926E-4B9763D7E884}"/>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6200000" flipV="1">
            <a:off x="-3351138" y="3341972"/>
            <a:ext cx="6867169" cy="164888"/>
          </a:xfrm>
          <a:prstGeom prst="rect">
            <a:avLst/>
          </a:prstGeom>
          <a:noFill/>
          <a:ln>
            <a:noFill/>
          </a:ln>
        </p:spPr>
      </p:pic>
      <p:cxnSp>
        <p:nvCxnSpPr>
          <p:cNvPr id="9" name="Google Shape;60;p9">
            <a:extLst>
              <a:ext uri="{FF2B5EF4-FFF2-40B4-BE49-F238E27FC236}">
                <a16:creationId xmlns:a16="http://schemas.microsoft.com/office/drawing/2014/main" id="{EA6D1A88-87AC-48CC-9235-F9C428F9F609}"/>
              </a:ext>
            </a:extLst>
          </p:cNvPr>
          <p:cNvCxnSpPr/>
          <p:nvPr userDrawn="1"/>
        </p:nvCxnSpPr>
        <p:spPr>
          <a:xfrm>
            <a:off x="2311368" y="6374300"/>
            <a:ext cx="9213200" cy="0"/>
          </a:xfrm>
          <a:prstGeom prst="straightConnector1">
            <a:avLst/>
          </a:prstGeom>
          <a:noFill/>
          <a:ln w="9525" cap="flat" cmpd="sng">
            <a:solidFill>
              <a:schemeClr val="accent4"/>
            </a:solidFill>
            <a:prstDash val="solid"/>
            <a:round/>
            <a:headEnd type="none" w="med" len="med"/>
            <a:tailEnd type="none" w="med" len="med"/>
          </a:ln>
        </p:spPr>
      </p:cxnSp>
      <p:sp>
        <p:nvSpPr>
          <p:cNvPr id="10" name="TextBox 9">
            <a:extLst>
              <a:ext uri="{FF2B5EF4-FFF2-40B4-BE49-F238E27FC236}">
                <a16:creationId xmlns:a16="http://schemas.microsoft.com/office/drawing/2014/main" id="{88F29EE4-C071-460C-939F-F40E254F65DD}"/>
              </a:ext>
            </a:extLst>
          </p:cNvPr>
          <p:cNvSpPr txBox="1"/>
          <p:nvPr userDrawn="1"/>
        </p:nvSpPr>
        <p:spPr>
          <a:xfrm>
            <a:off x="5377046" y="6539706"/>
            <a:ext cx="1439498" cy="184666"/>
          </a:xfrm>
          <a:prstGeom prst="rect">
            <a:avLst/>
          </a:prstGeom>
          <a:noFill/>
        </p:spPr>
        <p:txBody>
          <a:bodyPr wrap="square" lIns="0" tIns="0" rIns="0" bIns="0" rtlCol="0">
            <a:spAutoFit/>
          </a:bodyPr>
          <a:lstStyle/>
          <a:p>
            <a:pPr algn="ctr"/>
            <a:r>
              <a:rPr lang="en-IN" sz="1200">
                <a:latin typeface="+mn-lt"/>
              </a:rPr>
              <a:t>Affine Confidential</a:t>
            </a:r>
          </a:p>
        </p:txBody>
      </p:sp>
      <p:pic>
        <p:nvPicPr>
          <p:cNvPr id="12" name="Google Shape;70;p11">
            <a:extLst>
              <a:ext uri="{FF2B5EF4-FFF2-40B4-BE49-F238E27FC236}">
                <a16:creationId xmlns:a16="http://schemas.microsoft.com/office/drawing/2014/main" id="{EE398EB1-C3AE-48A6-BA47-D42133060BF8}"/>
              </a:ext>
            </a:extLst>
          </p:cNvPr>
          <p:cNvPicPr preferRelativeResize="0"/>
          <p:nvPr userDrawn="1"/>
        </p:nvPicPr>
        <p:blipFill>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609480" y="6171075"/>
            <a:ext cx="1425919" cy="379233"/>
          </a:xfrm>
          <a:prstGeom prst="rect">
            <a:avLst/>
          </a:prstGeom>
          <a:noFill/>
          <a:ln>
            <a:noFill/>
          </a:ln>
        </p:spPr>
      </p:pic>
      <p:sp>
        <p:nvSpPr>
          <p:cNvPr id="2" name="Google Shape;68;p11">
            <a:extLst>
              <a:ext uri="{FF2B5EF4-FFF2-40B4-BE49-F238E27FC236}">
                <a16:creationId xmlns:a16="http://schemas.microsoft.com/office/drawing/2014/main" id="{013FA0FB-64F5-789E-438F-56BA4D3B5387}"/>
              </a:ext>
            </a:extLst>
          </p:cNvPr>
          <p:cNvSpPr txBox="1">
            <a:spLocks noGrp="1"/>
          </p:cNvSpPr>
          <p:nvPr>
            <p:ph type="title"/>
          </p:nvPr>
        </p:nvSpPr>
        <p:spPr>
          <a:xfrm>
            <a:off x="324202" y="92271"/>
            <a:ext cx="11348678" cy="443305"/>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sz="2400">
                <a:gradFill flip="none" rotWithShape="1">
                  <a:gsLst>
                    <a:gs pos="0">
                      <a:schemeClr val="accent6"/>
                    </a:gs>
                    <a:gs pos="20000">
                      <a:schemeClr val="accent2"/>
                    </a:gs>
                    <a:gs pos="100000">
                      <a:schemeClr val="accent3">
                        <a:lumMod val="75000"/>
                      </a:schemeClr>
                    </a:gs>
                  </a:gsLst>
                  <a:lin ang="0" scaled="1"/>
                  <a:tileRect/>
                </a:gra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639134689"/>
      </p:ext>
    </p:extLst>
  </p:cSld>
  <p:clrMapOvr>
    <a:masterClrMapping/>
  </p:clrMapOvr>
  <p:transition spd="slow">
    <p:push/>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2" name="Picture 1" descr="A white and grey background&#10;&#10;Description automatically generated">
            <a:extLst>
              <a:ext uri="{FF2B5EF4-FFF2-40B4-BE49-F238E27FC236}">
                <a16:creationId xmlns:a16="http://schemas.microsoft.com/office/drawing/2014/main" id="{2B0BEAE4-3F05-05EB-3ED7-7113CDFE0F8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2671253" y="-2667796"/>
            <a:ext cx="6858000" cy="12193591"/>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6" y="4329197"/>
            <a:ext cx="56522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8" y="4329197"/>
            <a:ext cx="6156535"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B568DFF-30D5-28FD-C89E-8B0C463A11BE}"/>
              </a:ext>
            </a:extLst>
          </p:cNvPr>
          <p:cNvSpPr>
            <a:spLocks noGrp="1"/>
          </p:cNvSpPr>
          <p:nvPr>
            <p:ph type="title" hasCustomPrompt="1"/>
          </p:nvPr>
        </p:nvSpPr>
        <p:spPr>
          <a:xfrm>
            <a:off x="621861" y="1957134"/>
            <a:ext cx="6234923" cy="1397010"/>
          </a:xfrm>
        </p:spPr>
        <p:txBody>
          <a:bodyPr anchor="t">
            <a:noAutofit/>
          </a:bodyPr>
          <a:lstStyle>
            <a:lvl1pPr>
              <a:lnSpc>
                <a:spcPct val="100000"/>
              </a:lnSpc>
              <a:defRPr sz="4400">
                <a:solidFill>
                  <a:schemeClr val="tx1">
                    <a:lumMod val="95000"/>
                    <a:lumOff val="5000"/>
                  </a:schemeClr>
                </a:solidFill>
                <a:latin typeface="+mj-lt"/>
                <a:cs typeface="Arial" panose="020B0604020202020204" pitchFamily="34" charset="0"/>
              </a:defRPr>
            </a:lvl1pPr>
          </a:lstStyle>
          <a:p>
            <a:r>
              <a:rPr lang="en-GB"/>
              <a:t>Click To Edit Master Title Style</a:t>
            </a:r>
            <a:endParaRPr lang="en-US"/>
          </a:p>
        </p:txBody>
      </p:sp>
      <p:sp>
        <p:nvSpPr>
          <p:cNvPr id="24" name="Text Placeholder 23">
            <a:extLst>
              <a:ext uri="{FF2B5EF4-FFF2-40B4-BE49-F238E27FC236}">
                <a16:creationId xmlns:a16="http://schemas.microsoft.com/office/drawing/2014/main" id="{9BA714B5-8AB1-C3D3-A766-50DB94A978A3}"/>
              </a:ext>
            </a:extLst>
          </p:cNvPr>
          <p:cNvSpPr>
            <a:spLocks noGrp="1"/>
          </p:cNvSpPr>
          <p:nvPr>
            <p:ph type="body" sz="quarter" idx="10" hasCustomPrompt="1"/>
          </p:nvPr>
        </p:nvSpPr>
        <p:spPr>
          <a:xfrm>
            <a:off x="621861" y="3611394"/>
            <a:ext cx="6234923" cy="497594"/>
          </a:xfrm>
        </p:spPr>
        <p:txBody>
          <a:bodyPr anchor="ctr">
            <a:noAutofit/>
          </a:bodyPr>
          <a:lstStyle>
            <a:lvl1pPr marL="0" indent="0">
              <a:buNone/>
              <a:defRPr sz="3200">
                <a:solidFill>
                  <a:schemeClr val="tx1">
                    <a:lumMod val="95000"/>
                    <a:lumOff val="5000"/>
                  </a:schemeClr>
                </a:solidFill>
                <a:latin typeface="+mj-lt"/>
              </a:defRPr>
            </a:lvl1pPr>
          </a:lstStyle>
          <a:p>
            <a:pPr lvl="0"/>
            <a:r>
              <a:rPr lang="en-US"/>
              <a:t>Subtitle text comes here</a:t>
            </a:r>
          </a:p>
        </p:txBody>
      </p:sp>
    </p:spTree>
    <p:extLst>
      <p:ext uri="{BB962C8B-B14F-4D97-AF65-F5344CB8AC3E}">
        <p14:creationId xmlns:p14="http://schemas.microsoft.com/office/powerpoint/2010/main" val="2904860222"/>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6" descr="A city lights in the dark&#10;&#10;Description automatically generated">
            <a:extLst>
              <a:ext uri="{FF2B5EF4-FFF2-40B4-BE49-F238E27FC236}">
                <a16:creationId xmlns:a16="http://schemas.microsoft.com/office/drawing/2014/main" id="{62E630D4-2E2B-1731-8797-0B59E934BDA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6" y="4329197"/>
            <a:ext cx="56522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8"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C8DE84CC-C972-C8FF-F831-05D3F976C8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52" y="388292"/>
            <a:ext cx="2382991" cy="627022"/>
          </a:xfrm>
          <a:prstGeom prst="rect">
            <a:avLst/>
          </a:prstGeom>
        </p:spPr>
      </p:pic>
      <p:sp>
        <p:nvSpPr>
          <p:cNvPr id="25" name="Rectangle: Rounded Corners 24">
            <a:extLst>
              <a:ext uri="{FF2B5EF4-FFF2-40B4-BE49-F238E27FC236}">
                <a16:creationId xmlns:a16="http://schemas.microsoft.com/office/drawing/2014/main" id="{779A43CF-E6A8-501D-5973-519D60F8FE16}"/>
              </a:ext>
            </a:extLst>
          </p:cNvPr>
          <p:cNvSpPr/>
          <p:nvPr userDrawn="1"/>
        </p:nvSpPr>
        <p:spPr>
          <a:xfrm>
            <a:off x="9115602" y="5014642"/>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
        <p:nvSpPr>
          <p:cNvPr id="26" name="Title 1">
            <a:extLst>
              <a:ext uri="{FF2B5EF4-FFF2-40B4-BE49-F238E27FC236}">
                <a16:creationId xmlns:a16="http://schemas.microsoft.com/office/drawing/2014/main" id="{0F59F43C-BF3F-4DF5-725F-1B34775AC151}"/>
              </a:ext>
            </a:extLst>
          </p:cNvPr>
          <p:cNvSpPr>
            <a:spLocks noGrp="1"/>
          </p:cNvSpPr>
          <p:nvPr>
            <p:ph type="title" hasCustomPrompt="1"/>
          </p:nvPr>
        </p:nvSpPr>
        <p:spPr>
          <a:xfrm>
            <a:off x="621861"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7" name="Text Placeholder 23">
            <a:extLst>
              <a:ext uri="{FF2B5EF4-FFF2-40B4-BE49-F238E27FC236}">
                <a16:creationId xmlns:a16="http://schemas.microsoft.com/office/drawing/2014/main" id="{91386958-5077-6F7F-02D3-F23F697E71B8}"/>
              </a:ext>
            </a:extLst>
          </p:cNvPr>
          <p:cNvSpPr>
            <a:spLocks noGrp="1"/>
          </p:cNvSpPr>
          <p:nvPr>
            <p:ph type="body" sz="quarter" idx="10" hasCustomPrompt="1"/>
          </p:nvPr>
        </p:nvSpPr>
        <p:spPr>
          <a:xfrm>
            <a:off x="621861"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Tree>
    <p:extLst>
      <p:ext uri="{BB962C8B-B14F-4D97-AF65-F5344CB8AC3E}">
        <p14:creationId xmlns:p14="http://schemas.microsoft.com/office/powerpoint/2010/main" val="400796"/>
      </p:ext>
    </p:extLst>
  </p:cSld>
  <p:clrMapOvr>
    <a:masterClrMapping/>
  </p:clrMapOvr>
  <p:transition spd="slow">
    <p:push/>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A colorful explosion of a person&#10;&#10;Description automatically generated with medium confidence">
            <a:extLst>
              <a:ext uri="{FF2B5EF4-FFF2-40B4-BE49-F238E27FC236}">
                <a16:creationId xmlns:a16="http://schemas.microsoft.com/office/drawing/2014/main" id="{2E2DBC28-4BED-0AD9-89DB-A48CE8B72D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3588" cy="6858000"/>
          </a:xfrm>
          <a:prstGeom prst="rect">
            <a:avLst/>
          </a:prstGeom>
        </p:spPr>
      </p:pic>
      <p:cxnSp>
        <p:nvCxnSpPr>
          <p:cNvPr id="16" name="Straight Connector 15">
            <a:extLst>
              <a:ext uri="{FF2B5EF4-FFF2-40B4-BE49-F238E27FC236}">
                <a16:creationId xmlns:a16="http://schemas.microsoft.com/office/drawing/2014/main" id="{A0B2B69A-8E81-BC54-40B2-9B7A1768CAE1}"/>
              </a:ext>
            </a:extLst>
          </p:cNvPr>
          <p:cNvCxnSpPr>
            <a:cxnSpLocks/>
          </p:cNvCxnSpPr>
          <p:nvPr userDrawn="1"/>
        </p:nvCxnSpPr>
        <p:spPr>
          <a:xfrm>
            <a:off x="6" y="4329197"/>
            <a:ext cx="56522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373E84D-30DC-603D-FD1B-82CF52133C85}"/>
              </a:ext>
            </a:extLst>
          </p:cNvPr>
          <p:cNvSpPr txBox="1"/>
          <p:nvPr userDrawn="1"/>
        </p:nvSpPr>
        <p:spPr>
          <a:xfrm>
            <a:off x="833012" y="6453127"/>
            <a:ext cx="1043691" cy="184666"/>
          </a:xfrm>
          <a:prstGeom prst="rect">
            <a:avLst/>
          </a:prstGeom>
          <a:noFill/>
        </p:spPr>
        <p:txBody>
          <a:bodyPr wrap="none" lIns="0" tIns="0" rIns="0" bIns="0" rtlCol="0">
            <a:spAutoFit/>
          </a:bodyPr>
          <a:lstStyle/>
          <a:p>
            <a:r>
              <a:rPr lang="en-IN" sz="1200">
                <a:solidFill>
                  <a:schemeClr val="bg1"/>
                </a:solidFill>
                <a:latin typeface="Arial" panose="020B0604020202020204" pitchFamily="34" charset="0"/>
                <a:cs typeface="Arial" panose="020B0604020202020204" pitchFamily="34" charset="0"/>
              </a:rPr>
              <a:t>https://affine.ai/</a:t>
            </a:r>
          </a:p>
        </p:txBody>
      </p:sp>
      <p:cxnSp>
        <p:nvCxnSpPr>
          <p:cNvPr id="6" name="Straight Connector 5">
            <a:extLst>
              <a:ext uri="{FF2B5EF4-FFF2-40B4-BE49-F238E27FC236}">
                <a16:creationId xmlns:a16="http://schemas.microsoft.com/office/drawing/2014/main" id="{60D2F8F9-44C2-3489-1944-6FCCEB98BF9B}"/>
              </a:ext>
            </a:extLst>
          </p:cNvPr>
          <p:cNvCxnSpPr>
            <a:cxnSpLocks/>
          </p:cNvCxnSpPr>
          <p:nvPr userDrawn="1"/>
        </p:nvCxnSpPr>
        <p:spPr>
          <a:xfrm>
            <a:off x="700248" y="4329197"/>
            <a:ext cx="615653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0A76C07-5DF1-E163-7D1B-342E70CF6B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252" y="388292"/>
            <a:ext cx="2382991" cy="627022"/>
          </a:xfrm>
          <a:prstGeom prst="rect">
            <a:avLst/>
          </a:prstGeom>
        </p:spPr>
      </p:pic>
      <p:sp>
        <p:nvSpPr>
          <p:cNvPr id="20" name="Title 1">
            <a:extLst>
              <a:ext uri="{FF2B5EF4-FFF2-40B4-BE49-F238E27FC236}">
                <a16:creationId xmlns:a16="http://schemas.microsoft.com/office/drawing/2014/main" id="{95888F5D-0E1E-4973-E9EF-8B31C763A2FC}"/>
              </a:ext>
            </a:extLst>
          </p:cNvPr>
          <p:cNvSpPr>
            <a:spLocks noGrp="1"/>
          </p:cNvSpPr>
          <p:nvPr>
            <p:ph type="title" hasCustomPrompt="1"/>
          </p:nvPr>
        </p:nvSpPr>
        <p:spPr>
          <a:xfrm>
            <a:off x="621861" y="1957134"/>
            <a:ext cx="6234923" cy="1397010"/>
          </a:xfrm>
        </p:spPr>
        <p:txBody>
          <a:bodyPr anchor="t">
            <a:noAutofit/>
          </a:bodyPr>
          <a:lstStyle>
            <a:lvl1pPr>
              <a:lnSpc>
                <a:spcPct val="100000"/>
              </a:lnSpc>
              <a:defRPr sz="4400">
                <a:solidFill>
                  <a:schemeClr val="bg1"/>
                </a:solidFill>
                <a:latin typeface="+mj-lt"/>
                <a:cs typeface="Arial" panose="020B0604020202020204" pitchFamily="34" charset="0"/>
              </a:defRPr>
            </a:lvl1pPr>
          </a:lstStyle>
          <a:p>
            <a:r>
              <a:rPr lang="en-GB"/>
              <a:t>Click To Edit Master Title Style</a:t>
            </a:r>
            <a:endParaRPr lang="en-US"/>
          </a:p>
        </p:txBody>
      </p:sp>
      <p:sp>
        <p:nvSpPr>
          <p:cNvPr id="21" name="Text Placeholder 23">
            <a:extLst>
              <a:ext uri="{FF2B5EF4-FFF2-40B4-BE49-F238E27FC236}">
                <a16:creationId xmlns:a16="http://schemas.microsoft.com/office/drawing/2014/main" id="{9B1382E4-385A-709A-C212-9B6C37A4C592}"/>
              </a:ext>
            </a:extLst>
          </p:cNvPr>
          <p:cNvSpPr>
            <a:spLocks noGrp="1"/>
          </p:cNvSpPr>
          <p:nvPr>
            <p:ph type="body" sz="quarter" idx="10" hasCustomPrompt="1"/>
          </p:nvPr>
        </p:nvSpPr>
        <p:spPr>
          <a:xfrm>
            <a:off x="621861" y="3611394"/>
            <a:ext cx="6234923" cy="497594"/>
          </a:xfrm>
        </p:spPr>
        <p:txBody>
          <a:bodyPr anchor="ctr">
            <a:noAutofit/>
          </a:bodyPr>
          <a:lstStyle>
            <a:lvl1pPr marL="0" indent="0">
              <a:buNone/>
              <a:defRPr sz="3200">
                <a:solidFill>
                  <a:schemeClr val="bg1"/>
                </a:solidFill>
                <a:latin typeface="+mj-lt"/>
              </a:defRPr>
            </a:lvl1pPr>
          </a:lstStyle>
          <a:p>
            <a:pPr lvl="0"/>
            <a:r>
              <a:rPr lang="en-US"/>
              <a:t>Subtitle text comes here</a:t>
            </a:r>
          </a:p>
        </p:txBody>
      </p:sp>
      <p:sp>
        <p:nvSpPr>
          <p:cNvPr id="22" name="Rectangle: Rounded Corners 21">
            <a:extLst>
              <a:ext uri="{FF2B5EF4-FFF2-40B4-BE49-F238E27FC236}">
                <a16:creationId xmlns:a16="http://schemas.microsoft.com/office/drawing/2014/main" id="{28F27534-C5AF-3287-7FEB-472A5BF7199A}"/>
              </a:ext>
            </a:extLst>
          </p:cNvPr>
          <p:cNvSpPr/>
          <p:nvPr userDrawn="1"/>
        </p:nvSpPr>
        <p:spPr>
          <a:xfrm>
            <a:off x="597511" y="4857888"/>
            <a:ext cx="2456137" cy="889779"/>
          </a:xfrm>
          <a:prstGeom prst="roundRect">
            <a:avLst>
              <a:gd name="adj" fmla="val 93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100" baseline="0">
                <a:solidFill>
                  <a:schemeClr val="tx1"/>
                </a:solidFill>
              </a:rPr>
              <a:t>CLIENT LOGO</a:t>
            </a:r>
          </a:p>
        </p:txBody>
      </p:sp>
    </p:spTree>
    <p:extLst>
      <p:ext uri="{BB962C8B-B14F-4D97-AF65-F5344CB8AC3E}">
        <p14:creationId xmlns:p14="http://schemas.microsoft.com/office/powerpoint/2010/main" val="2819095240"/>
      </p:ext>
    </p:extLst>
  </p:cSld>
  <p:clrMapOvr>
    <a:masterClrMapping/>
  </p:clrMapOvr>
  <p:transition spd="slow">
    <p:push/>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3" name="Picture 2" descr="A white and grey background&#10;&#10;Description automatically generated">
            <a:extLst>
              <a:ext uri="{FF2B5EF4-FFF2-40B4-BE49-F238E27FC236}">
                <a16:creationId xmlns:a16="http://schemas.microsoft.com/office/drawing/2014/main" id="{F58EF550-5B02-CDF5-D926-1C7EB0830B8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2671253" y="-2667796"/>
            <a:ext cx="6858000" cy="12193591"/>
          </a:xfrm>
          <a:prstGeom prst="rect">
            <a:avLst/>
          </a:prstGeom>
        </p:spPr>
      </p:pic>
      <p:sp>
        <p:nvSpPr>
          <p:cNvPr id="6" name="Freeform: Shape 5">
            <a:extLst>
              <a:ext uri="{FF2B5EF4-FFF2-40B4-BE49-F238E27FC236}">
                <a16:creationId xmlns:a16="http://schemas.microsoft.com/office/drawing/2014/main" id="{00CBB77F-CEAF-4873-E44B-D71441ABA560}"/>
              </a:ext>
            </a:extLst>
          </p:cNvPr>
          <p:cNvSpPr/>
          <p:nvPr userDrawn="1"/>
        </p:nvSpPr>
        <p:spPr>
          <a:xfrm flipH="1">
            <a:off x="5339263" y="2116184"/>
            <a:ext cx="6854332" cy="914400"/>
          </a:xfrm>
          <a:custGeom>
            <a:avLst/>
            <a:gdLst>
              <a:gd name="connsiteX0" fmla="*/ 6401274 w 6853438"/>
              <a:gd name="connsiteY0" fmla="*/ 0 h 809897"/>
              <a:gd name="connsiteX1" fmla="*/ 0 w 6853438"/>
              <a:gd name="connsiteY1" fmla="*/ 0 h 809897"/>
              <a:gd name="connsiteX2" fmla="*/ 0 w 6853438"/>
              <a:gd name="connsiteY2" fmla="*/ 809897 h 809897"/>
              <a:gd name="connsiteX3" fmla="*/ 6853438 w 6853438"/>
              <a:gd name="connsiteY3" fmla="*/ 809897 h 809897"/>
              <a:gd name="connsiteX4" fmla="*/ 6401274 w 6853438"/>
              <a:gd name="connsiteY4" fmla="*/ 0 h 80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38" h="809897">
                <a:moveTo>
                  <a:pt x="6401274" y="0"/>
                </a:moveTo>
                <a:lnTo>
                  <a:pt x="0" y="0"/>
                </a:lnTo>
                <a:lnTo>
                  <a:pt x="0" y="809897"/>
                </a:lnTo>
                <a:lnTo>
                  <a:pt x="6853438" y="809897"/>
                </a:lnTo>
                <a:lnTo>
                  <a:pt x="6401274" y="0"/>
                </a:lnTo>
                <a:close/>
              </a:path>
            </a:pathLst>
          </a:custGeom>
          <a:gradFill flip="none" rotWithShape="1">
            <a:gsLst>
              <a:gs pos="0">
                <a:srgbClr val="FF5158"/>
              </a:gs>
              <a:gs pos="81000">
                <a:schemeClr val="accent2"/>
              </a:gs>
              <a:gs pos="10000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67"/>
          </a:p>
        </p:txBody>
      </p:sp>
      <p:sp>
        <p:nvSpPr>
          <p:cNvPr id="2" name="Parallelogram 1">
            <a:extLst>
              <a:ext uri="{FF2B5EF4-FFF2-40B4-BE49-F238E27FC236}">
                <a16:creationId xmlns:a16="http://schemas.microsoft.com/office/drawing/2014/main" id="{DD21F86B-1CFB-8EEF-C4A8-B0FA16A3BAF5}"/>
              </a:ext>
            </a:extLst>
          </p:cNvPr>
          <p:cNvSpPr/>
          <p:nvPr userDrawn="1"/>
        </p:nvSpPr>
        <p:spPr>
          <a:xfrm>
            <a:off x="4351348" y="3030595"/>
            <a:ext cx="4838101"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4" name="Title 1">
            <a:extLst>
              <a:ext uri="{FF2B5EF4-FFF2-40B4-BE49-F238E27FC236}">
                <a16:creationId xmlns:a16="http://schemas.microsoft.com/office/drawing/2014/main" id="{6A6BC672-E9F8-7B3E-6BC3-42599BD85183}"/>
              </a:ext>
            </a:extLst>
          </p:cNvPr>
          <p:cNvSpPr>
            <a:spLocks noGrp="1"/>
          </p:cNvSpPr>
          <p:nvPr>
            <p:ph type="title" hasCustomPrompt="1"/>
          </p:nvPr>
        </p:nvSpPr>
        <p:spPr>
          <a:xfrm>
            <a:off x="4351346" y="3375475"/>
            <a:ext cx="6966090" cy="1139018"/>
          </a:xfrm>
        </p:spPr>
        <p:txBody>
          <a:bodyPr anchor="ctr">
            <a:noAutofit/>
          </a:bodyPr>
          <a:lstStyle>
            <a:lvl1pPr algn="l">
              <a:lnSpc>
                <a:spcPct val="100000"/>
              </a:lnSpc>
              <a:defRPr sz="4800" b="0">
                <a:solidFill>
                  <a:schemeClr val="tx1">
                    <a:lumMod val="95000"/>
                    <a:lumOff val="5000"/>
                  </a:schemeClr>
                </a:solidFill>
                <a:latin typeface="+mj-lt"/>
                <a:cs typeface="Arial" panose="020B0604020202020204" pitchFamily="34" charset="0"/>
              </a:defRPr>
            </a:lvl1pPr>
          </a:lstStyle>
          <a:p>
            <a:r>
              <a:rPr lang="en-GB"/>
              <a:t>Section Divider</a:t>
            </a:r>
            <a:endParaRPr lang="en-US"/>
          </a:p>
        </p:txBody>
      </p:sp>
      <p:sp>
        <p:nvSpPr>
          <p:cNvPr id="5" name="Text Placeholder 13">
            <a:extLst>
              <a:ext uri="{FF2B5EF4-FFF2-40B4-BE49-F238E27FC236}">
                <a16:creationId xmlns:a16="http://schemas.microsoft.com/office/drawing/2014/main" id="{7429F2BD-A1AD-125A-EBF4-FD24EA14289E}"/>
              </a:ext>
            </a:extLst>
          </p:cNvPr>
          <p:cNvSpPr>
            <a:spLocks noGrp="1"/>
          </p:cNvSpPr>
          <p:nvPr>
            <p:ph type="body" sz="quarter" idx="10" hasCustomPrompt="1"/>
          </p:nvPr>
        </p:nvSpPr>
        <p:spPr>
          <a:xfrm>
            <a:off x="4338280" y="2074684"/>
            <a:ext cx="1096582" cy="914400"/>
          </a:xfrm>
        </p:spPr>
        <p:txBody>
          <a:bodyPr lIns="0" tIns="0" rIns="0" bIns="0" anchor="ctr">
            <a:noAutofit/>
          </a:bodyPr>
          <a:lstStyle>
            <a:lvl1pPr marL="0" indent="0" algn="ctr">
              <a:buNone/>
              <a:defRPr sz="6600" i="1">
                <a:solidFill>
                  <a:schemeClr val="tx1">
                    <a:lumMod val="95000"/>
                    <a:lumOff val="5000"/>
                  </a:schemeClr>
                </a:solidFill>
              </a:defRPr>
            </a:lvl1pPr>
          </a:lstStyle>
          <a:p>
            <a:pPr lvl="0"/>
            <a:r>
              <a:rPr lang="en-US"/>
              <a:t>##</a:t>
            </a:r>
          </a:p>
        </p:txBody>
      </p:sp>
    </p:spTree>
    <p:extLst>
      <p:ext uri="{BB962C8B-B14F-4D97-AF65-F5344CB8AC3E}">
        <p14:creationId xmlns:p14="http://schemas.microsoft.com/office/powerpoint/2010/main" val="3435265455"/>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pic>
        <p:nvPicPr>
          <p:cNvPr id="7" name="Picture 6" descr="A close-up of a person's face&#10;&#10;Description automatically generated">
            <a:extLst>
              <a:ext uri="{FF2B5EF4-FFF2-40B4-BE49-F238E27FC236}">
                <a16:creationId xmlns:a16="http://schemas.microsoft.com/office/drawing/2014/main" id="{7CD2879C-F31D-0E5F-0ACB-20EEA1365C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3588" cy="6858000"/>
          </a:xfrm>
          <a:prstGeom prst="rect">
            <a:avLst/>
          </a:prstGeom>
        </p:spPr>
      </p:pic>
      <p:sp>
        <p:nvSpPr>
          <p:cNvPr id="9" name="Parallelogram 8">
            <a:extLst>
              <a:ext uri="{FF2B5EF4-FFF2-40B4-BE49-F238E27FC236}">
                <a16:creationId xmlns:a16="http://schemas.microsoft.com/office/drawing/2014/main" id="{0458EC5A-EC6C-F922-B662-8C0514ECD070}"/>
              </a:ext>
            </a:extLst>
          </p:cNvPr>
          <p:cNvSpPr/>
          <p:nvPr userDrawn="1"/>
        </p:nvSpPr>
        <p:spPr>
          <a:xfrm>
            <a:off x="2156494" y="2495018"/>
            <a:ext cx="6310182" cy="176981"/>
          </a:xfrm>
          <a:prstGeom prst="parallelogram">
            <a:avLst>
              <a:gd name="adj" fmla="val 35526"/>
            </a:avLst>
          </a:prstGeom>
          <a:gradFill flip="none" rotWithShape="1">
            <a:gsLst>
              <a:gs pos="100000">
                <a:srgbClr val="FF5158"/>
              </a:gs>
              <a:gs pos="18000">
                <a:schemeClr val="accent2"/>
              </a:gs>
              <a:gs pos="0">
                <a:schemeClr val="accent3">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67"/>
          </a:p>
        </p:txBody>
      </p:sp>
      <p:sp>
        <p:nvSpPr>
          <p:cNvPr id="11" name="Title 1">
            <a:extLst>
              <a:ext uri="{FF2B5EF4-FFF2-40B4-BE49-F238E27FC236}">
                <a16:creationId xmlns:a16="http://schemas.microsoft.com/office/drawing/2014/main" id="{115378B9-EE48-FE17-AE87-A7E07F42C003}"/>
              </a:ext>
            </a:extLst>
          </p:cNvPr>
          <p:cNvSpPr>
            <a:spLocks noGrp="1"/>
          </p:cNvSpPr>
          <p:nvPr>
            <p:ph type="title" hasCustomPrompt="1"/>
          </p:nvPr>
        </p:nvSpPr>
        <p:spPr>
          <a:xfrm>
            <a:off x="2156500" y="2859491"/>
            <a:ext cx="6966090" cy="1139018"/>
          </a:xfrm>
        </p:spPr>
        <p:txBody>
          <a:bodyPr anchor="ctr">
            <a:noAutofit/>
          </a:bodyPr>
          <a:lstStyle>
            <a:lvl1pPr algn="l">
              <a:lnSpc>
                <a:spcPct val="100000"/>
              </a:lnSpc>
              <a:defRPr sz="4800" b="0">
                <a:solidFill>
                  <a:schemeClr val="tx1"/>
                </a:solidFill>
                <a:latin typeface="+mj-lt"/>
                <a:cs typeface="Arial" panose="020B0604020202020204" pitchFamily="34" charset="0"/>
              </a:defRPr>
            </a:lvl1pPr>
          </a:lstStyle>
          <a:p>
            <a:r>
              <a:rPr lang="en-GB"/>
              <a:t>Section Divider</a:t>
            </a:r>
            <a:endParaRPr lang="en-US"/>
          </a:p>
        </p:txBody>
      </p:sp>
      <p:sp>
        <p:nvSpPr>
          <p:cNvPr id="14" name="Text Placeholder 13">
            <a:extLst>
              <a:ext uri="{FF2B5EF4-FFF2-40B4-BE49-F238E27FC236}">
                <a16:creationId xmlns:a16="http://schemas.microsoft.com/office/drawing/2014/main" id="{AEEB2D22-734C-53A7-9F6D-2116021408CC}"/>
              </a:ext>
            </a:extLst>
          </p:cNvPr>
          <p:cNvSpPr>
            <a:spLocks noGrp="1"/>
          </p:cNvSpPr>
          <p:nvPr>
            <p:ph type="body" sz="quarter" idx="10" hasCustomPrompt="1"/>
          </p:nvPr>
        </p:nvSpPr>
        <p:spPr>
          <a:xfrm>
            <a:off x="1829238" y="1486856"/>
            <a:ext cx="1781903" cy="914400"/>
          </a:xfrm>
        </p:spPr>
        <p:txBody>
          <a:bodyPr anchor="ctr">
            <a:noAutofit/>
          </a:bodyPr>
          <a:lstStyle>
            <a:lvl1pPr marL="0" indent="0" algn="ctr">
              <a:buNone/>
              <a:defRPr sz="6600" i="1">
                <a:solidFill>
                  <a:schemeClr val="tx1"/>
                </a:solidFill>
              </a:defRPr>
            </a:lvl1pPr>
          </a:lstStyle>
          <a:p>
            <a:pPr lvl="0"/>
            <a:r>
              <a:rPr lang="en-US"/>
              <a:t>##</a:t>
            </a:r>
          </a:p>
        </p:txBody>
      </p:sp>
    </p:spTree>
    <p:extLst>
      <p:ext uri="{BB962C8B-B14F-4D97-AF65-F5344CB8AC3E}">
        <p14:creationId xmlns:p14="http://schemas.microsoft.com/office/powerpoint/2010/main" val="1804139237"/>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10596315"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n-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3" name="TextBox 2">
            <a:extLst>
              <a:ext uri="{FF2B5EF4-FFF2-40B4-BE49-F238E27FC236}">
                <a16:creationId xmlns:a16="http://schemas.microsoft.com/office/drawing/2014/main" id="{8C2D471D-11F0-CF6D-4E45-8F2D76BA7096}"/>
              </a:ext>
            </a:extLst>
          </p:cNvPr>
          <p:cNvSpPr txBox="1"/>
          <p:nvPr userDrawn="1"/>
        </p:nvSpPr>
        <p:spPr>
          <a:xfrm>
            <a:off x="450496" y="6611253"/>
            <a:ext cx="1769121" cy="230832"/>
          </a:xfrm>
          <a:prstGeom prst="rect">
            <a:avLst/>
          </a:prstGeom>
          <a:noFill/>
        </p:spPr>
        <p:txBody>
          <a:bodyPr wrap="square">
            <a:spAutoFit/>
          </a:bodyPr>
          <a:lstStyle/>
          <a:p>
            <a:pPr algn="ctr"/>
            <a:r>
              <a:rPr lang="en-IN" sz="900" b="0" i="0" u="none" strike="noStrike" spc="40" baseline="0">
                <a:solidFill>
                  <a:schemeClr val="bg1">
                    <a:lumMod val="65000"/>
                  </a:schemeClr>
                </a:solidFill>
                <a:effectLst/>
                <a:latin typeface="Arial" panose="020B0604020202020204" pitchFamily="34" charset="0"/>
                <a:cs typeface="Arial" panose="020B0604020202020204" pitchFamily="34" charset="0"/>
              </a:rPr>
              <a:t>CONFIDENTIAL</a:t>
            </a:r>
            <a:endParaRPr lang="en-US" sz="900" i="0" spc="40" baseline="0">
              <a:solidFill>
                <a:schemeClr val="bg1">
                  <a:lumMod val="65000"/>
                </a:schemeClr>
              </a:solidFill>
              <a:latin typeface="Arial" panose="020B0604020202020204" pitchFamily="34" charset="0"/>
              <a:cs typeface="Arial" panose="020B0604020202020204" pitchFamily="34" charset="0"/>
            </a:endParaRPr>
          </a:p>
        </p:txBody>
      </p:sp>
      <p:sp>
        <p:nvSpPr>
          <p:cNvPr id="4" name="Google Shape;99;p17">
            <a:extLst>
              <a:ext uri="{FF2B5EF4-FFF2-40B4-BE49-F238E27FC236}">
                <a16:creationId xmlns:a16="http://schemas.microsoft.com/office/drawing/2014/main" id="{8F4357E3-8225-C28F-B78C-9ABB6190E102}"/>
              </a:ext>
            </a:extLst>
          </p:cNvPr>
          <p:cNvSpPr txBox="1">
            <a:spLocks/>
          </p:cNvSpPr>
          <p:nvPr userDrawn="1"/>
        </p:nvSpPr>
        <p:spPr>
          <a:xfrm>
            <a:off x="11682348" y="660537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0" smtClean="0">
                <a:solidFill>
                  <a:schemeClr val="bg1">
                    <a:lumMod val="65000"/>
                  </a:schemeClr>
                </a:solidFill>
              </a:rPr>
              <a:pPr/>
              <a:t>‹#›</a:t>
            </a:fld>
            <a:endParaRPr lang="en-US" sz="1100" b="0">
              <a:solidFill>
                <a:schemeClr val="bg1">
                  <a:lumMod val="65000"/>
                </a:schemeClr>
              </a:solidFill>
            </a:endParaRPr>
          </a:p>
        </p:txBody>
      </p:sp>
    </p:spTree>
    <p:extLst>
      <p:ext uri="{BB962C8B-B14F-4D97-AF65-F5344CB8AC3E}">
        <p14:creationId xmlns:p14="http://schemas.microsoft.com/office/powerpoint/2010/main" val="2751615550"/>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Tree>
    <p:extLst>
      <p:ext uri="{BB962C8B-B14F-4D97-AF65-F5344CB8AC3E}">
        <p14:creationId xmlns:p14="http://schemas.microsoft.com/office/powerpoint/2010/main" val="2661783896"/>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2"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7"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501"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5149389" y="1013159"/>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8" name="Parallelogram 7">
            <a:extLst>
              <a:ext uri="{FF2B5EF4-FFF2-40B4-BE49-F238E27FC236}">
                <a16:creationId xmlns:a16="http://schemas.microsoft.com/office/drawing/2014/main" id="{EF13F0AE-8023-005F-6BC5-771691616373}"/>
              </a:ext>
            </a:extLst>
          </p:cNvPr>
          <p:cNvSpPr/>
          <p:nvPr userDrawn="1"/>
        </p:nvSpPr>
        <p:spPr>
          <a:xfrm>
            <a:off x="450501"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OUTPUT</a:t>
            </a:r>
          </a:p>
        </p:txBody>
      </p:sp>
      <p:sp>
        <p:nvSpPr>
          <p:cNvPr id="10" name="Parallelogram 9">
            <a:extLst>
              <a:ext uri="{FF2B5EF4-FFF2-40B4-BE49-F238E27FC236}">
                <a16:creationId xmlns:a16="http://schemas.microsoft.com/office/drawing/2014/main" id="{A4B50880-E865-5CE5-128C-4A1FEBACAEAF}"/>
              </a:ext>
            </a:extLst>
          </p:cNvPr>
          <p:cNvSpPr/>
          <p:nvPr userDrawn="1"/>
        </p:nvSpPr>
        <p:spPr>
          <a:xfrm>
            <a:off x="5149389" y="3830326"/>
            <a:ext cx="4058594"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BENEFITS</a:t>
            </a:r>
          </a:p>
        </p:txBody>
      </p:sp>
      <p:cxnSp>
        <p:nvCxnSpPr>
          <p:cNvPr id="11" name="Straight Connector 10">
            <a:extLst>
              <a:ext uri="{FF2B5EF4-FFF2-40B4-BE49-F238E27FC236}">
                <a16:creationId xmlns:a16="http://schemas.microsoft.com/office/drawing/2014/main" id="{73DD6D5F-6EA4-95F9-99DE-5695286738CA}"/>
              </a:ext>
            </a:extLst>
          </p:cNvPr>
          <p:cNvCxnSpPr>
            <a:cxnSpLocks/>
          </p:cNvCxnSpPr>
          <p:nvPr userDrawn="1"/>
        </p:nvCxnSpPr>
        <p:spPr>
          <a:xfrm>
            <a:off x="9442330" y="1036119"/>
            <a:ext cx="0" cy="53646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6E1D5B9-9B85-3935-24DF-A684BBFB7AD8}"/>
              </a:ext>
            </a:extLst>
          </p:cNvPr>
          <p:cNvGrpSpPr/>
          <p:nvPr userDrawn="1"/>
        </p:nvGrpSpPr>
        <p:grpSpPr>
          <a:xfrm>
            <a:off x="9530208" y="1045218"/>
            <a:ext cx="2035369" cy="359152"/>
            <a:chOff x="9314545" y="1004752"/>
            <a:chExt cx="2072550" cy="365760"/>
          </a:xfrm>
        </p:grpSpPr>
        <p:sp>
          <p:nvSpPr>
            <p:cNvPr id="13" name="TextBox 12">
              <a:extLst>
                <a:ext uri="{FF2B5EF4-FFF2-40B4-BE49-F238E27FC236}">
                  <a16:creationId xmlns:a16="http://schemas.microsoft.com/office/drawing/2014/main" id="{AF4BE5A5-8984-0B50-BDAD-86020830298F}"/>
                </a:ext>
              </a:extLst>
            </p:cNvPr>
            <p:cNvSpPr txBox="1"/>
            <p:nvPr/>
          </p:nvSpPr>
          <p:spPr>
            <a:xfrm>
              <a:off x="9736312" y="1102239"/>
              <a:ext cx="1650782" cy="219408"/>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9314545" y="1004752"/>
              <a:ext cx="365760" cy="36576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9545050" y="1349828"/>
              <a:ext cx="1842045"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61153" y="1051360"/>
              <a:ext cx="272544" cy="272544"/>
            </a:xfrm>
            <a:prstGeom prst="rect">
              <a:avLst/>
            </a:prstGeom>
          </p:spPr>
        </p:pic>
      </p:grpSp>
      <p:sp>
        <p:nvSpPr>
          <p:cNvPr id="17" name="TextBox 16">
            <a:extLst>
              <a:ext uri="{FF2B5EF4-FFF2-40B4-BE49-F238E27FC236}">
                <a16:creationId xmlns:a16="http://schemas.microsoft.com/office/drawing/2014/main" id="{220A34B7-0233-EFC7-B36E-6602310D8142}"/>
              </a:ext>
            </a:extLst>
          </p:cNvPr>
          <p:cNvSpPr txBox="1"/>
          <p:nvPr userDrawn="1"/>
        </p:nvSpPr>
        <p:spPr>
          <a:xfrm>
            <a:off x="9944410" y="2133928"/>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Function</a:t>
            </a:r>
          </a:p>
        </p:txBody>
      </p:sp>
      <p:sp>
        <p:nvSpPr>
          <p:cNvPr id="18" name="Oval 17">
            <a:extLst>
              <a:ext uri="{FF2B5EF4-FFF2-40B4-BE49-F238E27FC236}">
                <a16:creationId xmlns:a16="http://schemas.microsoft.com/office/drawing/2014/main" id="{60071071-8884-4442-6529-7F9540DD26A5}"/>
              </a:ext>
            </a:extLst>
          </p:cNvPr>
          <p:cNvSpPr/>
          <p:nvPr userDrawn="1"/>
        </p:nvSpPr>
        <p:spPr>
          <a:xfrm>
            <a:off x="9530208" y="2038201"/>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9" name="Straight Connector 18">
            <a:extLst>
              <a:ext uri="{FF2B5EF4-FFF2-40B4-BE49-F238E27FC236}">
                <a16:creationId xmlns:a16="http://schemas.microsoft.com/office/drawing/2014/main" id="{1FA516C2-3EB6-36AB-D8F1-B7137CE36A51}"/>
              </a:ext>
            </a:extLst>
          </p:cNvPr>
          <p:cNvCxnSpPr>
            <a:cxnSpLocks/>
          </p:cNvCxnSpPr>
          <p:nvPr userDrawn="1"/>
        </p:nvCxnSpPr>
        <p:spPr>
          <a:xfrm>
            <a:off x="9756577" y="2377042"/>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BC6DD201-FB7B-5D45-FEF1-9FA31E8335EB}"/>
              </a:ext>
            </a:extLst>
          </p:cNvPr>
          <p:cNvSpPr txBox="1"/>
          <p:nvPr userDrawn="1"/>
        </p:nvSpPr>
        <p:spPr>
          <a:xfrm>
            <a:off x="9944410" y="3274875"/>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Data Used</a:t>
            </a:r>
          </a:p>
        </p:txBody>
      </p:sp>
      <p:sp>
        <p:nvSpPr>
          <p:cNvPr id="21" name="Oval 20">
            <a:extLst>
              <a:ext uri="{FF2B5EF4-FFF2-40B4-BE49-F238E27FC236}">
                <a16:creationId xmlns:a16="http://schemas.microsoft.com/office/drawing/2014/main" id="{1360BF2E-15E1-A0B6-B1FA-94E00C021198}"/>
              </a:ext>
            </a:extLst>
          </p:cNvPr>
          <p:cNvSpPr/>
          <p:nvPr userDrawn="1"/>
        </p:nvSpPr>
        <p:spPr>
          <a:xfrm>
            <a:off x="9530208" y="3179148"/>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3517F501-E69F-0C5A-0ABA-532A9A85C4CC}"/>
              </a:ext>
            </a:extLst>
          </p:cNvPr>
          <p:cNvCxnSpPr>
            <a:cxnSpLocks/>
          </p:cNvCxnSpPr>
          <p:nvPr userDrawn="1"/>
        </p:nvCxnSpPr>
        <p:spPr>
          <a:xfrm>
            <a:off x="9756577" y="3517990"/>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BDE373F-A5E1-9598-B898-F3071F2A1F41}"/>
              </a:ext>
            </a:extLst>
          </p:cNvPr>
          <p:cNvSpPr txBox="1"/>
          <p:nvPr userDrawn="1"/>
        </p:nvSpPr>
        <p:spPr>
          <a:xfrm>
            <a:off x="9944410" y="4916684"/>
            <a:ext cx="1621167"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Tech Stack</a:t>
            </a:r>
          </a:p>
        </p:txBody>
      </p:sp>
      <p:sp>
        <p:nvSpPr>
          <p:cNvPr id="24" name="Oval 23">
            <a:extLst>
              <a:ext uri="{FF2B5EF4-FFF2-40B4-BE49-F238E27FC236}">
                <a16:creationId xmlns:a16="http://schemas.microsoft.com/office/drawing/2014/main" id="{D6E60B4A-ACDD-0AE9-265F-3D4CB668A069}"/>
              </a:ext>
            </a:extLst>
          </p:cNvPr>
          <p:cNvSpPr/>
          <p:nvPr userDrawn="1"/>
        </p:nvSpPr>
        <p:spPr>
          <a:xfrm>
            <a:off x="9530208" y="4820957"/>
            <a:ext cx="359199" cy="359152"/>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5" name="Straight Connector 24">
            <a:extLst>
              <a:ext uri="{FF2B5EF4-FFF2-40B4-BE49-F238E27FC236}">
                <a16:creationId xmlns:a16="http://schemas.microsoft.com/office/drawing/2014/main" id="{6571CBD6-91F4-FD9F-6B66-7E0845C831F0}"/>
              </a:ext>
            </a:extLst>
          </p:cNvPr>
          <p:cNvCxnSpPr>
            <a:cxnSpLocks/>
          </p:cNvCxnSpPr>
          <p:nvPr userDrawn="1"/>
        </p:nvCxnSpPr>
        <p:spPr>
          <a:xfrm>
            <a:off x="9756577" y="5159799"/>
            <a:ext cx="1809000" cy="0"/>
          </a:xfrm>
          <a:prstGeom prst="line">
            <a:avLst/>
          </a:pr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cxnSp>
      <p:grpSp>
        <p:nvGrpSpPr>
          <p:cNvPr id="26" name="Group 25">
            <a:extLst>
              <a:ext uri="{FF2B5EF4-FFF2-40B4-BE49-F238E27FC236}">
                <a16:creationId xmlns:a16="http://schemas.microsoft.com/office/drawing/2014/main" id="{018E6894-D78B-05E9-4181-D4B0710C5C59}"/>
              </a:ext>
            </a:extLst>
          </p:cNvPr>
          <p:cNvGrpSpPr/>
          <p:nvPr userDrawn="1"/>
        </p:nvGrpSpPr>
        <p:grpSpPr>
          <a:xfrm>
            <a:off x="9575978" y="4878840"/>
            <a:ext cx="253025" cy="248173"/>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0" name="Group 29">
            <a:extLst>
              <a:ext uri="{FF2B5EF4-FFF2-40B4-BE49-F238E27FC236}">
                <a16:creationId xmlns:a16="http://schemas.microsoft.com/office/drawing/2014/main" id="{74CE2D36-6F97-7924-51B9-B1FFD738A4A8}"/>
              </a:ext>
            </a:extLst>
          </p:cNvPr>
          <p:cNvGrpSpPr/>
          <p:nvPr userDrawn="1"/>
        </p:nvGrpSpPr>
        <p:grpSpPr>
          <a:xfrm>
            <a:off x="9609958" y="3260389"/>
            <a:ext cx="183740"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36" name="Group 439">
            <a:extLst>
              <a:ext uri="{FF2B5EF4-FFF2-40B4-BE49-F238E27FC236}">
                <a16:creationId xmlns:a16="http://schemas.microsoft.com/office/drawing/2014/main" id="{2F2FB8C3-756B-5A63-0370-4D2269F7C5F4}"/>
              </a:ext>
            </a:extLst>
          </p:cNvPr>
          <p:cNvGrpSpPr/>
          <p:nvPr userDrawn="1"/>
        </p:nvGrpSpPr>
        <p:grpSpPr>
          <a:xfrm>
            <a:off x="9586681" y="2120569"/>
            <a:ext cx="246253"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pic>
        <p:nvPicPr>
          <p:cNvPr id="45" name="Picture 44" descr="Image result for macbook pro transparent background">
            <a:extLst>
              <a:ext uri="{FF2B5EF4-FFF2-40B4-BE49-F238E27FC236}">
                <a16:creationId xmlns:a16="http://schemas.microsoft.com/office/drawing/2014/main" id="{C98D3FCF-1220-AE17-C583-B5CA4F31F984}"/>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339898" y="42520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15">
            <a:extLst>
              <a:ext uri="{FF2B5EF4-FFF2-40B4-BE49-F238E27FC236}">
                <a16:creationId xmlns:a16="http://schemas.microsoft.com/office/drawing/2014/main" id="{858F4D38-3480-87D6-3F98-81CB98499CA3}"/>
              </a:ext>
            </a:extLst>
          </p:cNvPr>
          <p:cNvSpPr>
            <a:spLocks noGrp="1"/>
          </p:cNvSpPr>
          <p:nvPr>
            <p:ph type="body" sz="quarter" idx="11" hasCustomPrompt="1"/>
          </p:nvPr>
        </p:nvSpPr>
        <p:spPr>
          <a:xfrm>
            <a:off x="502751" y="5435828"/>
            <a:ext cx="3900007" cy="76586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8" name="Text Placeholder 15">
            <a:extLst>
              <a:ext uri="{FF2B5EF4-FFF2-40B4-BE49-F238E27FC236}">
                <a16:creationId xmlns:a16="http://schemas.microsoft.com/office/drawing/2014/main" id="{3DB440B9-2CA4-0BC5-B837-FF3EF608222B}"/>
              </a:ext>
            </a:extLst>
          </p:cNvPr>
          <p:cNvSpPr>
            <a:spLocks noGrp="1"/>
          </p:cNvSpPr>
          <p:nvPr>
            <p:ph type="body" sz="quarter" idx="12" hasCustomPrompt="1"/>
          </p:nvPr>
        </p:nvSpPr>
        <p:spPr>
          <a:xfrm>
            <a:off x="9914006" y="1426924"/>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49" name="Text Placeholder 15">
            <a:extLst>
              <a:ext uri="{FF2B5EF4-FFF2-40B4-BE49-F238E27FC236}">
                <a16:creationId xmlns:a16="http://schemas.microsoft.com/office/drawing/2014/main" id="{E504D57B-0C4E-0820-D65E-64F5EFE10450}"/>
              </a:ext>
            </a:extLst>
          </p:cNvPr>
          <p:cNvSpPr>
            <a:spLocks noGrp="1"/>
          </p:cNvSpPr>
          <p:nvPr>
            <p:ph type="body" sz="quarter" idx="13" hasCustomPrompt="1"/>
          </p:nvPr>
        </p:nvSpPr>
        <p:spPr>
          <a:xfrm>
            <a:off x="9914006" y="2417286"/>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0" name="Text Placeholder 15">
            <a:extLst>
              <a:ext uri="{FF2B5EF4-FFF2-40B4-BE49-F238E27FC236}">
                <a16:creationId xmlns:a16="http://schemas.microsoft.com/office/drawing/2014/main" id="{198F5A6D-3F17-B95A-CF7F-45FD0642D749}"/>
              </a:ext>
            </a:extLst>
          </p:cNvPr>
          <p:cNvSpPr>
            <a:spLocks noGrp="1"/>
          </p:cNvSpPr>
          <p:nvPr>
            <p:ph type="body" sz="quarter" idx="14" hasCustomPrompt="1"/>
          </p:nvPr>
        </p:nvSpPr>
        <p:spPr>
          <a:xfrm>
            <a:off x="9914006" y="3566051"/>
            <a:ext cx="1809000"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6" y="6611026"/>
            <a:ext cx="1769121"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
        <p:nvSpPr>
          <p:cNvPr id="4" name="Google Shape;99;p17">
            <a:extLst>
              <a:ext uri="{FF2B5EF4-FFF2-40B4-BE49-F238E27FC236}">
                <a16:creationId xmlns:a16="http://schemas.microsoft.com/office/drawing/2014/main" id="{68A847E7-0052-521E-A94F-9C8362D5247A}"/>
              </a:ext>
            </a:extLst>
          </p:cNvPr>
          <p:cNvSpPr txBox="1">
            <a:spLocks/>
          </p:cNvSpPr>
          <p:nvPr userDrawn="1"/>
        </p:nvSpPr>
        <p:spPr>
          <a:xfrm>
            <a:off x="11682348" y="660537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0" smtClean="0">
                <a:solidFill>
                  <a:schemeClr val="bg1"/>
                </a:solidFill>
              </a:rPr>
              <a:pPr/>
              <a:t>‹#›</a:t>
            </a:fld>
            <a:endParaRPr lang="en-US" sz="1100" b="0">
              <a:solidFill>
                <a:schemeClr val="bg1"/>
              </a:solidFill>
            </a:endParaRPr>
          </a:p>
        </p:txBody>
      </p:sp>
    </p:spTree>
    <p:extLst>
      <p:ext uri="{BB962C8B-B14F-4D97-AF65-F5344CB8AC3E}">
        <p14:creationId xmlns:p14="http://schemas.microsoft.com/office/powerpoint/2010/main" val="2067518201"/>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8"/>
        <p:cNvGrpSpPr/>
        <p:nvPr/>
      </p:nvGrpSpPr>
      <p:grpSpPr>
        <a:xfrm>
          <a:off x="0" y="0"/>
          <a:ext cx="0" cy="0"/>
          <a:chOff x="0" y="0"/>
          <a:chExt cx="0" cy="0"/>
        </a:xfrm>
      </p:grpSpPr>
      <p:sp>
        <p:nvSpPr>
          <p:cNvPr id="5" name="Freeform 11">
            <a:extLst>
              <a:ext uri="{FF2B5EF4-FFF2-40B4-BE49-F238E27FC236}">
                <a16:creationId xmlns:a16="http://schemas.microsoft.com/office/drawing/2014/main" id="{9A7A3074-4474-62D6-03EF-A92BF8AF6476}"/>
              </a:ext>
            </a:extLst>
          </p:cNvPr>
          <p:cNvSpPr/>
          <p:nvPr userDrawn="1"/>
        </p:nvSpPr>
        <p:spPr>
          <a:xfrm>
            <a:off x="2160967" y="6589987"/>
            <a:ext cx="10032622"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67">
              <a:solidFill>
                <a:schemeClr val="tx1"/>
              </a:solidFill>
            </a:endParaRPr>
          </a:p>
        </p:txBody>
      </p:sp>
      <p:pic>
        <p:nvPicPr>
          <p:cNvPr id="6" name="Graphic 5">
            <a:extLst>
              <a:ext uri="{FF2B5EF4-FFF2-40B4-BE49-F238E27FC236}">
                <a16:creationId xmlns:a16="http://schemas.microsoft.com/office/drawing/2014/main" id="{CFA91E26-1709-DE24-0CEC-4324EF33EB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930" t="34127" r="14930" b="34127"/>
          <a:stretch/>
        </p:blipFill>
        <p:spPr>
          <a:xfrm>
            <a:off x="10455747" y="326300"/>
            <a:ext cx="1235092" cy="395065"/>
          </a:xfrm>
          <a:prstGeom prst="rect">
            <a:avLst/>
          </a:prstGeom>
        </p:spPr>
      </p:pic>
      <p:sp>
        <p:nvSpPr>
          <p:cNvPr id="9" name="Google Shape;102;p18">
            <a:extLst>
              <a:ext uri="{FF2B5EF4-FFF2-40B4-BE49-F238E27FC236}">
                <a16:creationId xmlns:a16="http://schemas.microsoft.com/office/drawing/2014/main" id="{5628658C-0DB7-F943-595C-A97F0FB817F8}"/>
              </a:ext>
            </a:extLst>
          </p:cNvPr>
          <p:cNvSpPr txBox="1">
            <a:spLocks noGrp="1"/>
          </p:cNvSpPr>
          <p:nvPr>
            <p:ph type="ctrTitle" hasCustomPrompt="1"/>
          </p:nvPr>
        </p:nvSpPr>
        <p:spPr>
          <a:xfrm>
            <a:off x="450495" y="211640"/>
            <a:ext cx="9426313" cy="624385"/>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72034"/>
              </a:buClr>
              <a:buSzPts val="4800"/>
              <a:buNone/>
              <a:defRPr sz="2400" b="1">
                <a:gradFill flip="none" rotWithShape="1">
                  <a:gsLst>
                    <a:gs pos="0">
                      <a:schemeClr val="accent2"/>
                    </a:gs>
                    <a:gs pos="74000">
                      <a:schemeClr val="accent3">
                        <a:lumMod val="75000"/>
                      </a:schemeClr>
                    </a:gs>
                  </a:gsLst>
                  <a:lin ang="0" scaled="1"/>
                  <a:tileRect/>
                </a:gradFill>
                <a:latin typeface="+mj-lt"/>
                <a:cs typeface="Arial" panose="020B0604020202020204" pitchFamily="34" charset="0"/>
              </a:defRPr>
            </a:lvl1pPr>
            <a:lvl2pPr lvl="1" rtl="0">
              <a:spcBef>
                <a:spcPts val="0"/>
              </a:spcBef>
              <a:spcAft>
                <a:spcPts val="0"/>
              </a:spcAft>
              <a:buClr>
                <a:srgbClr val="272034"/>
              </a:buClr>
              <a:buSzPts val="4800"/>
              <a:buNone/>
              <a:defRPr sz="6399">
                <a:solidFill>
                  <a:srgbClr val="272034"/>
                </a:solidFill>
              </a:defRPr>
            </a:lvl2pPr>
            <a:lvl3pPr lvl="2" rtl="0">
              <a:spcBef>
                <a:spcPts val="0"/>
              </a:spcBef>
              <a:spcAft>
                <a:spcPts val="0"/>
              </a:spcAft>
              <a:buClr>
                <a:srgbClr val="272034"/>
              </a:buClr>
              <a:buSzPts val="4800"/>
              <a:buNone/>
              <a:defRPr sz="6399">
                <a:solidFill>
                  <a:srgbClr val="272034"/>
                </a:solidFill>
              </a:defRPr>
            </a:lvl3pPr>
            <a:lvl4pPr lvl="3" rtl="0">
              <a:spcBef>
                <a:spcPts val="0"/>
              </a:spcBef>
              <a:spcAft>
                <a:spcPts val="0"/>
              </a:spcAft>
              <a:buClr>
                <a:srgbClr val="272034"/>
              </a:buClr>
              <a:buSzPts val="4800"/>
              <a:buNone/>
              <a:defRPr sz="6399">
                <a:solidFill>
                  <a:srgbClr val="272034"/>
                </a:solidFill>
              </a:defRPr>
            </a:lvl4pPr>
            <a:lvl5pPr lvl="4" rtl="0">
              <a:spcBef>
                <a:spcPts val="0"/>
              </a:spcBef>
              <a:spcAft>
                <a:spcPts val="0"/>
              </a:spcAft>
              <a:buClr>
                <a:srgbClr val="272034"/>
              </a:buClr>
              <a:buSzPts val="4800"/>
              <a:buNone/>
              <a:defRPr sz="6399">
                <a:solidFill>
                  <a:srgbClr val="272034"/>
                </a:solidFill>
              </a:defRPr>
            </a:lvl5pPr>
            <a:lvl6pPr lvl="5" rtl="0">
              <a:spcBef>
                <a:spcPts val="0"/>
              </a:spcBef>
              <a:spcAft>
                <a:spcPts val="0"/>
              </a:spcAft>
              <a:buClr>
                <a:srgbClr val="272034"/>
              </a:buClr>
              <a:buSzPts val="4800"/>
              <a:buNone/>
              <a:defRPr sz="6399">
                <a:solidFill>
                  <a:srgbClr val="272034"/>
                </a:solidFill>
              </a:defRPr>
            </a:lvl6pPr>
            <a:lvl7pPr lvl="6" rtl="0">
              <a:spcBef>
                <a:spcPts val="0"/>
              </a:spcBef>
              <a:spcAft>
                <a:spcPts val="0"/>
              </a:spcAft>
              <a:buClr>
                <a:srgbClr val="272034"/>
              </a:buClr>
              <a:buSzPts val="4800"/>
              <a:buNone/>
              <a:defRPr sz="6399">
                <a:solidFill>
                  <a:srgbClr val="272034"/>
                </a:solidFill>
              </a:defRPr>
            </a:lvl7pPr>
            <a:lvl8pPr lvl="7" rtl="0">
              <a:spcBef>
                <a:spcPts val="0"/>
              </a:spcBef>
              <a:spcAft>
                <a:spcPts val="0"/>
              </a:spcAft>
              <a:buClr>
                <a:srgbClr val="272034"/>
              </a:buClr>
              <a:buSzPts val="4800"/>
              <a:buNone/>
              <a:defRPr sz="6399">
                <a:solidFill>
                  <a:srgbClr val="272034"/>
                </a:solidFill>
              </a:defRPr>
            </a:lvl8pPr>
            <a:lvl9pPr lvl="8" rtl="0">
              <a:spcBef>
                <a:spcPts val="0"/>
              </a:spcBef>
              <a:spcAft>
                <a:spcPts val="0"/>
              </a:spcAft>
              <a:buClr>
                <a:srgbClr val="272034"/>
              </a:buClr>
              <a:buSzPts val="4800"/>
              <a:buNone/>
              <a:defRPr sz="6399">
                <a:solidFill>
                  <a:srgbClr val="272034"/>
                </a:solidFill>
              </a:defRPr>
            </a:lvl9pPr>
          </a:lstStyle>
          <a:p>
            <a:r>
              <a:rPr lang="en-US"/>
              <a:t>Placeholder For Title</a:t>
            </a:r>
          </a:p>
        </p:txBody>
      </p:sp>
      <p:sp>
        <p:nvSpPr>
          <p:cNvPr id="2" name="Google Shape;99;p17">
            <a:extLst>
              <a:ext uri="{FF2B5EF4-FFF2-40B4-BE49-F238E27FC236}">
                <a16:creationId xmlns:a16="http://schemas.microsoft.com/office/drawing/2014/main" id="{B2219352-F014-8210-8BED-E6A8B7DF906D}"/>
              </a:ext>
            </a:extLst>
          </p:cNvPr>
          <p:cNvSpPr txBox="1">
            <a:spLocks/>
          </p:cNvSpPr>
          <p:nvPr userDrawn="1"/>
        </p:nvSpPr>
        <p:spPr>
          <a:xfrm>
            <a:off x="11682348" y="660537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1" smtClean="0"/>
              <a:pPr/>
              <a:t>‹#›</a:t>
            </a:fld>
            <a:endParaRPr lang="en-US" sz="1100" b="1"/>
          </a:p>
        </p:txBody>
      </p:sp>
      <p:sp>
        <p:nvSpPr>
          <p:cNvPr id="3" name="Parallelogram 2">
            <a:extLst>
              <a:ext uri="{FF2B5EF4-FFF2-40B4-BE49-F238E27FC236}">
                <a16:creationId xmlns:a16="http://schemas.microsoft.com/office/drawing/2014/main" id="{4B16CA76-D63B-AE60-5633-BF8D1A7DE320}"/>
              </a:ext>
            </a:extLst>
          </p:cNvPr>
          <p:cNvSpPr/>
          <p:nvPr userDrawn="1"/>
        </p:nvSpPr>
        <p:spPr>
          <a:xfrm>
            <a:off x="450492"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7" name="Parallelogram 6">
            <a:extLst>
              <a:ext uri="{FF2B5EF4-FFF2-40B4-BE49-F238E27FC236}">
                <a16:creationId xmlns:a16="http://schemas.microsoft.com/office/drawing/2014/main" id="{30710F48-C188-6B39-E796-140E9917A78E}"/>
              </a:ext>
            </a:extLst>
          </p:cNvPr>
          <p:cNvSpPr/>
          <p:nvPr userDrawn="1"/>
        </p:nvSpPr>
        <p:spPr>
          <a:xfrm>
            <a:off x="6286916" y="1039285"/>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sp>
        <p:nvSpPr>
          <p:cNvPr id="51" name="TextBox 50">
            <a:extLst>
              <a:ext uri="{FF2B5EF4-FFF2-40B4-BE49-F238E27FC236}">
                <a16:creationId xmlns:a16="http://schemas.microsoft.com/office/drawing/2014/main" id="{DFDF3D23-24ED-2CE2-6844-212B070FB9FB}"/>
              </a:ext>
            </a:extLst>
          </p:cNvPr>
          <p:cNvSpPr txBox="1"/>
          <p:nvPr userDrawn="1"/>
        </p:nvSpPr>
        <p:spPr>
          <a:xfrm>
            <a:off x="450496" y="6611026"/>
            <a:ext cx="1769121" cy="230832"/>
          </a:xfrm>
          <a:prstGeom prst="rect">
            <a:avLst/>
          </a:prstGeom>
          <a:noFill/>
        </p:spPr>
        <p:txBody>
          <a:bodyPr wrap="square">
            <a:spAutoFit/>
          </a:bodyPr>
          <a:lstStyle/>
          <a:p>
            <a:pPr algn="ctr"/>
            <a:r>
              <a:rPr lang="en-IN" sz="900" b="0" i="0" u="none" strike="noStrike" spc="40" baseline="0">
                <a:solidFill>
                  <a:schemeClr val="tx2"/>
                </a:solidFill>
                <a:effectLst/>
                <a:latin typeface="Arial" panose="020B0604020202020204" pitchFamily="34" charset="0"/>
                <a:cs typeface="Arial" panose="020B0604020202020204" pitchFamily="34" charset="0"/>
              </a:rPr>
              <a:t>AFFINE CONFIDENTIAL</a:t>
            </a:r>
            <a:endParaRPr lang="en-US" sz="900" i="0" spc="40" baseline="0">
              <a:solidFill>
                <a:schemeClr val="tx2"/>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5856CD0-C949-4572-E2A6-350EEE2DF49E}"/>
              </a:ext>
            </a:extLst>
          </p:cNvPr>
          <p:cNvSpPr/>
          <p:nvPr userDrawn="1"/>
        </p:nvSpPr>
        <p:spPr>
          <a:xfrm>
            <a:off x="0" y="5238217"/>
            <a:ext cx="12193588" cy="120178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19" name="Group 18">
            <a:extLst>
              <a:ext uri="{FF2B5EF4-FFF2-40B4-BE49-F238E27FC236}">
                <a16:creationId xmlns:a16="http://schemas.microsoft.com/office/drawing/2014/main" id="{8C455B08-25D1-BE6F-5A44-1FAEC0253BAF}"/>
              </a:ext>
            </a:extLst>
          </p:cNvPr>
          <p:cNvGrpSpPr/>
          <p:nvPr userDrawn="1"/>
        </p:nvGrpSpPr>
        <p:grpSpPr>
          <a:xfrm>
            <a:off x="452518" y="5298265"/>
            <a:ext cx="2421215" cy="359152"/>
            <a:chOff x="528659" y="5298265"/>
            <a:chExt cx="2420900" cy="359152"/>
          </a:xfrm>
        </p:grpSpPr>
        <p:sp>
          <p:nvSpPr>
            <p:cNvPr id="13" name="TextBox 12">
              <a:extLst>
                <a:ext uri="{FF2B5EF4-FFF2-40B4-BE49-F238E27FC236}">
                  <a16:creationId xmlns:a16="http://schemas.microsoft.com/office/drawing/2014/main" id="{AF4BE5A5-8984-0B50-BDAD-86020830298F}"/>
                </a:ext>
              </a:extLst>
            </p:cNvPr>
            <p:cNvSpPr txBox="1"/>
            <p:nvPr/>
          </p:nvSpPr>
          <p:spPr>
            <a:xfrm>
              <a:off x="942806"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Industry</a:t>
              </a:r>
            </a:p>
          </p:txBody>
        </p:sp>
        <p:sp>
          <p:nvSpPr>
            <p:cNvPr id="14" name="Oval 13">
              <a:extLst>
                <a:ext uri="{FF2B5EF4-FFF2-40B4-BE49-F238E27FC236}">
                  <a16:creationId xmlns:a16="http://schemas.microsoft.com/office/drawing/2014/main" id="{3329EAA2-3C49-8871-6653-3E83C6DEADE5}"/>
                </a:ext>
              </a:extLst>
            </p:cNvPr>
            <p:cNvSpPr/>
            <p:nvPr/>
          </p:nvSpPr>
          <p:spPr>
            <a:xfrm>
              <a:off x="528659"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736D38F7-628D-850A-57D0-E7F78E9E9CB6}"/>
                </a:ext>
              </a:extLst>
            </p:cNvPr>
            <p:cNvCxnSpPr>
              <a:cxnSpLocks/>
            </p:cNvCxnSpPr>
            <p:nvPr/>
          </p:nvCxnSpPr>
          <p:spPr>
            <a:xfrm>
              <a:off x="754999"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pic>
          <p:nvPicPr>
            <p:cNvPr id="16" name="Graphic 15" descr="Building">
              <a:extLst>
                <a:ext uri="{FF2B5EF4-FFF2-40B4-BE49-F238E27FC236}">
                  <a16:creationId xmlns:a16="http://schemas.microsoft.com/office/drawing/2014/main" id="{7E148EDA-B697-9246-E700-D402A0F946C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4425" y="5344031"/>
              <a:ext cx="267620" cy="267620"/>
            </a:xfrm>
            <a:prstGeom prst="rect">
              <a:avLst/>
            </a:prstGeom>
          </p:spPr>
        </p:pic>
      </p:grpSp>
      <p:sp>
        <p:nvSpPr>
          <p:cNvPr id="49" name="Text Placeholder 15">
            <a:extLst>
              <a:ext uri="{FF2B5EF4-FFF2-40B4-BE49-F238E27FC236}">
                <a16:creationId xmlns:a16="http://schemas.microsoft.com/office/drawing/2014/main" id="{E504D57B-0C4E-0820-D65E-64F5EFE10450}"/>
              </a:ext>
            </a:extLst>
          </p:cNvPr>
          <p:cNvSpPr>
            <a:spLocks noGrp="1"/>
          </p:cNvSpPr>
          <p:nvPr userDrawn="1">
            <p:ph type="body" sz="quarter" idx="13" hasCustomPrompt="1"/>
          </p:nvPr>
        </p:nvSpPr>
        <p:spPr>
          <a:xfrm>
            <a:off x="825753" y="571634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5" name="Text Placeholder 15">
            <a:extLst>
              <a:ext uri="{FF2B5EF4-FFF2-40B4-BE49-F238E27FC236}">
                <a16:creationId xmlns:a16="http://schemas.microsoft.com/office/drawing/2014/main" id="{0450D5F4-E1D7-36C0-56CE-C90E8F844DD5}"/>
              </a:ext>
            </a:extLst>
          </p:cNvPr>
          <p:cNvSpPr>
            <a:spLocks noGrp="1"/>
          </p:cNvSpPr>
          <p:nvPr userDrawn="1">
            <p:ph type="body" sz="quarter" idx="15" hasCustomPrompt="1"/>
          </p:nvPr>
        </p:nvSpPr>
        <p:spPr>
          <a:xfrm>
            <a:off x="3843830" y="571634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86" name="Text Placeholder 15">
            <a:extLst>
              <a:ext uri="{FF2B5EF4-FFF2-40B4-BE49-F238E27FC236}">
                <a16:creationId xmlns:a16="http://schemas.microsoft.com/office/drawing/2014/main" id="{5272040A-3ACB-7AFE-AAAD-95843E7D6259}"/>
              </a:ext>
            </a:extLst>
          </p:cNvPr>
          <p:cNvSpPr>
            <a:spLocks noGrp="1"/>
          </p:cNvSpPr>
          <p:nvPr userDrawn="1">
            <p:ph type="body" sz="quarter" idx="16" hasCustomPrompt="1"/>
          </p:nvPr>
        </p:nvSpPr>
        <p:spPr>
          <a:xfrm>
            <a:off x="6900008" y="5716340"/>
            <a:ext cx="2049214" cy="441113"/>
          </a:xfrm>
        </p:spPr>
        <p:txBody>
          <a:bodyPr anchor="t">
            <a:noAutofit/>
          </a:bodyPr>
          <a:lstStyle>
            <a:lvl1pPr marL="0" indent="0" algn="l">
              <a:buNone/>
              <a:defRPr sz="1100" b="1">
                <a:solidFill>
                  <a:schemeClr val="tx1"/>
                </a:solidFill>
                <a:latin typeface="Arial" panose="020B0604020202020204" pitchFamily="34" charset="0"/>
                <a:cs typeface="Arial" panose="020B0604020202020204" pitchFamily="34" charset="0"/>
              </a:defRPr>
            </a:lvl1pPr>
          </a:lstStyle>
          <a:p>
            <a:pPr lvl="0"/>
            <a:r>
              <a:rPr lang="en-US"/>
              <a:t>CONTENTS</a:t>
            </a:r>
          </a:p>
        </p:txBody>
      </p:sp>
      <p:grpSp>
        <p:nvGrpSpPr>
          <p:cNvPr id="18" name="Group 17">
            <a:extLst>
              <a:ext uri="{FF2B5EF4-FFF2-40B4-BE49-F238E27FC236}">
                <a16:creationId xmlns:a16="http://schemas.microsoft.com/office/drawing/2014/main" id="{CC36ABC7-C97A-D9B3-14A3-5411C6BE551C}"/>
              </a:ext>
            </a:extLst>
          </p:cNvPr>
          <p:cNvGrpSpPr/>
          <p:nvPr userDrawn="1"/>
        </p:nvGrpSpPr>
        <p:grpSpPr>
          <a:xfrm>
            <a:off x="3479596" y="5298265"/>
            <a:ext cx="2421215" cy="359152"/>
            <a:chOff x="3555341" y="5298265"/>
            <a:chExt cx="2420900" cy="359152"/>
          </a:xfrm>
        </p:grpSpPr>
        <p:sp>
          <p:nvSpPr>
            <p:cNvPr id="71" name="TextBox 70">
              <a:extLst>
                <a:ext uri="{FF2B5EF4-FFF2-40B4-BE49-F238E27FC236}">
                  <a16:creationId xmlns:a16="http://schemas.microsoft.com/office/drawing/2014/main" id="{65A4D599-CE6B-2440-E649-4DCB3EAFE197}"/>
                </a:ext>
              </a:extLst>
            </p:cNvPr>
            <p:cNvSpPr txBox="1"/>
            <p:nvPr/>
          </p:nvSpPr>
          <p:spPr>
            <a:xfrm>
              <a:off x="3969488"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Function</a:t>
              </a:r>
            </a:p>
          </p:txBody>
        </p:sp>
        <p:sp>
          <p:nvSpPr>
            <p:cNvPr id="72" name="Oval 71">
              <a:extLst>
                <a:ext uri="{FF2B5EF4-FFF2-40B4-BE49-F238E27FC236}">
                  <a16:creationId xmlns:a16="http://schemas.microsoft.com/office/drawing/2014/main" id="{DD147231-252E-B19E-1856-30155C5894FC}"/>
                </a:ext>
              </a:extLst>
            </p:cNvPr>
            <p:cNvSpPr/>
            <p:nvPr/>
          </p:nvSpPr>
          <p:spPr>
            <a:xfrm>
              <a:off x="3555341"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3" name="Straight Connector 72">
              <a:extLst>
                <a:ext uri="{FF2B5EF4-FFF2-40B4-BE49-F238E27FC236}">
                  <a16:creationId xmlns:a16="http://schemas.microsoft.com/office/drawing/2014/main" id="{94F176F9-4695-B88C-EDBD-1F9E48D00BA5}"/>
                </a:ext>
              </a:extLst>
            </p:cNvPr>
            <p:cNvCxnSpPr>
              <a:cxnSpLocks/>
            </p:cNvCxnSpPr>
            <p:nvPr/>
          </p:nvCxnSpPr>
          <p:spPr>
            <a:xfrm>
              <a:off x="3781681"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6" name="Group 439">
              <a:extLst>
                <a:ext uri="{FF2B5EF4-FFF2-40B4-BE49-F238E27FC236}">
                  <a16:creationId xmlns:a16="http://schemas.microsoft.com/office/drawing/2014/main" id="{2F2FB8C3-756B-5A63-0370-4D2269F7C5F4}"/>
                </a:ext>
              </a:extLst>
            </p:cNvPr>
            <p:cNvGrpSpPr/>
            <p:nvPr userDrawn="1"/>
          </p:nvGrpSpPr>
          <p:grpSpPr>
            <a:xfrm>
              <a:off x="3602246" y="5376604"/>
              <a:ext cx="246221" cy="194416"/>
              <a:chOff x="-2644775" y="2681288"/>
              <a:chExt cx="2366962" cy="1931987"/>
            </a:xfrm>
            <a:solidFill>
              <a:schemeClr val="bg1"/>
            </a:solidFill>
          </p:grpSpPr>
          <p:sp>
            <p:nvSpPr>
              <p:cNvPr id="37" name="Freeform 7">
                <a:extLst>
                  <a:ext uri="{FF2B5EF4-FFF2-40B4-BE49-F238E27FC236}">
                    <a16:creationId xmlns:a16="http://schemas.microsoft.com/office/drawing/2014/main" id="{4B29DB98-A86F-D954-49C7-3DD1384D868C}"/>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 name="Freeform 8">
                <a:extLst>
                  <a:ext uri="{FF2B5EF4-FFF2-40B4-BE49-F238E27FC236}">
                    <a16:creationId xmlns:a16="http://schemas.microsoft.com/office/drawing/2014/main" id="{48B9D56E-F731-5F51-2D5B-EB19CFF47001}"/>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Freeform 9">
                <a:extLst>
                  <a:ext uri="{FF2B5EF4-FFF2-40B4-BE49-F238E27FC236}">
                    <a16:creationId xmlns:a16="http://schemas.microsoft.com/office/drawing/2014/main" id="{FA9865CA-A177-5BAD-2D3D-361A60086DD5}"/>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Freeform 10">
                <a:extLst>
                  <a:ext uri="{FF2B5EF4-FFF2-40B4-BE49-F238E27FC236}">
                    <a16:creationId xmlns:a16="http://schemas.microsoft.com/office/drawing/2014/main" id="{D4DBC23A-645B-EC44-BE93-0E79BE1EE9F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1" name="Freeform 11">
                <a:extLst>
                  <a:ext uri="{FF2B5EF4-FFF2-40B4-BE49-F238E27FC236}">
                    <a16:creationId xmlns:a16="http://schemas.microsoft.com/office/drawing/2014/main" id="{5A3697B4-277C-600D-6479-6E7DF3A9F135}"/>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2" name="Freeform 12">
                <a:extLst>
                  <a:ext uri="{FF2B5EF4-FFF2-40B4-BE49-F238E27FC236}">
                    <a16:creationId xmlns:a16="http://schemas.microsoft.com/office/drawing/2014/main" id="{57E9F297-6B4A-5F7F-093A-7AD20C4EC06B}"/>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 name="Freeform 13">
                <a:extLst>
                  <a:ext uri="{FF2B5EF4-FFF2-40B4-BE49-F238E27FC236}">
                    <a16:creationId xmlns:a16="http://schemas.microsoft.com/office/drawing/2014/main" id="{9B6C843B-1AF1-1ECD-A343-ABFB4267018C}"/>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Freeform 14">
                <a:extLst>
                  <a:ext uri="{FF2B5EF4-FFF2-40B4-BE49-F238E27FC236}">
                    <a16:creationId xmlns:a16="http://schemas.microsoft.com/office/drawing/2014/main" id="{39CCBBB3-0B6B-9B51-C5E5-B2BCD5ACB58D}"/>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1219048" rtl="0" eaLnBrk="1" fontAlgn="base" latinLnBrk="0" hangingPunct="1">
                  <a:lnSpc>
                    <a:spcPct val="100000"/>
                  </a:lnSpc>
                  <a:spcBef>
                    <a:spcPct val="0"/>
                  </a:spcBef>
                  <a:spcAft>
                    <a:spcPct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7" name="Group 16">
            <a:extLst>
              <a:ext uri="{FF2B5EF4-FFF2-40B4-BE49-F238E27FC236}">
                <a16:creationId xmlns:a16="http://schemas.microsoft.com/office/drawing/2014/main" id="{7287E747-4901-56BC-95C0-C29D05093B12}"/>
              </a:ext>
            </a:extLst>
          </p:cNvPr>
          <p:cNvGrpSpPr/>
          <p:nvPr userDrawn="1"/>
        </p:nvGrpSpPr>
        <p:grpSpPr>
          <a:xfrm>
            <a:off x="6506671" y="5298265"/>
            <a:ext cx="2421215" cy="359152"/>
            <a:chOff x="6582023" y="5298265"/>
            <a:chExt cx="2420900" cy="359152"/>
          </a:xfrm>
        </p:grpSpPr>
        <p:sp>
          <p:nvSpPr>
            <p:cNvPr id="76" name="TextBox 75">
              <a:extLst>
                <a:ext uri="{FF2B5EF4-FFF2-40B4-BE49-F238E27FC236}">
                  <a16:creationId xmlns:a16="http://schemas.microsoft.com/office/drawing/2014/main" id="{8A66C8B8-C249-A44D-F697-F5E2F8D8DA0A}"/>
                </a:ext>
              </a:extLst>
            </p:cNvPr>
            <p:cNvSpPr txBox="1"/>
            <p:nvPr userDrawn="1"/>
          </p:nvSpPr>
          <p:spPr>
            <a:xfrm>
              <a:off x="6996170"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Data Used</a:t>
              </a:r>
            </a:p>
          </p:txBody>
        </p:sp>
        <p:sp>
          <p:nvSpPr>
            <p:cNvPr id="77" name="Oval 76">
              <a:extLst>
                <a:ext uri="{FF2B5EF4-FFF2-40B4-BE49-F238E27FC236}">
                  <a16:creationId xmlns:a16="http://schemas.microsoft.com/office/drawing/2014/main" id="{F971E52D-9C0F-A383-FE45-D18B8D2EA285}"/>
                </a:ext>
              </a:extLst>
            </p:cNvPr>
            <p:cNvSpPr/>
            <p:nvPr userDrawn="1"/>
          </p:nvSpPr>
          <p:spPr>
            <a:xfrm>
              <a:off x="6582023"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78" name="Straight Connector 77">
              <a:extLst>
                <a:ext uri="{FF2B5EF4-FFF2-40B4-BE49-F238E27FC236}">
                  <a16:creationId xmlns:a16="http://schemas.microsoft.com/office/drawing/2014/main" id="{6F23C5CB-375E-6DF6-E9AB-22731F1876C1}"/>
                </a:ext>
              </a:extLst>
            </p:cNvPr>
            <p:cNvCxnSpPr>
              <a:cxnSpLocks/>
            </p:cNvCxnSpPr>
            <p:nvPr userDrawn="1"/>
          </p:nvCxnSpPr>
          <p:spPr>
            <a:xfrm>
              <a:off x="6808363"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30" name="Group 29">
              <a:extLst>
                <a:ext uri="{FF2B5EF4-FFF2-40B4-BE49-F238E27FC236}">
                  <a16:creationId xmlns:a16="http://schemas.microsoft.com/office/drawing/2014/main" id="{74CE2D36-6F97-7924-51B9-B1FFD738A4A8}"/>
                </a:ext>
              </a:extLst>
            </p:cNvPr>
            <p:cNvGrpSpPr/>
            <p:nvPr userDrawn="1"/>
          </p:nvGrpSpPr>
          <p:grpSpPr>
            <a:xfrm>
              <a:off x="6669741" y="5371923"/>
              <a:ext cx="183716" cy="211836"/>
              <a:chOff x="-9504233" y="-1169460"/>
              <a:chExt cx="1866900" cy="2152650"/>
            </a:xfrm>
            <a:solidFill>
              <a:schemeClr val="bg1"/>
            </a:solidFill>
          </p:grpSpPr>
          <p:sp>
            <p:nvSpPr>
              <p:cNvPr id="31" name="Freeform: Shape 30">
                <a:extLst>
                  <a:ext uri="{FF2B5EF4-FFF2-40B4-BE49-F238E27FC236}">
                    <a16:creationId xmlns:a16="http://schemas.microsoft.com/office/drawing/2014/main" id="{47313F83-3F88-12F7-F3CC-B1DF896BA371}"/>
                  </a:ext>
                </a:extLst>
              </p:cNvPr>
              <p:cNvSpPr/>
              <p:nvPr/>
            </p:nvSpPr>
            <p:spPr>
              <a:xfrm>
                <a:off x="-9504233" y="-1169460"/>
                <a:ext cx="1866900" cy="2152650"/>
              </a:xfrm>
              <a:custGeom>
                <a:avLst/>
                <a:gdLst>
                  <a:gd name="connsiteX0" fmla="*/ 1823529 w 1866900"/>
                  <a:gd name="connsiteY0" fmla="*/ 2151063 h 2152650"/>
                  <a:gd name="connsiteX1" fmla="*/ 515429 w 1866900"/>
                  <a:gd name="connsiteY1" fmla="*/ 2151063 h 2152650"/>
                  <a:gd name="connsiteX2" fmla="*/ 473519 w 1866900"/>
                  <a:gd name="connsiteY2" fmla="*/ 2010728 h 2152650"/>
                  <a:gd name="connsiteX3" fmla="*/ 473519 w 1866900"/>
                  <a:gd name="connsiteY3" fmla="*/ 1947228 h 2152650"/>
                  <a:gd name="connsiteX4" fmla="*/ 441769 w 1866900"/>
                  <a:gd name="connsiteY4" fmla="*/ 1916113 h 2152650"/>
                  <a:gd name="connsiteX5" fmla="*/ 324294 w 1866900"/>
                  <a:gd name="connsiteY5" fmla="*/ 1916748 h 2152650"/>
                  <a:gd name="connsiteX6" fmla="*/ 239204 w 1866900"/>
                  <a:gd name="connsiteY6" fmla="*/ 1829117 h 2152650"/>
                  <a:gd name="connsiteX7" fmla="*/ 239839 w 1866900"/>
                  <a:gd name="connsiteY7" fmla="*/ 1711642 h 2152650"/>
                  <a:gd name="connsiteX8" fmla="*/ 209994 w 1866900"/>
                  <a:gd name="connsiteY8" fmla="*/ 1681163 h 2152650"/>
                  <a:gd name="connsiteX9" fmla="*/ 76644 w 1866900"/>
                  <a:gd name="connsiteY9" fmla="*/ 1681163 h 2152650"/>
                  <a:gd name="connsiteX10" fmla="*/ 38544 w 1866900"/>
                  <a:gd name="connsiteY10" fmla="*/ 1670367 h 2152650"/>
                  <a:gd name="connsiteX11" fmla="*/ 5524 w 1866900"/>
                  <a:gd name="connsiteY11" fmla="*/ 1587183 h 2152650"/>
                  <a:gd name="connsiteX12" fmla="*/ 4889 w 1866900"/>
                  <a:gd name="connsiteY12" fmla="*/ 130492 h 2152650"/>
                  <a:gd name="connsiteX13" fmla="*/ 44259 w 1866900"/>
                  <a:gd name="connsiteY13" fmla="*/ 4763 h 2152650"/>
                  <a:gd name="connsiteX14" fmla="*/ 1352359 w 1866900"/>
                  <a:gd name="connsiteY14" fmla="*/ 4763 h 2152650"/>
                  <a:gd name="connsiteX15" fmla="*/ 1394269 w 1866900"/>
                  <a:gd name="connsiteY15" fmla="*/ 148273 h 2152650"/>
                  <a:gd name="connsiteX16" fmla="*/ 1394269 w 1866900"/>
                  <a:gd name="connsiteY16" fmla="*/ 208597 h 2152650"/>
                  <a:gd name="connsiteX17" fmla="*/ 1426019 w 1866900"/>
                  <a:gd name="connsiteY17" fmla="*/ 239713 h 2152650"/>
                  <a:gd name="connsiteX18" fmla="*/ 1543494 w 1866900"/>
                  <a:gd name="connsiteY18" fmla="*/ 239078 h 2152650"/>
                  <a:gd name="connsiteX19" fmla="*/ 1628584 w 1866900"/>
                  <a:gd name="connsiteY19" fmla="*/ 326708 h 2152650"/>
                  <a:gd name="connsiteX20" fmla="*/ 1627949 w 1866900"/>
                  <a:gd name="connsiteY20" fmla="*/ 444182 h 2152650"/>
                  <a:gd name="connsiteX21" fmla="*/ 1657794 w 1866900"/>
                  <a:gd name="connsiteY21" fmla="*/ 474663 h 2152650"/>
                  <a:gd name="connsiteX22" fmla="*/ 1791144 w 1866900"/>
                  <a:gd name="connsiteY22" fmla="*/ 474663 h 2152650"/>
                  <a:gd name="connsiteX23" fmla="*/ 1829244 w 1866900"/>
                  <a:gd name="connsiteY23" fmla="*/ 485457 h 2152650"/>
                  <a:gd name="connsiteX24" fmla="*/ 1862264 w 1866900"/>
                  <a:gd name="connsiteY24" fmla="*/ 568008 h 2152650"/>
                  <a:gd name="connsiteX25" fmla="*/ 1862264 w 1866900"/>
                  <a:gd name="connsiteY25" fmla="*/ 2018983 h 2152650"/>
                  <a:gd name="connsiteX26" fmla="*/ 1823529 w 1866900"/>
                  <a:gd name="connsiteY26" fmla="*/ 2151063 h 2152650"/>
                  <a:gd name="connsiteX27" fmla="*/ 604964 w 1866900"/>
                  <a:gd name="connsiteY27" fmla="*/ 1312228 h 2152650"/>
                  <a:gd name="connsiteX28" fmla="*/ 604964 w 1866900"/>
                  <a:gd name="connsiteY28" fmla="*/ 1968817 h 2152650"/>
                  <a:gd name="connsiteX29" fmla="*/ 651954 w 1866900"/>
                  <a:gd name="connsiteY29" fmla="*/ 2016442 h 2152650"/>
                  <a:gd name="connsiteX30" fmla="*/ 1686369 w 1866900"/>
                  <a:gd name="connsiteY30" fmla="*/ 2016442 h 2152650"/>
                  <a:gd name="connsiteX31" fmla="*/ 1731454 w 1866900"/>
                  <a:gd name="connsiteY31" fmla="*/ 1972628 h 2152650"/>
                  <a:gd name="connsiteX32" fmla="*/ 1731454 w 1866900"/>
                  <a:gd name="connsiteY32" fmla="*/ 655638 h 2152650"/>
                  <a:gd name="connsiteX33" fmla="*/ 1684464 w 1866900"/>
                  <a:gd name="connsiteY33" fmla="*/ 608013 h 2152650"/>
                  <a:gd name="connsiteX34" fmla="*/ 650049 w 1866900"/>
                  <a:gd name="connsiteY34" fmla="*/ 608013 h 2152650"/>
                  <a:gd name="connsiteX35" fmla="*/ 604964 w 1866900"/>
                  <a:gd name="connsiteY35" fmla="*/ 651828 h 2152650"/>
                  <a:gd name="connsiteX36" fmla="*/ 604964 w 1866900"/>
                  <a:gd name="connsiteY36" fmla="*/ 1312228 h 2152650"/>
                  <a:gd name="connsiteX37" fmla="*/ 137604 w 1866900"/>
                  <a:gd name="connsiteY37" fmla="*/ 842327 h 2152650"/>
                  <a:gd name="connsiteX38" fmla="*/ 137604 w 1866900"/>
                  <a:gd name="connsiteY38" fmla="*/ 842327 h 2152650"/>
                  <a:gd name="connsiteX39" fmla="*/ 136969 w 1866900"/>
                  <a:gd name="connsiteY39" fmla="*/ 1514793 h 2152650"/>
                  <a:gd name="connsiteX40" fmla="*/ 167449 w 1866900"/>
                  <a:gd name="connsiteY40" fmla="*/ 1547178 h 2152650"/>
                  <a:gd name="connsiteX41" fmla="*/ 239839 w 1866900"/>
                  <a:gd name="connsiteY41" fmla="*/ 1477328 h 2152650"/>
                  <a:gd name="connsiteX42" fmla="*/ 239839 w 1866900"/>
                  <a:gd name="connsiteY42" fmla="*/ 398463 h 2152650"/>
                  <a:gd name="connsiteX43" fmla="*/ 241109 w 1866900"/>
                  <a:gd name="connsiteY43" fmla="*/ 306388 h 2152650"/>
                  <a:gd name="connsiteX44" fmla="*/ 316039 w 1866900"/>
                  <a:gd name="connsiteY44" fmla="*/ 239078 h 2152650"/>
                  <a:gd name="connsiteX45" fmla="*/ 1201229 w 1866900"/>
                  <a:gd name="connsiteY45" fmla="*/ 239078 h 2152650"/>
                  <a:gd name="connsiteX46" fmla="*/ 1263459 w 1866900"/>
                  <a:gd name="connsiteY46" fmla="*/ 174308 h 2152650"/>
                  <a:gd name="connsiteX47" fmla="*/ 1225359 w 1866900"/>
                  <a:gd name="connsiteY47" fmla="*/ 138113 h 2152650"/>
                  <a:gd name="connsiteX48" fmla="*/ 175069 w 1866900"/>
                  <a:gd name="connsiteY48" fmla="*/ 138113 h 2152650"/>
                  <a:gd name="connsiteX49" fmla="*/ 136334 w 1866900"/>
                  <a:gd name="connsiteY49" fmla="*/ 175578 h 2152650"/>
                  <a:gd name="connsiteX50" fmla="*/ 137604 w 1866900"/>
                  <a:gd name="connsiteY50" fmla="*/ 842327 h 2152650"/>
                  <a:gd name="connsiteX51" fmla="*/ 371284 w 1866900"/>
                  <a:gd name="connsiteY51" fmla="*/ 1079183 h 2152650"/>
                  <a:gd name="connsiteX52" fmla="*/ 371284 w 1866900"/>
                  <a:gd name="connsiteY52" fmla="*/ 1714183 h 2152650"/>
                  <a:gd name="connsiteX53" fmla="*/ 442404 w 1866900"/>
                  <a:gd name="connsiteY53" fmla="*/ 1782763 h 2152650"/>
                  <a:gd name="connsiteX54" fmla="*/ 474154 w 1866900"/>
                  <a:gd name="connsiteY54" fmla="*/ 1747838 h 2152650"/>
                  <a:gd name="connsiteX55" fmla="*/ 473519 w 1866900"/>
                  <a:gd name="connsiteY55" fmla="*/ 1522413 h 2152650"/>
                  <a:gd name="connsiteX56" fmla="*/ 473519 w 1866900"/>
                  <a:gd name="connsiteY56" fmla="*/ 567373 h 2152650"/>
                  <a:gd name="connsiteX57" fmla="*/ 565594 w 1866900"/>
                  <a:gd name="connsiteY57" fmla="*/ 473393 h 2152650"/>
                  <a:gd name="connsiteX58" fmla="*/ 1251394 w 1866900"/>
                  <a:gd name="connsiteY58" fmla="*/ 474028 h 2152650"/>
                  <a:gd name="connsiteX59" fmla="*/ 1460944 w 1866900"/>
                  <a:gd name="connsiteY59" fmla="*/ 474663 h 2152650"/>
                  <a:gd name="connsiteX60" fmla="*/ 1498409 w 1866900"/>
                  <a:gd name="connsiteY60" fmla="*/ 435928 h 2152650"/>
                  <a:gd name="connsiteX61" fmla="*/ 1498409 w 1866900"/>
                  <a:gd name="connsiteY61" fmla="*/ 416878 h 2152650"/>
                  <a:gd name="connsiteX62" fmla="*/ 1455864 w 1866900"/>
                  <a:gd name="connsiteY62" fmla="*/ 373698 h 2152650"/>
                  <a:gd name="connsiteX63" fmla="*/ 415099 w 1866900"/>
                  <a:gd name="connsiteY63" fmla="*/ 373698 h 2152650"/>
                  <a:gd name="connsiteX64" fmla="*/ 371919 w 1866900"/>
                  <a:gd name="connsiteY64" fmla="*/ 418782 h 2152650"/>
                  <a:gd name="connsiteX65" fmla="*/ 371284 w 1866900"/>
                  <a:gd name="connsiteY65" fmla="*/ 1079183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66900" h="215265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 name="Freeform: Shape 31">
                <a:extLst>
                  <a:ext uri="{FF2B5EF4-FFF2-40B4-BE49-F238E27FC236}">
                    <a16:creationId xmlns:a16="http://schemas.microsoft.com/office/drawing/2014/main" id="{2F09E040-13DE-3E20-2B8C-64CDB2E82385}"/>
                  </a:ext>
                </a:extLst>
              </p:cNvPr>
              <p:cNvSpPr/>
              <p:nvPr/>
            </p:nvSpPr>
            <p:spPr>
              <a:xfrm>
                <a:off x="-8708464" y="88476"/>
                <a:ext cx="742950" cy="95250"/>
              </a:xfrm>
              <a:custGeom>
                <a:avLst/>
                <a:gdLst>
                  <a:gd name="connsiteX0" fmla="*/ 370535 w 742950"/>
                  <a:gd name="connsiteY0" fmla="*/ 90488 h 95250"/>
                  <a:gd name="connsiteX1" fmla="*/ 56845 w 742950"/>
                  <a:gd name="connsiteY1" fmla="*/ 90488 h 95250"/>
                  <a:gd name="connsiteX2" fmla="*/ 4775 w 742950"/>
                  <a:gd name="connsiteY2" fmla="*/ 51752 h 95250"/>
                  <a:gd name="connsiteX3" fmla="*/ 57481 w 742950"/>
                  <a:gd name="connsiteY3" fmla="*/ 4763 h 95250"/>
                  <a:gd name="connsiteX4" fmla="*/ 688671 w 742950"/>
                  <a:gd name="connsiteY4" fmla="*/ 4763 h 95250"/>
                  <a:gd name="connsiteX5" fmla="*/ 741375 w 742950"/>
                  <a:gd name="connsiteY5" fmla="*/ 49847 h 95250"/>
                  <a:gd name="connsiteX6" fmla="*/ 690575 w 742950"/>
                  <a:gd name="connsiteY6" fmla="*/ 90488 h 95250"/>
                  <a:gd name="connsiteX7" fmla="*/ 370535 w 742950"/>
                  <a:gd name="connsiteY7" fmla="*/ 90488 h 95250"/>
                  <a:gd name="connsiteX8" fmla="*/ 370535 w 742950"/>
                  <a:gd name="connsiteY8" fmla="*/ 904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9525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Freeform: Shape 32">
                <a:extLst>
                  <a:ext uri="{FF2B5EF4-FFF2-40B4-BE49-F238E27FC236}">
                    <a16:creationId xmlns:a16="http://schemas.microsoft.com/office/drawing/2014/main" id="{AA8A4B1C-36A1-9F06-09ED-F5D36EC63D32}"/>
                  </a:ext>
                </a:extLst>
              </p:cNvPr>
              <p:cNvSpPr/>
              <p:nvPr/>
            </p:nvSpPr>
            <p:spPr>
              <a:xfrm>
                <a:off x="-8707831" y="272626"/>
                <a:ext cx="742950" cy="88900"/>
              </a:xfrm>
              <a:custGeom>
                <a:avLst/>
                <a:gdLst>
                  <a:gd name="connsiteX0" fmla="*/ 370537 w 742950"/>
                  <a:gd name="connsiteY0" fmla="*/ 89852 h 88900"/>
                  <a:gd name="connsiteX1" fmla="*/ 56212 w 742950"/>
                  <a:gd name="connsiteY1" fmla="*/ 89852 h 88900"/>
                  <a:gd name="connsiteX2" fmla="*/ 4777 w 742950"/>
                  <a:gd name="connsiteY2" fmla="*/ 47307 h 88900"/>
                  <a:gd name="connsiteX3" fmla="*/ 56847 w 742950"/>
                  <a:gd name="connsiteY3" fmla="*/ 4763 h 88900"/>
                  <a:gd name="connsiteX4" fmla="*/ 684862 w 742950"/>
                  <a:gd name="connsiteY4" fmla="*/ 4763 h 88900"/>
                  <a:gd name="connsiteX5" fmla="*/ 740107 w 742950"/>
                  <a:gd name="connsiteY5" fmla="*/ 47942 h 88900"/>
                  <a:gd name="connsiteX6" fmla="*/ 686767 w 742950"/>
                  <a:gd name="connsiteY6" fmla="*/ 89852 h 88900"/>
                  <a:gd name="connsiteX7" fmla="*/ 370537 w 742950"/>
                  <a:gd name="connsiteY7" fmla="*/ 89852 h 88900"/>
                  <a:gd name="connsiteX8" fmla="*/ 370537 w 742950"/>
                  <a:gd name="connsiteY8" fmla="*/ 89852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8890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Freeform: Shape 33">
                <a:extLst>
                  <a:ext uri="{FF2B5EF4-FFF2-40B4-BE49-F238E27FC236}">
                    <a16:creationId xmlns:a16="http://schemas.microsoft.com/office/drawing/2014/main" id="{7AC0A2F4-A0AF-6D74-4E63-F720981DFCE0}"/>
                  </a:ext>
                </a:extLst>
              </p:cNvPr>
              <p:cNvSpPr/>
              <p:nvPr/>
            </p:nvSpPr>
            <p:spPr>
              <a:xfrm>
                <a:off x="-8708452" y="455505"/>
                <a:ext cx="742950" cy="88900"/>
              </a:xfrm>
              <a:custGeom>
                <a:avLst/>
                <a:gdLst>
                  <a:gd name="connsiteX0" fmla="*/ 374333 w 742950"/>
                  <a:gd name="connsiteY0" fmla="*/ 4763 h 88900"/>
                  <a:gd name="connsiteX1" fmla="*/ 685483 w 742950"/>
                  <a:gd name="connsiteY1" fmla="*/ 4763 h 88900"/>
                  <a:gd name="connsiteX2" fmla="*/ 741363 w 742950"/>
                  <a:gd name="connsiteY2" fmla="*/ 46673 h 88900"/>
                  <a:gd name="connsiteX3" fmla="*/ 685483 w 742950"/>
                  <a:gd name="connsiteY3" fmla="*/ 89852 h 88900"/>
                  <a:gd name="connsiteX4" fmla="*/ 56833 w 742950"/>
                  <a:gd name="connsiteY4" fmla="*/ 89852 h 88900"/>
                  <a:gd name="connsiteX5" fmla="*/ 4763 w 742950"/>
                  <a:gd name="connsiteY5" fmla="*/ 47308 h 88900"/>
                  <a:gd name="connsiteX6" fmla="*/ 56833 w 742950"/>
                  <a:gd name="connsiteY6" fmla="*/ 4763 h 88900"/>
                  <a:gd name="connsiteX7" fmla="*/ 374333 w 742950"/>
                  <a:gd name="connsiteY7" fmla="*/ 4763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8890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Freeform: Shape 34">
                <a:extLst>
                  <a:ext uri="{FF2B5EF4-FFF2-40B4-BE49-F238E27FC236}">
                    <a16:creationId xmlns:a16="http://schemas.microsoft.com/office/drawing/2014/main" id="{DAAAF0BF-F147-2520-932A-4F8BEC8FE99E}"/>
                  </a:ext>
                </a:extLst>
              </p:cNvPr>
              <p:cNvSpPr/>
              <p:nvPr/>
            </p:nvSpPr>
            <p:spPr>
              <a:xfrm>
                <a:off x="-8708562" y="-256012"/>
                <a:ext cx="342900" cy="95250"/>
              </a:xfrm>
              <a:custGeom>
                <a:avLst/>
                <a:gdLst>
                  <a:gd name="connsiteX0" fmla="*/ 171878 w 342900"/>
                  <a:gd name="connsiteY0" fmla="*/ 91440 h 95250"/>
                  <a:gd name="connsiteX1" fmla="*/ 63928 w 342900"/>
                  <a:gd name="connsiteY1" fmla="*/ 91440 h 95250"/>
                  <a:gd name="connsiteX2" fmla="*/ 4873 w 342900"/>
                  <a:gd name="connsiteY2" fmla="*/ 50165 h 95250"/>
                  <a:gd name="connsiteX3" fmla="*/ 60118 w 342900"/>
                  <a:gd name="connsiteY3" fmla="*/ 5715 h 95250"/>
                  <a:gd name="connsiteX4" fmla="*/ 288083 w 342900"/>
                  <a:gd name="connsiteY4" fmla="*/ 5715 h 95250"/>
                  <a:gd name="connsiteX5" fmla="*/ 339518 w 342900"/>
                  <a:gd name="connsiteY5" fmla="*/ 45720 h 95250"/>
                  <a:gd name="connsiteX6" fmla="*/ 288718 w 342900"/>
                  <a:gd name="connsiteY6" fmla="*/ 90170 h 95250"/>
                  <a:gd name="connsiteX7" fmla="*/ 171243 w 342900"/>
                  <a:gd name="connsiteY7" fmla="*/ 90805 h 95250"/>
                  <a:gd name="connsiteX8" fmla="*/ 171878 w 342900"/>
                  <a:gd name="connsiteY8" fmla="*/ 9144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grpFill/>
              <a:ln w="9525" cap="flat">
                <a:noFill/>
                <a:prstDash val="solid"/>
                <a:miter/>
              </a:ln>
            </p:spPr>
            <p:txBody>
              <a:bodyPr rtlCol="0" anchor="ct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1" name="Group 10">
            <a:extLst>
              <a:ext uri="{FF2B5EF4-FFF2-40B4-BE49-F238E27FC236}">
                <a16:creationId xmlns:a16="http://schemas.microsoft.com/office/drawing/2014/main" id="{E1359E32-76C8-D16A-7CDD-2F7B23752918}"/>
              </a:ext>
            </a:extLst>
          </p:cNvPr>
          <p:cNvGrpSpPr/>
          <p:nvPr userDrawn="1"/>
        </p:nvGrpSpPr>
        <p:grpSpPr>
          <a:xfrm>
            <a:off x="9269621" y="5298265"/>
            <a:ext cx="2421215" cy="359152"/>
            <a:chOff x="9608704" y="5298265"/>
            <a:chExt cx="2420900" cy="359152"/>
          </a:xfrm>
        </p:grpSpPr>
        <p:sp>
          <p:nvSpPr>
            <p:cNvPr id="81" name="TextBox 80">
              <a:extLst>
                <a:ext uri="{FF2B5EF4-FFF2-40B4-BE49-F238E27FC236}">
                  <a16:creationId xmlns:a16="http://schemas.microsoft.com/office/drawing/2014/main" id="{5CA3834D-0E77-646E-F4E1-733E38E397FA}"/>
                </a:ext>
              </a:extLst>
            </p:cNvPr>
            <p:cNvSpPr txBox="1"/>
            <p:nvPr userDrawn="1"/>
          </p:nvSpPr>
          <p:spPr>
            <a:xfrm>
              <a:off x="10022851" y="5393991"/>
              <a:ext cx="1620956" cy="215444"/>
            </a:xfrm>
            <a:prstGeom prst="rect">
              <a:avLst/>
            </a:prstGeom>
            <a:noFill/>
          </p:spPr>
          <p:txBody>
            <a:bodyPr wrap="square" lIns="0" tIns="0" rIns="0" bIns="0" rtlCol="0" anchor="ctr">
              <a:spAutoFit/>
            </a:bodyPr>
            <a:lstStyle/>
            <a:p>
              <a:pPr marL="0" marR="0" lvl="0" indent="0" algn="l" defTabSz="1219048" rtl="0" eaLnBrk="1" fontAlgn="auto" latinLnBrk="0" hangingPunct="1">
                <a:lnSpc>
                  <a:spcPct val="100000"/>
                </a:lnSpc>
                <a:spcBef>
                  <a:spcPts val="400"/>
                </a:spcBef>
                <a:spcAft>
                  <a:spcPts val="400"/>
                </a:spcAft>
                <a:buClrTx/>
                <a:buSzTx/>
                <a:buFontTx/>
                <a:buNone/>
                <a:tabLst/>
                <a:defRPr/>
              </a:pPr>
              <a:r>
                <a:rPr kumimoji="0" lang="en-US" sz="1400" b="1" i="0" u="none" strike="noStrike" kern="1200" cap="none" spc="0" normalizeH="0" baseline="0" noProof="0">
                  <a:ln>
                    <a:noFill/>
                  </a:ln>
                  <a:solidFill>
                    <a:schemeClr val="accent4">
                      <a:lumMod val="75000"/>
                    </a:schemeClr>
                  </a:solidFill>
                  <a:effectLst/>
                  <a:uLnTx/>
                  <a:uFillTx/>
                  <a:latin typeface="Arial" panose="020B0604020202020204" pitchFamily="34" charset="0"/>
                  <a:ea typeface="+mn-ea"/>
                  <a:cs typeface="Arial" panose="020B0604020202020204" pitchFamily="34" charset="0"/>
                </a:rPr>
                <a:t>Tech Stack</a:t>
              </a:r>
            </a:p>
          </p:txBody>
        </p:sp>
        <p:cxnSp>
          <p:nvCxnSpPr>
            <p:cNvPr id="83" name="Straight Connector 82">
              <a:extLst>
                <a:ext uri="{FF2B5EF4-FFF2-40B4-BE49-F238E27FC236}">
                  <a16:creationId xmlns:a16="http://schemas.microsoft.com/office/drawing/2014/main" id="{F5048B19-48C9-87FF-3ECF-394FF9BCE777}"/>
                </a:ext>
              </a:extLst>
            </p:cNvPr>
            <p:cNvCxnSpPr>
              <a:cxnSpLocks/>
            </p:cNvCxnSpPr>
            <p:nvPr userDrawn="1"/>
          </p:nvCxnSpPr>
          <p:spPr>
            <a:xfrm>
              <a:off x="9835044" y="5637107"/>
              <a:ext cx="2194560" cy="0"/>
            </a:xfrm>
            <a:prstGeom prst="line">
              <a:avLst/>
            </a:prstGeom>
            <a:solidFill>
              <a:schemeClr val="accent2"/>
            </a:solidFill>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grpSp>
          <p:nvGrpSpPr>
            <p:cNvPr id="8" name="Group 7">
              <a:extLst>
                <a:ext uri="{FF2B5EF4-FFF2-40B4-BE49-F238E27FC236}">
                  <a16:creationId xmlns:a16="http://schemas.microsoft.com/office/drawing/2014/main" id="{50705493-9714-8E2B-9488-60A666FA4CDE}"/>
                </a:ext>
              </a:extLst>
            </p:cNvPr>
            <p:cNvGrpSpPr/>
            <p:nvPr userDrawn="1"/>
          </p:nvGrpSpPr>
          <p:grpSpPr>
            <a:xfrm>
              <a:off x="9608704" y="5298265"/>
              <a:ext cx="359152" cy="359152"/>
              <a:chOff x="9608704" y="5298265"/>
              <a:chExt cx="359152" cy="359152"/>
            </a:xfrm>
          </p:grpSpPr>
          <p:sp>
            <p:nvSpPr>
              <p:cNvPr id="82" name="Oval 81">
                <a:extLst>
                  <a:ext uri="{FF2B5EF4-FFF2-40B4-BE49-F238E27FC236}">
                    <a16:creationId xmlns:a16="http://schemas.microsoft.com/office/drawing/2014/main" id="{36C85422-D291-C2EC-85ED-D636253C2D0D}"/>
                  </a:ext>
                </a:extLst>
              </p:cNvPr>
              <p:cNvSpPr/>
              <p:nvPr/>
            </p:nvSpPr>
            <p:spPr>
              <a:xfrm>
                <a:off x="9608704" y="5298265"/>
                <a:ext cx="359152" cy="359152"/>
              </a:xfrm>
              <a:prstGeom prst="ellipse">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4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26" name="Group 25">
                <a:extLst>
                  <a:ext uri="{FF2B5EF4-FFF2-40B4-BE49-F238E27FC236}">
                    <a16:creationId xmlns:a16="http://schemas.microsoft.com/office/drawing/2014/main" id="{018E6894-D78B-05E9-4181-D4B0710C5C59}"/>
                  </a:ext>
                </a:extLst>
              </p:cNvPr>
              <p:cNvGrpSpPr/>
              <p:nvPr userDrawn="1"/>
            </p:nvGrpSpPr>
            <p:grpSpPr>
              <a:xfrm>
                <a:off x="9701040" y="5392263"/>
                <a:ext cx="174480" cy="171156"/>
                <a:chOff x="5381626" y="4013201"/>
                <a:chExt cx="1417638" cy="1381124"/>
              </a:xfrm>
              <a:solidFill>
                <a:schemeClr val="bg1"/>
              </a:solidFill>
            </p:grpSpPr>
            <p:sp>
              <p:nvSpPr>
                <p:cNvPr id="27" name="Freeform 162">
                  <a:extLst>
                    <a:ext uri="{FF2B5EF4-FFF2-40B4-BE49-F238E27FC236}">
                      <a16:creationId xmlns:a16="http://schemas.microsoft.com/office/drawing/2014/main" id="{686AA25F-7B07-CA1F-FCA0-150D95A25144}"/>
                    </a:ext>
                  </a:extLst>
                </p:cNvPr>
                <p:cNvSpPr>
                  <a:spLocks/>
                </p:cNvSpPr>
                <p:nvPr/>
              </p:nvSpPr>
              <p:spPr bwMode="auto">
                <a:xfrm>
                  <a:off x="5395913" y="4013201"/>
                  <a:ext cx="1389063" cy="757237"/>
                </a:xfrm>
                <a:custGeom>
                  <a:avLst/>
                  <a:gdLst>
                    <a:gd name="T0" fmla="*/ 509 w 509"/>
                    <a:gd name="T1" fmla="*/ 139 h 277"/>
                    <a:gd name="T2" fmla="*/ 489 w 509"/>
                    <a:gd name="T3" fmla="*/ 155 h 277"/>
                    <a:gd name="T4" fmla="*/ 296 w 509"/>
                    <a:gd name="T5" fmla="*/ 258 h 277"/>
                    <a:gd name="T6" fmla="*/ 209 w 509"/>
                    <a:gd name="T7" fmla="*/ 258 h 277"/>
                    <a:gd name="T8" fmla="*/ 15 w 509"/>
                    <a:gd name="T9" fmla="*/ 155 h 277"/>
                    <a:gd name="T10" fmla="*/ 0 w 509"/>
                    <a:gd name="T11" fmla="*/ 139 h 277"/>
                    <a:gd name="T12" fmla="*/ 15 w 509"/>
                    <a:gd name="T13" fmla="*/ 123 h 277"/>
                    <a:gd name="T14" fmla="*/ 235 w 509"/>
                    <a:gd name="T15" fmla="*/ 7 h 277"/>
                    <a:gd name="T16" fmla="*/ 269 w 509"/>
                    <a:gd name="T17" fmla="*/ 6 h 277"/>
                    <a:gd name="T18" fmla="*/ 491 w 509"/>
                    <a:gd name="T19" fmla="*/ 124 h 277"/>
                    <a:gd name="T20" fmla="*/ 509 w 509"/>
                    <a:gd name="T2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9" h="277">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 name="Freeform 163">
                  <a:extLst>
                    <a:ext uri="{FF2B5EF4-FFF2-40B4-BE49-F238E27FC236}">
                      <a16:creationId xmlns:a16="http://schemas.microsoft.com/office/drawing/2014/main" id="{5339CB17-044C-1AA5-DBBD-119F8A976025}"/>
                    </a:ext>
                  </a:extLst>
                </p:cNvPr>
                <p:cNvSpPr>
                  <a:spLocks/>
                </p:cNvSpPr>
                <p:nvPr/>
              </p:nvSpPr>
              <p:spPr bwMode="auto">
                <a:xfrm>
                  <a:off x="5381626" y="4899025"/>
                  <a:ext cx="1417638" cy="495300"/>
                </a:xfrm>
                <a:custGeom>
                  <a:avLst/>
                  <a:gdLst>
                    <a:gd name="T0" fmla="*/ 519 w 519"/>
                    <a:gd name="T1" fmla="*/ 48 h 181"/>
                    <a:gd name="T2" fmla="*/ 498 w 519"/>
                    <a:gd name="T3" fmla="*/ 57 h 181"/>
                    <a:gd name="T4" fmla="*/ 269 w 519"/>
                    <a:gd name="T5" fmla="*/ 178 h 181"/>
                    <a:gd name="T6" fmla="*/ 245 w 519"/>
                    <a:gd name="T7" fmla="*/ 177 h 181"/>
                    <a:gd name="T8" fmla="*/ 17 w 519"/>
                    <a:gd name="T9" fmla="*/ 58 h 181"/>
                    <a:gd name="T10" fmla="*/ 16 w 519"/>
                    <a:gd name="T11" fmla="*/ 29 h 181"/>
                    <a:gd name="T12" fmla="*/ 21 w 519"/>
                    <a:gd name="T13" fmla="*/ 26 h 181"/>
                    <a:gd name="T14" fmla="*/ 117 w 519"/>
                    <a:gd name="T15" fmla="*/ 26 h 181"/>
                    <a:gd name="T16" fmla="*/ 226 w 519"/>
                    <a:gd name="T17" fmla="*/ 84 h 181"/>
                    <a:gd name="T18" fmla="*/ 288 w 519"/>
                    <a:gd name="T19" fmla="*/ 84 h 181"/>
                    <a:gd name="T20" fmla="*/ 424 w 519"/>
                    <a:gd name="T21" fmla="*/ 11 h 181"/>
                    <a:gd name="T22" fmla="*/ 465 w 519"/>
                    <a:gd name="T23" fmla="*/ 12 h 181"/>
                    <a:gd name="T24" fmla="*/ 499 w 519"/>
                    <a:gd name="T25" fmla="*/ 30 h 181"/>
                    <a:gd name="T26" fmla="*/ 519 w 519"/>
                    <a:gd name="T27" fmla="*/ 4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181">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 name="Freeform 164">
                  <a:extLst>
                    <a:ext uri="{FF2B5EF4-FFF2-40B4-BE49-F238E27FC236}">
                      <a16:creationId xmlns:a16="http://schemas.microsoft.com/office/drawing/2014/main" id="{39C66B2E-C6F1-75F4-AF2B-9D81E9CBE291}"/>
                    </a:ext>
                  </a:extLst>
                </p:cNvPr>
                <p:cNvSpPr>
                  <a:spLocks/>
                </p:cNvSpPr>
                <p:nvPr/>
              </p:nvSpPr>
              <p:spPr bwMode="auto">
                <a:xfrm>
                  <a:off x="5381626" y="4589463"/>
                  <a:ext cx="1400175" cy="492125"/>
                </a:xfrm>
                <a:custGeom>
                  <a:avLst/>
                  <a:gdLst>
                    <a:gd name="T0" fmla="*/ 513 w 513"/>
                    <a:gd name="T1" fmla="*/ 43 h 180"/>
                    <a:gd name="T2" fmla="*/ 499 w 513"/>
                    <a:gd name="T3" fmla="*/ 56 h 180"/>
                    <a:gd name="T4" fmla="*/ 267 w 513"/>
                    <a:gd name="T5" fmla="*/ 177 h 180"/>
                    <a:gd name="T6" fmla="*/ 245 w 513"/>
                    <a:gd name="T7" fmla="*/ 177 h 180"/>
                    <a:gd name="T8" fmla="*/ 16 w 513"/>
                    <a:gd name="T9" fmla="*/ 56 h 180"/>
                    <a:gd name="T10" fmla="*/ 15 w 513"/>
                    <a:gd name="T11" fmla="*/ 29 h 180"/>
                    <a:gd name="T12" fmla="*/ 18 w 513"/>
                    <a:gd name="T13" fmla="*/ 27 h 180"/>
                    <a:gd name="T14" fmla="*/ 119 w 513"/>
                    <a:gd name="T15" fmla="*/ 25 h 180"/>
                    <a:gd name="T16" fmla="*/ 224 w 513"/>
                    <a:gd name="T17" fmla="*/ 81 h 180"/>
                    <a:gd name="T18" fmla="*/ 289 w 513"/>
                    <a:gd name="T19" fmla="*/ 82 h 180"/>
                    <a:gd name="T20" fmla="*/ 430 w 513"/>
                    <a:gd name="T21" fmla="*/ 8 h 180"/>
                    <a:gd name="T22" fmla="*/ 458 w 513"/>
                    <a:gd name="T23" fmla="*/ 7 h 180"/>
                    <a:gd name="T24" fmla="*/ 500 w 513"/>
                    <a:gd name="T25" fmla="*/ 29 h 180"/>
                    <a:gd name="T26" fmla="*/ 513 w 513"/>
                    <a:gd name="T27" fmla="*/ 4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8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grpFill/>
                <a:ln>
                  <a:noFill/>
                </a:ln>
              </p:spPr>
              <p:txBody>
                <a:bodyPr vert="horz" wrap="square" lIns="62345" tIns="31173" rIns="62345" bIns="31173" numCol="1" anchor="t" anchorCtr="0" compatLnSpc="1">
                  <a:prstTxWarp prst="textNoShape">
                    <a:avLst/>
                  </a:prstTxWarp>
                </a:bodyPr>
                <a:lstStyle/>
                <a:p>
                  <a:pPr marL="0" marR="0" lvl="0" indent="0" algn="l" defTabSz="1219048"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sp>
        <p:nvSpPr>
          <p:cNvPr id="92" name="Parallelogram 91">
            <a:extLst>
              <a:ext uri="{FF2B5EF4-FFF2-40B4-BE49-F238E27FC236}">
                <a16:creationId xmlns:a16="http://schemas.microsoft.com/office/drawing/2014/main" id="{45B73C2E-27E0-FA97-D168-D4043266F9D9}"/>
              </a:ext>
            </a:extLst>
          </p:cNvPr>
          <p:cNvSpPr/>
          <p:nvPr userDrawn="1"/>
        </p:nvSpPr>
        <p:spPr>
          <a:xfrm>
            <a:off x="450492"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PROBLEM</a:t>
            </a:r>
          </a:p>
        </p:txBody>
      </p:sp>
      <p:sp>
        <p:nvSpPr>
          <p:cNvPr id="93" name="Parallelogram 92">
            <a:extLst>
              <a:ext uri="{FF2B5EF4-FFF2-40B4-BE49-F238E27FC236}">
                <a16:creationId xmlns:a16="http://schemas.microsoft.com/office/drawing/2014/main" id="{B1BD5F92-D964-CF93-BDE0-B5D2BEB4C514}"/>
              </a:ext>
            </a:extLst>
          </p:cNvPr>
          <p:cNvSpPr/>
          <p:nvPr userDrawn="1"/>
        </p:nvSpPr>
        <p:spPr>
          <a:xfrm>
            <a:off x="6286916" y="3082723"/>
            <a:ext cx="5456186" cy="365760"/>
          </a:xfrm>
          <a:prstGeom prst="parallelogram">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 USED</a:t>
            </a:r>
          </a:p>
        </p:txBody>
      </p:sp>
      <p:pic>
        <p:nvPicPr>
          <p:cNvPr id="94" name="Picture 93" descr="Image result for macbook pro transparent background">
            <a:extLst>
              <a:ext uri="{FF2B5EF4-FFF2-40B4-BE49-F238E27FC236}">
                <a16:creationId xmlns:a16="http://schemas.microsoft.com/office/drawing/2014/main" id="{AA949372-550D-59B1-1113-3D326F0CB71F}"/>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17518" y="3629710"/>
            <a:ext cx="2279800" cy="1139372"/>
          </a:xfrm>
          <a:prstGeom prst="rect">
            <a:avLst/>
          </a:prstGeom>
          <a:noFill/>
          <a:extLst>
            <a:ext uri="{909E8E84-426E-40DD-AFC4-6F175D3DCCD1}">
              <a14:hiddenFill xmlns:a14="http://schemas.microsoft.com/office/drawing/2010/main">
                <a:solidFill>
                  <a:srgbClr val="FFFFFF"/>
                </a:solidFill>
              </a14:hiddenFill>
            </a:ext>
          </a:extLst>
        </p:spPr>
      </p:pic>
      <p:sp>
        <p:nvSpPr>
          <p:cNvPr id="95" name="Text Placeholder 15">
            <a:extLst>
              <a:ext uri="{FF2B5EF4-FFF2-40B4-BE49-F238E27FC236}">
                <a16:creationId xmlns:a16="http://schemas.microsoft.com/office/drawing/2014/main" id="{9FAD3141-8E42-8CEE-6934-8E55A9BB6769}"/>
              </a:ext>
            </a:extLst>
          </p:cNvPr>
          <p:cNvSpPr>
            <a:spLocks noGrp="1"/>
          </p:cNvSpPr>
          <p:nvPr userDrawn="1">
            <p:ph type="body" sz="quarter" idx="11" hasCustomPrompt="1"/>
          </p:nvPr>
        </p:nvSpPr>
        <p:spPr>
          <a:xfrm>
            <a:off x="2835012" y="3816466"/>
            <a:ext cx="2756163" cy="765860"/>
          </a:xfrm>
        </p:spPr>
        <p:txBody>
          <a:bodyPr anchor="ctr">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6" name="Text Placeholder 15">
            <a:extLst>
              <a:ext uri="{FF2B5EF4-FFF2-40B4-BE49-F238E27FC236}">
                <a16:creationId xmlns:a16="http://schemas.microsoft.com/office/drawing/2014/main" id="{1CDC0934-CF28-A233-081D-0E6466B74C0D}"/>
              </a:ext>
            </a:extLst>
          </p:cNvPr>
          <p:cNvSpPr>
            <a:spLocks noGrp="1"/>
          </p:cNvSpPr>
          <p:nvPr userDrawn="1">
            <p:ph type="body" sz="quarter" idx="17" hasCustomPrompt="1"/>
          </p:nvPr>
        </p:nvSpPr>
        <p:spPr>
          <a:xfrm>
            <a:off x="6491591" y="4033566"/>
            <a:ext cx="1441015"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7" name="Text Placeholder 15">
            <a:extLst>
              <a:ext uri="{FF2B5EF4-FFF2-40B4-BE49-F238E27FC236}">
                <a16:creationId xmlns:a16="http://schemas.microsoft.com/office/drawing/2014/main" id="{4B4F02BE-F5E2-7C6B-F9DB-D78B2E2879B6}"/>
              </a:ext>
            </a:extLst>
          </p:cNvPr>
          <p:cNvSpPr>
            <a:spLocks noGrp="1"/>
          </p:cNvSpPr>
          <p:nvPr userDrawn="1">
            <p:ph type="body" sz="quarter" idx="18" hasCustomPrompt="1"/>
          </p:nvPr>
        </p:nvSpPr>
        <p:spPr>
          <a:xfrm>
            <a:off x="8196941" y="4033566"/>
            <a:ext cx="1441015"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8" name="Text Placeholder 15">
            <a:extLst>
              <a:ext uri="{FF2B5EF4-FFF2-40B4-BE49-F238E27FC236}">
                <a16:creationId xmlns:a16="http://schemas.microsoft.com/office/drawing/2014/main" id="{44AD85AC-A679-9206-B0F2-9FF2424A4790}"/>
              </a:ext>
            </a:extLst>
          </p:cNvPr>
          <p:cNvSpPr>
            <a:spLocks noGrp="1"/>
          </p:cNvSpPr>
          <p:nvPr userDrawn="1">
            <p:ph type="body" sz="quarter" idx="19" hasCustomPrompt="1"/>
          </p:nvPr>
        </p:nvSpPr>
        <p:spPr>
          <a:xfrm>
            <a:off x="9902295" y="4033566"/>
            <a:ext cx="1441015" cy="1051474"/>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99" name="Text Placeholder 15">
            <a:extLst>
              <a:ext uri="{FF2B5EF4-FFF2-40B4-BE49-F238E27FC236}">
                <a16:creationId xmlns:a16="http://schemas.microsoft.com/office/drawing/2014/main" id="{78583E78-FD72-039C-CD6B-4134801024C8}"/>
              </a:ext>
            </a:extLst>
          </p:cNvPr>
          <p:cNvSpPr>
            <a:spLocks noGrp="1"/>
          </p:cNvSpPr>
          <p:nvPr userDrawn="1">
            <p:ph type="body" sz="quarter" idx="20" hasCustomPrompt="1"/>
          </p:nvPr>
        </p:nvSpPr>
        <p:spPr>
          <a:xfrm>
            <a:off x="6958384" y="3662365"/>
            <a:ext cx="507441"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0" name="Text Placeholder 15">
            <a:extLst>
              <a:ext uri="{FF2B5EF4-FFF2-40B4-BE49-F238E27FC236}">
                <a16:creationId xmlns:a16="http://schemas.microsoft.com/office/drawing/2014/main" id="{22F33A6F-57FB-2131-231D-1E699CD33E66}"/>
              </a:ext>
            </a:extLst>
          </p:cNvPr>
          <p:cNvSpPr>
            <a:spLocks noGrp="1"/>
          </p:cNvSpPr>
          <p:nvPr userDrawn="1">
            <p:ph type="body" sz="quarter" idx="21" hasCustomPrompt="1"/>
          </p:nvPr>
        </p:nvSpPr>
        <p:spPr>
          <a:xfrm>
            <a:off x="8663735" y="3662365"/>
            <a:ext cx="507441"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1" name="Text Placeholder 15">
            <a:extLst>
              <a:ext uri="{FF2B5EF4-FFF2-40B4-BE49-F238E27FC236}">
                <a16:creationId xmlns:a16="http://schemas.microsoft.com/office/drawing/2014/main" id="{1169F837-54A2-0D9A-DC6A-ACADCC7C8805}"/>
              </a:ext>
            </a:extLst>
          </p:cNvPr>
          <p:cNvSpPr>
            <a:spLocks noGrp="1"/>
          </p:cNvSpPr>
          <p:nvPr userDrawn="1">
            <p:ph type="body" sz="quarter" idx="22" hasCustomPrompt="1"/>
          </p:nvPr>
        </p:nvSpPr>
        <p:spPr>
          <a:xfrm>
            <a:off x="10369086" y="3662365"/>
            <a:ext cx="507441" cy="201907"/>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Icon</a:t>
            </a:r>
          </a:p>
        </p:txBody>
      </p:sp>
      <p:sp>
        <p:nvSpPr>
          <p:cNvPr id="102" name="Text Placeholder 15">
            <a:extLst>
              <a:ext uri="{FF2B5EF4-FFF2-40B4-BE49-F238E27FC236}">
                <a16:creationId xmlns:a16="http://schemas.microsoft.com/office/drawing/2014/main" id="{2211BCDC-3CE2-3140-3E1F-05D5D78D6008}"/>
              </a:ext>
            </a:extLst>
          </p:cNvPr>
          <p:cNvSpPr>
            <a:spLocks noGrp="1"/>
          </p:cNvSpPr>
          <p:nvPr userDrawn="1">
            <p:ph type="body" sz="quarter" idx="23" hasCustomPrompt="1"/>
          </p:nvPr>
        </p:nvSpPr>
        <p:spPr>
          <a:xfrm>
            <a:off x="2486662" y="157481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3" name="Text Placeholder 15">
            <a:extLst>
              <a:ext uri="{FF2B5EF4-FFF2-40B4-BE49-F238E27FC236}">
                <a16:creationId xmlns:a16="http://schemas.microsoft.com/office/drawing/2014/main" id="{2AD3BB1A-D67D-C1B2-6417-FBDA7B345D19}"/>
              </a:ext>
            </a:extLst>
          </p:cNvPr>
          <p:cNvSpPr>
            <a:spLocks noGrp="1"/>
          </p:cNvSpPr>
          <p:nvPr userDrawn="1">
            <p:ph type="body" sz="quarter" idx="24" hasCustomPrompt="1"/>
          </p:nvPr>
        </p:nvSpPr>
        <p:spPr>
          <a:xfrm>
            <a:off x="1053811"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
        <p:nvSpPr>
          <p:cNvPr id="104" name="Text Placeholder 15">
            <a:extLst>
              <a:ext uri="{FF2B5EF4-FFF2-40B4-BE49-F238E27FC236}">
                <a16:creationId xmlns:a16="http://schemas.microsoft.com/office/drawing/2014/main" id="{0C74805A-5AB8-B6AB-1AA4-F72C56CEBEFF}"/>
              </a:ext>
            </a:extLst>
          </p:cNvPr>
          <p:cNvSpPr>
            <a:spLocks noGrp="1"/>
          </p:cNvSpPr>
          <p:nvPr userDrawn="1">
            <p:ph type="body" sz="quarter" idx="25" hasCustomPrompt="1"/>
          </p:nvPr>
        </p:nvSpPr>
        <p:spPr>
          <a:xfrm>
            <a:off x="8284285" y="1574811"/>
            <a:ext cx="3104517" cy="1350691"/>
          </a:xfrm>
        </p:spPr>
        <p:txBody>
          <a:bodyPr anchor="t">
            <a:noAutofit/>
          </a:bodyPr>
          <a:lstStyle>
            <a:lvl1pPr marL="0" indent="0" algn="l">
              <a:buNone/>
              <a:defRPr sz="1100" b="0">
                <a:solidFill>
                  <a:schemeClr val="tx1"/>
                </a:solidFill>
                <a:latin typeface="Arial" panose="020B0604020202020204" pitchFamily="34" charset="0"/>
                <a:cs typeface="Arial" panose="020B0604020202020204" pitchFamily="34" charset="0"/>
              </a:defRPr>
            </a:lvl1pPr>
          </a:lstStyle>
          <a:p>
            <a:pPr lvl="0"/>
            <a:r>
              <a:rPr lang="en-US"/>
              <a:t>Contents</a:t>
            </a:r>
          </a:p>
        </p:txBody>
      </p:sp>
      <p:sp>
        <p:nvSpPr>
          <p:cNvPr id="105" name="Text Placeholder 15">
            <a:extLst>
              <a:ext uri="{FF2B5EF4-FFF2-40B4-BE49-F238E27FC236}">
                <a16:creationId xmlns:a16="http://schemas.microsoft.com/office/drawing/2014/main" id="{E3D96AA3-E936-9B98-4C37-8F92168BF9F3}"/>
              </a:ext>
            </a:extLst>
          </p:cNvPr>
          <p:cNvSpPr>
            <a:spLocks noGrp="1"/>
          </p:cNvSpPr>
          <p:nvPr userDrawn="1">
            <p:ph type="body" sz="quarter" idx="26" hasCustomPrompt="1"/>
          </p:nvPr>
        </p:nvSpPr>
        <p:spPr>
          <a:xfrm>
            <a:off x="6851434" y="2116795"/>
            <a:ext cx="787930" cy="266700"/>
          </a:xfrm>
        </p:spPr>
        <p:txBody>
          <a:bodyPr anchor="t">
            <a:noAutofit/>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a:t>Image</a:t>
            </a:r>
          </a:p>
        </p:txBody>
      </p:sp>
    </p:spTree>
    <p:extLst>
      <p:ext uri="{BB962C8B-B14F-4D97-AF65-F5344CB8AC3E}">
        <p14:creationId xmlns:p14="http://schemas.microsoft.com/office/powerpoint/2010/main" val="4000457564"/>
      </p:ext>
    </p:extLst>
  </p:cSld>
  <p:clrMapOvr>
    <a:masterClrMapping/>
  </p:clrMapOvr>
  <p:transition spd="slow">
    <p:push/>
  </p:transition>
  <p:extLst>
    <p:ext uri="{DCECCB84-F9BA-43D5-87BE-67443E8EF086}">
      <p15:sldGuideLst xmlns:p15="http://schemas.microsoft.com/office/powerpoint/2012/main">
        <p15:guide id="1" orient="horz" pos="648">
          <p15:clr>
            <a:srgbClr val="FBAE40"/>
          </p15:clr>
        </p15:guide>
        <p15:guide id="2" pos="288">
          <p15:clr>
            <a:srgbClr val="FBAE40"/>
          </p15:clr>
        </p15:guide>
        <p15:guide id="3" pos="7392">
          <p15:clr>
            <a:srgbClr val="FBAE40"/>
          </p15:clr>
        </p15:guide>
        <p15:guide id="4" orient="horz" pos="40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4.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7.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8" name="Google Shape;8;p1"/>
          <p:cNvSpPr txBox="1">
            <a:spLocks noGrp="1"/>
          </p:cNvSpPr>
          <p:nvPr>
            <p:ph type="sldNum" idx="12"/>
          </p:nvPr>
        </p:nvSpPr>
        <p:spPr>
          <a:xfrm>
            <a:off x="11298083" y="6217623"/>
            <a:ext cx="731695" cy="524800"/>
          </a:xfrm>
          <a:prstGeom prst="rect">
            <a:avLst/>
          </a:prstGeom>
          <a:noFill/>
          <a:ln>
            <a:noFill/>
          </a:ln>
        </p:spPr>
        <p:txBody>
          <a:bodyPr spcFirstLastPara="1" wrap="square" lIns="91425" tIns="91425" rIns="91425" bIns="91425" anchor="ctr" anchorCtr="0">
            <a:normAutofit/>
          </a:bodyPr>
          <a:lstStyle>
            <a:lvl1pPr lvl="0" algn="r">
              <a:buNone/>
              <a:defRPr sz="1067">
                <a:solidFill>
                  <a:schemeClr val="dk1"/>
                </a:solidFill>
                <a:latin typeface="+mn-lt"/>
                <a:ea typeface="Proxima Nova"/>
                <a:cs typeface="Proxima Nova"/>
                <a:sym typeface="Proxima Nova"/>
              </a:defRPr>
            </a:lvl1pPr>
            <a:lvl2pPr lvl="1" algn="r">
              <a:buNone/>
              <a:defRPr sz="1333">
                <a:solidFill>
                  <a:schemeClr val="dk1"/>
                </a:solidFill>
                <a:latin typeface="Proxima Nova"/>
                <a:ea typeface="Proxima Nova"/>
                <a:cs typeface="Proxima Nova"/>
                <a:sym typeface="Proxima Nova"/>
              </a:defRPr>
            </a:lvl2pPr>
            <a:lvl3pPr lvl="2" algn="r">
              <a:buNone/>
              <a:defRPr sz="1333">
                <a:solidFill>
                  <a:schemeClr val="dk1"/>
                </a:solidFill>
                <a:latin typeface="Proxima Nova"/>
                <a:ea typeface="Proxima Nova"/>
                <a:cs typeface="Proxima Nova"/>
                <a:sym typeface="Proxima Nova"/>
              </a:defRPr>
            </a:lvl3pPr>
            <a:lvl4pPr lvl="3" algn="r">
              <a:buNone/>
              <a:defRPr sz="1333">
                <a:solidFill>
                  <a:schemeClr val="dk1"/>
                </a:solidFill>
                <a:latin typeface="Proxima Nova"/>
                <a:ea typeface="Proxima Nova"/>
                <a:cs typeface="Proxima Nova"/>
                <a:sym typeface="Proxima Nova"/>
              </a:defRPr>
            </a:lvl4pPr>
            <a:lvl5pPr lvl="4" algn="r">
              <a:buNone/>
              <a:defRPr sz="1333">
                <a:solidFill>
                  <a:schemeClr val="dk1"/>
                </a:solidFill>
                <a:latin typeface="Proxima Nova"/>
                <a:ea typeface="Proxima Nova"/>
                <a:cs typeface="Proxima Nova"/>
                <a:sym typeface="Proxima Nova"/>
              </a:defRPr>
            </a:lvl5pPr>
            <a:lvl6pPr lvl="5" algn="r">
              <a:buNone/>
              <a:defRPr sz="1333">
                <a:solidFill>
                  <a:schemeClr val="dk1"/>
                </a:solidFill>
                <a:latin typeface="Proxima Nova"/>
                <a:ea typeface="Proxima Nova"/>
                <a:cs typeface="Proxima Nova"/>
                <a:sym typeface="Proxima Nova"/>
              </a:defRPr>
            </a:lvl6pPr>
            <a:lvl7pPr lvl="6" algn="r">
              <a:buNone/>
              <a:defRPr sz="1333">
                <a:solidFill>
                  <a:schemeClr val="dk1"/>
                </a:solidFill>
                <a:latin typeface="Proxima Nova"/>
                <a:ea typeface="Proxima Nova"/>
                <a:cs typeface="Proxima Nova"/>
                <a:sym typeface="Proxima Nova"/>
              </a:defRPr>
            </a:lvl7pPr>
            <a:lvl8pPr lvl="7" algn="r">
              <a:buNone/>
              <a:defRPr sz="1333">
                <a:solidFill>
                  <a:schemeClr val="dk1"/>
                </a:solidFill>
                <a:latin typeface="Proxima Nova"/>
                <a:ea typeface="Proxima Nova"/>
                <a:cs typeface="Proxima Nova"/>
                <a:sym typeface="Proxima Nova"/>
              </a:defRPr>
            </a:lvl8pPr>
            <a:lvl9pPr lvl="8" algn="r">
              <a:buNone/>
              <a:defRPr sz="1333">
                <a:solidFill>
                  <a:schemeClr val="dk1"/>
                </a:solidFill>
                <a:latin typeface="Proxima Nova"/>
                <a:ea typeface="Proxima Nova"/>
                <a:cs typeface="Proxima Nova"/>
                <a:sym typeface="Proxima Nova"/>
              </a:defRPr>
            </a:lvl9pPr>
          </a:lstStyle>
          <a:p>
            <a:fld id="{14F0EC3B-892E-6843-8E9D-67F1021565E0}" type="slidenum">
              <a:rPr lang="en-US" smtClean="0"/>
              <a:t>‹#›</a:t>
            </a:fld>
            <a:endParaRPr lang="en-US"/>
          </a:p>
        </p:txBody>
      </p:sp>
      <p:sp>
        <p:nvSpPr>
          <p:cNvPr id="2" name="Title Placeholder 1">
            <a:extLst>
              <a:ext uri="{FF2B5EF4-FFF2-40B4-BE49-F238E27FC236}">
                <a16:creationId xmlns:a16="http://schemas.microsoft.com/office/drawing/2014/main" id="{E3AA059E-C8F6-49ED-8FDB-BC3FEFE10B95}"/>
              </a:ext>
            </a:extLst>
          </p:cNvPr>
          <p:cNvSpPr>
            <a:spLocks noGrp="1"/>
          </p:cNvSpPr>
          <p:nvPr>
            <p:ph type="title"/>
          </p:nvPr>
        </p:nvSpPr>
        <p:spPr>
          <a:xfrm>
            <a:off x="838309" y="366186"/>
            <a:ext cx="10516970" cy="132503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4" name="Text Placeholder 3">
            <a:extLst>
              <a:ext uri="{FF2B5EF4-FFF2-40B4-BE49-F238E27FC236}">
                <a16:creationId xmlns:a16="http://schemas.microsoft.com/office/drawing/2014/main" id="{041917F2-5D03-40AE-B3A4-320FF33117B0}"/>
              </a:ext>
            </a:extLst>
          </p:cNvPr>
          <p:cNvSpPr>
            <a:spLocks noGrp="1"/>
          </p:cNvSpPr>
          <p:nvPr>
            <p:ph type="body" idx="1"/>
          </p:nvPr>
        </p:nvSpPr>
        <p:spPr>
          <a:xfrm>
            <a:off x="838309" y="1826685"/>
            <a:ext cx="1051697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08262767"/>
      </p:ext>
    </p:extLst>
  </p:cSld>
  <p:clrMap bg1="lt1" tx1="dk1" bg2="dk2" tx2="lt2" accent1="accent1" accent2="accent2" accent3="accent3" accent4="accent4" accent5="accent5" accent6="accent6" hlink="hlink" folHlink="folHlink"/>
  <p:sldLayoutIdLst>
    <p:sldLayoutId id="2147483813" r:id="rId1"/>
    <p:sldLayoutId id="2147483814"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8" r:id="rId12"/>
    <p:sldLayoutId id="2147483773" r:id="rId13"/>
    <p:sldLayoutId id="2147483775" r:id="rId14"/>
    <p:sldLayoutId id="2147483776" r:id="rId15"/>
    <p:sldLayoutId id="2147483777" r:id="rId16"/>
    <p:sldLayoutId id="2147483783" r:id="rId17"/>
    <p:sldLayoutId id="2147483790" r:id="rId18"/>
    <p:sldLayoutId id="2147483791" r:id="rId19"/>
    <p:sldLayoutId id="2147483792" r:id="rId20"/>
    <p:sldLayoutId id="2147483807" r:id="rId21"/>
  </p:sldLayoutIdLst>
  <p:transition spd="slow">
    <p:push/>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964" marR="0" lvl="0" indent="-287964" algn="l" rtl="0" eaLnBrk="1" hangingPunct="1">
        <a:lnSpc>
          <a:spcPct val="100000"/>
        </a:lnSpc>
        <a:spcBef>
          <a:spcPts val="0"/>
        </a:spcBef>
        <a:spcAft>
          <a:spcPts val="800"/>
        </a:spcAft>
        <a:buClr>
          <a:schemeClr val="tx2"/>
        </a:buClr>
        <a:buSzPct val="130000"/>
        <a:buFont typeface="Arial" panose="020B0604020202020204" pitchFamily="34" charset="0"/>
        <a:buChar char="•"/>
        <a:defRPr lang="en-US" sz="1600" b="0" i="0" u="none" strike="noStrike" cap="none" dirty="0" smtClean="0">
          <a:solidFill>
            <a:schemeClr val="tx2"/>
          </a:solidFill>
          <a:latin typeface="Arial" panose="020B0604020202020204" pitchFamily="34" charset="0"/>
          <a:ea typeface="Arial" panose="020B0604020202020204" pitchFamily="34" charset="0"/>
          <a:cs typeface="Arial"/>
          <a:sym typeface="Montserrat"/>
        </a:defRPr>
      </a:lvl1pPr>
      <a:lvl2pPr marL="575928" marR="0" lvl="1" indent="-287964" algn="l" rtl="0" eaLnBrk="1" hangingPunct="1">
        <a:lnSpc>
          <a:spcPct val="100000"/>
        </a:lnSpc>
        <a:spcBef>
          <a:spcPts val="0"/>
        </a:spcBef>
        <a:spcAft>
          <a:spcPts val="800"/>
        </a:spcAft>
        <a:buClr>
          <a:schemeClr val="tx2"/>
        </a:buClr>
        <a:buSzPct val="100000"/>
        <a:buFont typeface="Courier New" panose="02070309020205020404" pitchFamily="49" charset="0"/>
        <a:buChar char="o"/>
        <a:defRPr sz="1600" b="0" i="0" u="none" strike="noStrike" cap="none">
          <a:solidFill>
            <a:schemeClr val="tx2"/>
          </a:solidFill>
          <a:latin typeface="+mn-lt"/>
          <a:ea typeface="Arial"/>
          <a:cs typeface="Arial"/>
          <a:sym typeface="Arial"/>
        </a:defRPr>
      </a:lvl2pPr>
      <a:lvl3pPr marL="863892" marR="0" lvl="2" indent="-287964" algn="l" rtl="0" eaLnBrk="1" hangingPunct="1">
        <a:lnSpc>
          <a:spcPct val="100000"/>
        </a:lnSpc>
        <a:spcBef>
          <a:spcPts val="0"/>
        </a:spcBef>
        <a:spcAft>
          <a:spcPts val="800"/>
        </a:spcAft>
        <a:buClr>
          <a:schemeClr val="tx2"/>
        </a:buClr>
        <a:buSzPct val="100000"/>
        <a:buFont typeface="Wingdings" panose="05000000000000000000" pitchFamily="2" charset="2"/>
        <a:buChar char="§"/>
        <a:defRPr sz="1600" b="0" i="0" u="none" strike="noStrike" cap="none">
          <a:solidFill>
            <a:schemeClr val="tx2"/>
          </a:solidFill>
          <a:latin typeface="+mn-lt"/>
          <a:ea typeface="Arial"/>
          <a:cs typeface="Arial"/>
          <a:sym typeface="Arial"/>
        </a:defRPr>
      </a:lvl3pPr>
      <a:lvl4pPr marL="1151856" marR="0" lvl="3" indent="-287964"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4pPr>
      <a:lvl5pPr marL="228571" marR="0" lvl="4" indent="-228571"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8" name="Google Shape;8;p1"/>
          <p:cNvSpPr txBox="1">
            <a:spLocks noGrp="1"/>
          </p:cNvSpPr>
          <p:nvPr>
            <p:ph type="sldNum" idx="12"/>
          </p:nvPr>
        </p:nvSpPr>
        <p:spPr>
          <a:xfrm>
            <a:off x="11298083" y="6217623"/>
            <a:ext cx="731695" cy="524800"/>
          </a:xfrm>
          <a:prstGeom prst="rect">
            <a:avLst/>
          </a:prstGeom>
          <a:noFill/>
          <a:ln>
            <a:noFill/>
          </a:ln>
        </p:spPr>
        <p:txBody>
          <a:bodyPr spcFirstLastPara="1" wrap="square" lIns="91425" tIns="91425" rIns="91425" bIns="91425" anchor="ctr" anchorCtr="0">
            <a:normAutofit/>
          </a:bodyPr>
          <a:lstStyle>
            <a:lvl1pPr lvl="0" algn="r">
              <a:buNone/>
              <a:defRPr sz="1067">
                <a:solidFill>
                  <a:schemeClr val="dk1"/>
                </a:solidFill>
                <a:latin typeface="+mn-lt"/>
                <a:ea typeface="Proxima Nova"/>
                <a:cs typeface="Proxima Nova"/>
                <a:sym typeface="Proxima Nova"/>
              </a:defRPr>
            </a:lvl1pPr>
            <a:lvl2pPr lvl="1" algn="r">
              <a:buNone/>
              <a:defRPr sz="1333">
                <a:solidFill>
                  <a:schemeClr val="dk1"/>
                </a:solidFill>
                <a:latin typeface="Proxima Nova"/>
                <a:ea typeface="Proxima Nova"/>
                <a:cs typeface="Proxima Nova"/>
                <a:sym typeface="Proxima Nova"/>
              </a:defRPr>
            </a:lvl2pPr>
            <a:lvl3pPr lvl="2" algn="r">
              <a:buNone/>
              <a:defRPr sz="1333">
                <a:solidFill>
                  <a:schemeClr val="dk1"/>
                </a:solidFill>
                <a:latin typeface="Proxima Nova"/>
                <a:ea typeface="Proxima Nova"/>
                <a:cs typeface="Proxima Nova"/>
                <a:sym typeface="Proxima Nova"/>
              </a:defRPr>
            </a:lvl3pPr>
            <a:lvl4pPr lvl="3" algn="r">
              <a:buNone/>
              <a:defRPr sz="1333">
                <a:solidFill>
                  <a:schemeClr val="dk1"/>
                </a:solidFill>
                <a:latin typeface="Proxima Nova"/>
                <a:ea typeface="Proxima Nova"/>
                <a:cs typeface="Proxima Nova"/>
                <a:sym typeface="Proxima Nova"/>
              </a:defRPr>
            </a:lvl4pPr>
            <a:lvl5pPr lvl="4" algn="r">
              <a:buNone/>
              <a:defRPr sz="1333">
                <a:solidFill>
                  <a:schemeClr val="dk1"/>
                </a:solidFill>
                <a:latin typeface="Proxima Nova"/>
                <a:ea typeface="Proxima Nova"/>
                <a:cs typeface="Proxima Nova"/>
                <a:sym typeface="Proxima Nova"/>
              </a:defRPr>
            </a:lvl5pPr>
            <a:lvl6pPr lvl="5" algn="r">
              <a:buNone/>
              <a:defRPr sz="1333">
                <a:solidFill>
                  <a:schemeClr val="dk1"/>
                </a:solidFill>
                <a:latin typeface="Proxima Nova"/>
                <a:ea typeface="Proxima Nova"/>
                <a:cs typeface="Proxima Nova"/>
                <a:sym typeface="Proxima Nova"/>
              </a:defRPr>
            </a:lvl6pPr>
            <a:lvl7pPr lvl="6" algn="r">
              <a:buNone/>
              <a:defRPr sz="1333">
                <a:solidFill>
                  <a:schemeClr val="dk1"/>
                </a:solidFill>
                <a:latin typeface="Proxima Nova"/>
                <a:ea typeface="Proxima Nova"/>
                <a:cs typeface="Proxima Nova"/>
                <a:sym typeface="Proxima Nova"/>
              </a:defRPr>
            </a:lvl7pPr>
            <a:lvl8pPr lvl="7" algn="r">
              <a:buNone/>
              <a:defRPr sz="1333">
                <a:solidFill>
                  <a:schemeClr val="dk1"/>
                </a:solidFill>
                <a:latin typeface="Proxima Nova"/>
                <a:ea typeface="Proxima Nova"/>
                <a:cs typeface="Proxima Nova"/>
                <a:sym typeface="Proxima Nova"/>
              </a:defRPr>
            </a:lvl8pPr>
            <a:lvl9pPr lvl="8" algn="r">
              <a:buNone/>
              <a:defRPr sz="1333">
                <a:solidFill>
                  <a:schemeClr val="dk1"/>
                </a:solidFill>
                <a:latin typeface="Proxima Nova"/>
                <a:ea typeface="Proxima Nova"/>
                <a:cs typeface="Proxima Nova"/>
                <a:sym typeface="Proxima Nova"/>
              </a:defRPr>
            </a:lvl9pPr>
          </a:lstStyle>
          <a:p>
            <a:fld id="{14F0EC3B-892E-6843-8E9D-67F1021565E0}" type="slidenum">
              <a:rPr lang="en-US" smtClean="0"/>
              <a:t>‹#›</a:t>
            </a:fld>
            <a:endParaRPr lang="en-US"/>
          </a:p>
        </p:txBody>
      </p:sp>
      <p:sp>
        <p:nvSpPr>
          <p:cNvPr id="2" name="Title Placeholder 1">
            <a:extLst>
              <a:ext uri="{FF2B5EF4-FFF2-40B4-BE49-F238E27FC236}">
                <a16:creationId xmlns:a16="http://schemas.microsoft.com/office/drawing/2014/main" id="{E3AA059E-C8F6-49ED-8FDB-BC3FEFE10B95}"/>
              </a:ext>
            </a:extLst>
          </p:cNvPr>
          <p:cNvSpPr>
            <a:spLocks noGrp="1"/>
          </p:cNvSpPr>
          <p:nvPr>
            <p:ph type="title"/>
          </p:nvPr>
        </p:nvSpPr>
        <p:spPr>
          <a:xfrm>
            <a:off x="838309" y="366186"/>
            <a:ext cx="10516970" cy="132503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4" name="Text Placeholder 3">
            <a:extLst>
              <a:ext uri="{FF2B5EF4-FFF2-40B4-BE49-F238E27FC236}">
                <a16:creationId xmlns:a16="http://schemas.microsoft.com/office/drawing/2014/main" id="{041917F2-5D03-40AE-B3A4-320FF33117B0}"/>
              </a:ext>
            </a:extLst>
          </p:cNvPr>
          <p:cNvSpPr>
            <a:spLocks noGrp="1"/>
          </p:cNvSpPr>
          <p:nvPr>
            <p:ph type="body" idx="1"/>
          </p:nvPr>
        </p:nvSpPr>
        <p:spPr>
          <a:xfrm>
            <a:off x="838309" y="1826685"/>
            <a:ext cx="1051697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60582103"/>
      </p:ext>
    </p:extLst>
  </p:cSld>
  <p:clrMap bg1="lt1" tx1="dk1" bg2="dk2" tx2="lt2" accent1="accent1" accent2="accent2" accent3="accent3" accent4="accent4" accent5="accent5" accent6="accent6" hlink="hlink" folHlink="folHlink"/>
  <p:sldLayoutIdLst>
    <p:sldLayoutId id="2147483830" r:id="rId1"/>
    <p:sldLayoutId id="2147483831" r:id="rId2"/>
    <p:sldLayoutId id="2147483832"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Lst>
  <p:transition spd="slow">
    <p:push/>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964" marR="0" lvl="0" indent="-287964" algn="l" rtl="0" eaLnBrk="1" hangingPunct="1">
        <a:lnSpc>
          <a:spcPct val="100000"/>
        </a:lnSpc>
        <a:spcBef>
          <a:spcPts val="0"/>
        </a:spcBef>
        <a:spcAft>
          <a:spcPts val="800"/>
        </a:spcAft>
        <a:buClr>
          <a:schemeClr val="tx2"/>
        </a:buClr>
        <a:buSzPct val="130000"/>
        <a:buFont typeface="Arial" panose="020B0604020202020204" pitchFamily="34" charset="0"/>
        <a:buChar char="•"/>
        <a:defRPr lang="en-US" sz="1600" b="0" i="0" u="none" strike="noStrike" cap="none" dirty="0" smtClean="0">
          <a:solidFill>
            <a:schemeClr val="tx2"/>
          </a:solidFill>
          <a:latin typeface="Arial" panose="020B0604020202020204" pitchFamily="34" charset="0"/>
          <a:ea typeface="Arial" panose="020B0604020202020204" pitchFamily="34" charset="0"/>
          <a:cs typeface="Arial"/>
          <a:sym typeface="Montserrat"/>
        </a:defRPr>
      </a:lvl1pPr>
      <a:lvl2pPr marL="575928" marR="0" lvl="1" indent="-287964" algn="l" rtl="0" eaLnBrk="1" hangingPunct="1">
        <a:lnSpc>
          <a:spcPct val="100000"/>
        </a:lnSpc>
        <a:spcBef>
          <a:spcPts val="0"/>
        </a:spcBef>
        <a:spcAft>
          <a:spcPts val="800"/>
        </a:spcAft>
        <a:buClr>
          <a:schemeClr val="tx2"/>
        </a:buClr>
        <a:buSzPct val="100000"/>
        <a:buFont typeface="Courier New" panose="02070309020205020404" pitchFamily="49" charset="0"/>
        <a:buChar char="o"/>
        <a:defRPr sz="1600" b="0" i="0" u="none" strike="noStrike" cap="none">
          <a:solidFill>
            <a:schemeClr val="tx2"/>
          </a:solidFill>
          <a:latin typeface="+mn-lt"/>
          <a:ea typeface="Arial"/>
          <a:cs typeface="Arial"/>
          <a:sym typeface="Arial"/>
        </a:defRPr>
      </a:lvl2pPr>
      <a:lvl3pPr marL="863892" marR="0" lvl="2" indent="-287964" algn="l" rtl="0" eaLnBrk="1" hangingPunct="1">
        <a:lnSpc>
          <a:spcPct val="100000"/>
        </a:lnSpc>
        <a:spcBef>
          <a:spcPts val="0"/>
        </a:spcBef>
        <a:spcAft>
          <a:spcPts val="800"/>
        </a:spcAft>
        <a:buClr>
          <a:schemeClr val="tx2"/>
        </a:buClr>
        <a:buSzPct val="100000"/>
        <a:buFont typeface="Wingdings" panose="05000000000000000000" pitchFamily="2" charset="2"/>
        <a:buChar char="§"/>
        <a:defRPr sz="1600" b="0" i="0" u="none" strike="noStrike" cap="none">
          <a:solidFill>
            <a:schemeClr val="tx2"/>
          </a:solidFill>
          <a:latin typeface="+mn-lt"/>
          <a:ea typeface="Arial"/>
          <a:cs typeface="Arial"/>
          <a:sym typeface="Arial"/>
        </a:defRPr>
      </a:lvl3pPr>
      <a:lvl4pPr marL="1151856" marR="0" lvl="3" indent="-287964"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4pPr>
      <a:lvl5pPr marL="228571" marR="0" lvl="4" indent="-228571"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8" name="Google Shape;8;p1"/>
          <p:cNvSpPr txBox="1">
            <a:spLocks noGrp="1"/>
          </p:cNvSpPr>
          <p:nvPr>
            <p:ph type="sldNum" idx="12"/>
          </p:nvPr>
        </p:nvSpPr>
        <p:spPr>
          <a:xfrm>
            <a:off x="11298084" y="6217623"/>
            <a:ext cx="731695" cy="524800"/>
          </a:xfrm>
          <a:prstGeom prst="rect">
            <a:avLst/>
          </a:prstGeom>
          <a:noFill/>
          <a:ln>
            <a:noFill/>
          </a:ln>
        </p:spPr>
        <p:txBody>
          <a:bodyPr spcFirstLastPara="1" wrap="square" lIns="91425" tIns="91425" rIns="91425" bIns="91425" anchor="ctr" anchorCtr="0">
            <a:normAutofit/>
          </a:bodyPr>
          <a:lstStyle>
            <a:lvl1pPr lvl="0" algn="r">
              <a:buNone/>
              <a:defRPr sz="1067">
                <a:solidFill>
                  <a:schemeClr val="dk1"/>
                </a:solidFill>
                <a:latin typeface="+mn-lt"/>
                <a:ea typeface="Proxima Nova"/>
                <a:cs typeface="Proxima Nova"/>
                <a:sym typeface="Proxima Nova"/>
              </a:defRPr>
            </a:lvl1pPr>
            <a:lvl2pPr lvl="1" algn="r">
              <a:buNone/>
              <a:defRPr sz="1333">
                <a:solidFill>
                  <a:schemeClr val="dk1"/>
                </a:solidFill>
                <a:latin typeface="Proxima Nova"/>
                <a:ea typeface="Proxima Nova"/>
                <a:cs typeface="Proxima Nova"/>
                <a:sym typeface="Proxima Nova"/>
              </a:defRPr>
            </a:lvl2pPr>
            <a:lvl3pPr lvl="2" algn="r">
              <a:buNone/>
              <a:defRPr sz="1333">
                <a:solidFill>
                  <a:schemeClr val="dk1"/>
                </a:solidFill>
                <a:latin typeface="Proxima Nova"/>
                <a:ea typeface="Proxima Nova"/>
                <a:cs typeface="Proxima Nova"/>
                <a:sym typeface="Proxima Nova"/>
              </a:defRPr>
            </a:lvl3pPr>
            <a:lvl4pPr lvl="3" algn="r">
              <a:buNone/>
              <a:defRPr sz="1333">
                <a:solidFill>
                  <a:schemeClr val="dk1"/>
                </a:solidFill>
                <a:latin typeface="Proxima Nova"/>
                <a:ea typeface="Proxima Nova"/>
                <a:cs typeface="Proxima Nova"/>
                <a:sym typeface="Proxima Nova"/>
              </a:defRPr>
            </a:lvl4pPr>
            <a:lvl5pPr lvl="4" algn="r">
              <a:buNone/>
              <a:defRPr sz="1333">
                <a:solidFill>
                  <a:schemeClr val="dk1"/>
                </a:solidFill>
                <a:latin typeface="Proxima Nova"/>
                <a:ea typeface="Proxima Nova"/>
                <a:cs typeface="Proxima Nova"/>
                <a:sym typeface="Proxima Nova"/>
              </a:defRPr>
            </a:lvl5pPr>
            <a:lvl6pPr lvl="5" algn="r">
              <a:buNone/>
              <a:defRPr sz="1333">
                <a:solidFill>
                  <a:schemeClr val="dk1"/>
                </a:solidFill>
                <a:latin typeface="Proxima Nova"/>
                <a:ea typeface="Proxima Nova"/>
                <a:cs typeface="Proxima Nova"/>
                <a:sym typeface="Proxima Nova"/>
              </a:defRPr>
            </a:lvl6pPr>
            <a:lvl7pPr lvl="6" algn="r">
              <a:buNone/>
              <a:defRPr sz="1333">
                <a:solidFill>
                  <a:schemeClr val="dk1"/>
                </a:solidFill>
                <a:latin typeface="Proxima Nova"/>
                <a:ea typeface="Proxima Nova"/>
                <a:cs typeface="Proxima Nova"/>
                <a:sym typeface="Proxima Nova"/>
              </a:defRPr>
            </a:lvl7pPr>
            <a:lvl8pPr lvl="7" algn="r">
              <a:buNone/>
              <a:defRPr sz="1333">
                <a:solidFill>
                  <a:schemeClr val="dk1"/>
                </a:solidFill>
                <a:latin typeface="Proxima Nova"/>
                <a:ea typeface="Proxima Nova"/>
                <a:cs typeface="Proxima Nova"/>
                <a:sym typeface="Proxima Nova"/>
              </a:defRPr>
            </a:lvl8pPr>
            <a:lvl9pPr lvl="8" algn="r">
              <a:buNone/>
              <a:defRPr sz="1333">
                <a:solidFill>
                  <a:schemeClr val="dk1"/>
                </a:solidFill>
                <a:latin typeface="Proxima Nova"/>
                <a:ea typeface="Proxima Nova"/>
                <a:cs typeface="Proxima Nova"/>
                <a:sym typeface="Proxima Nova"/>
              </a:defRPr>
            </a:lvl9pPr>
          </a:lstStyle>
          <a:p>
            <a:fld id="{14F0EC3B-892E-6843-8E9D-67F1021565E0}" type="slidenum">
              <a:rPr lang="en-US" smtClean="0"/>
              <a:t>‹#›</a:t>
            </a:fld>
            <a:endParaRPr lang="en-US"/>
          </a:p>
        </p:txBody>
      </p:sp>
      <p:sp>
        <p:nvSpPr>
          <p:cNvPr id="2" name="Title Placeholder 1">
            <a:extLst>
              <a:ext uri="{FF2B5EF4-FFF2-40B4-BE49-F238E27FC236}">
                <a16:creationId xmlns:a16="http://schemas.microsoft.com/office/drawing/2014/main" id="{E3AA059E-C8F6-49ED-8FDB-BC3FEFE10B95}"/>
              </a:ext>
            </a:extLst>
          </p:cNvPr>
          <p:cNvSpPr>
            <a:spLocks noGrp="1"/>
          </p:cNvSpPr>
          <p:nvPr>
            <p:ph type="title"/>
          </p:nvPr>
        </p:nvSpPr>
        <p:spPr>
          <a:xfrm>
            <a:off x="838309" y="366186"/>
            <a:ext cx="10516970" cy="132503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4" name="Text Placeholder 3">
            <a:extLst>
              <a:ext uri="{FF2B5EF4-FFF2-40B4-BE49-F238E27FC236}">
                <a16:creationId xmlns:a16="http://schemas.microsoft.com/office/drawing/2014/main" id="{041917F2-5D03-40AE-B3A4-320FF33117B0}"/>
              </a:ext>
            </a:extLst>
          </p:cNvPr>
          <p:cNvSpPr>
            <a:spLocks noGrp="1"/>
          </p:cNvSpPr>
          <p:nvPr>
            <p:ph type="body" idx="1"/>
          </p:nvPr>
        </p:nvSpPr>
        <p:spPr>
          <a:xfrm>
            <a:off x="838309" y="1826685"/>
            <a:ext cx="1051697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99051609"/>
      </p:ext>
    </p:extLst>
  </p:cSld>
  <p:clrMap bg1="lt1" tx1="dk1" bg2="dk2" tx2="lt2" accent1="accent1" accent2="accent2" accent3="accent3" accent4="accent4" accent5="accent5" accent6="accent6" hlink="hlink" folHlink="folHlink"/>
  <p:sldLayoutIdLst>
    <p:sldLayoutId id="2147483856" r:id="rId1"/>
    <p:sldLayoutId id="2147483857" r:id="rId2"/>
    <p:sldLayoutId id="2147483858"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Lst>
  <p:transition spd="slow">
    <p:push/>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935" marR="0" lvl="0" indent="-287935" algn="l" rtl="0" eaLnBrk="1" hangingPunct="1">
        <a:lnSpc>
          <a:spcPct val="100000"/>
        </a:lnSpc>
        <a:spcBef>
          <a:spcPts val="0"/>
        </a:spcBef>
        <a:spcAft>
          <a:spcPts val="800"/>
        </a:spcAft>
        <a:buClr>
          <a:schemeClr val="tx2"/>
        </a:buClr>
        <a:buSzPct val="130000"/>
        <a:buFont typeface="Arial" panose="020B0604020202020204" pitchFamily="34" charset="0"/>
        <a:buChar char="•"/>
        <a:defRPr lang="en-US" sz="1600" b="0" i="0" u="none" strike="noStrike" cap="none" dirty="0" smtClean="0">
          <a:solidFill>
            <a:schemeClr val="tx2"/>
          </a:solidFill>
          <a:latin typeface="Arial" panose="020B0604020202020204" pitchFamily="34" charset="0"/>
          <a:ea typeface="Arial" panose="020B0604020202020204" pitchFamily="34" charset="0"/>
          <a:cs typeface="Arial"/>
          <a:sym typeface="Montserrat"/>
        </a:defRPr>
      </a:lvl1pPr>
      <a:lvl2pPr marL="575870" marR="0" lvl="1" indent="-287935" algn="l" rtl="0" eaLnBrk="1" hangingPunct="1">
        <a:lnSpc>
          <a:spcPct val="100000"/>
        </a:lnSpc>
        <a:spcBef>
          <a:spcPts val="0"/>
        </a:spcBef>
        <a:spcAft>
          <a:spcPts val="800"/>
        </a:spcAft>
        <a:buClr>
          <a:schemeClr val="tx2"/>
        </a:buClr>
        <a:buSzPct val="100000"/>
        <a:buFont typeface="Courier New" panose="02070309020205020404" pitchFamily="49" charset="0"/>
        <a:buChar char="o"/>
        <a:defRPr sz="1600" b="0" i="0" u="none" strike="noStrike" cap="none">
          <a:solidFill>
            <a:schemeClr val="tx2"/>
          </a:solidFill>
          <a:latin typeface="+mn-lt"/>
          <a:ea typeface="Arial"/>
          <a:cs typeface="Arial"/>
          <a:sym typeface="Arial"/>
        </a:defRPr>
      </a:lvl2pPr>
      <a:lvl3pPr marL="863806" marR="0" lvl="2" indent="-287935" algn="l" rtl="0" eaLnBrk="1" hangingPunct="1">
        <a:lnSpc>
          <a:spcPct val="100000"/>
        </a:lnSpc>
        <a:spcBef>
          <a:spcPts val="0"/>
        </a:spcBef>
        <a:spcAft>
          <a:spcPts val="800"/>
        </a:spcAft>
        <a:buClr>
          <a:schemeClr val="tx2"/>
        </a:buClr>
        <a:buSzPct val="100000"/>
        <a:buFont typeface="Wingdings" panose="05000000000000000000" pitchFamily="2" charset="2"/>
        <a:buChar char="§"/>
        <a:defRPr sz="1600" b="0" i="0" u="none" strike="noStrike" cap="none">
          <a:solidFill>
            <a:schemeClr val="tx2"/>
          </a:solidFill>
          <a:latin typeface="+mn-lt"/>
          <a:ea typeface="Arial"/>
          <a:cs typeface="Arial"/>
          <a:sym typeface="Arial"/>
        </a:defRPr>
      </a:lvl3pPr>
      <a:lvl4pPr marL="1151741" marR="0" lvl="3" indent="-287935"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4pPr>
      <a:lvl5pPr marL="228548" marR="0" lvl="4" indent="-228548"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8" name="Google Shape;8;p1"/>
          <p:cNvSpPr txBox="1">
            <a:spLocks noGrp="1"/>
          </p:cNvSpPr>
          <p:nvPr>
            <p:ph type="sldNum" idx="12"/>
          </p:nvPr>
        </p:nvSpPr>
        <p:spPr>
          <a:xfrm>
            <a:off x="11298083" y="6217623"/>
            <a:ext cx="731695" cy="524800"/>
          </a:xfrm>
          <a:prstGeom prst="rect">
            <a:avLst/>
          </a:prstGeom>
          <a:noFill/>
          <a:ln>
            <a:noFill/>
          </a:ln>
        </p:spPr>
        <p:txBody>
          <a:bodyPr spcFirstLastPara="1" wrap="square" lIns="91425" tIns="91425" rIns="91425" bIns="91425" anchor="ctr" anchorCtr="0">
            <a:normAutofit/>
          </a:bodyPr>
          <a:lstStyle>
            <a:lvl1pPr lvl="0" algn="r">
              <a:buNone/>
              <a:defRPr sz="1067">
                <a:solidFill>
                  <a:schemeClr val="dk1"/>
                </a:solidFill>
                <a:latin typeface="+mn-lt"/>
                <a:ea typeface="Proxima Nova"/>
                <a:cs typeface="Proxima Nova"/>
                <a:sym typeface="Proxima Nova"/>
              </a:defRPr>
            </a:lvl1pPr>
            <a:lvl2pPr lvl="1" algn="r">
              <a:buNone/>
              <a:defRPr sz="1333">
                <a:solidFill>
                  <a:schemeClr val="dk1"/>
                </a:solidFill>
                <a:latin typeface="Proxima Nova"/>
                <a:ea typeface="Proxima Nova"/>
                <a:cs typeface="Proxima Nova"/>
                <a:sym typeface="Proxima Nova"/>
              </a:defRPr>
            </a:lvl2pPr>
            <a:lvl3pPr lvl="2" algn="r">
              <a:buNone/>
              <a:defRPr sz="1333">
                <a:solidFill>
                  <a:schemeClr val="dk1"/>
                </a:solidFill>
                <a:latin typeface="Proxima Nova"/>
                <a:ea typeface="Proxima Nova"/>
                <a:cs typeface="Proxima Nova"/>
                <a:sym typeface="Proxima Nova"/>
              </a:defRPr>
            </a:lvl3pPr>
            <a:lvl4pPr lvl="3" algn="r">
              <a:buNone/>
              <a:defRPr sz="1333">
                <a:solidFill>
                  <a:schemeClr val="dk1"/>
                </a:solidFill>
                <a:latin typeface="Proxima Nova"/>
                <a:ea typeface="Proxima Nova"/>
                <a:cs typeface="Proxima Nova"/>
                <a:sym typeface="Proxima Nova"/>
              </a:defRPr>
            </a:lvl4pPr>
            <a:lvl5pPr lvl="4" algn="r">
              <a:buNone/>
              <a:defRPr sz="1333">
                <a:solidFill>
                  <a:schemeClr val="dk1"/>
                </a:solidFill>
                <a:latin typeface="Proxima Nova"/>
                <a:ea typeface="Proxima Nova"/>
                <a:cs typeface="Proxima Nova"/>
                <a:sym typeface="Proxima Nova"/>
              </a:defRPr>
            </a:lvl5pPr>
            <a:lvl6pPr lvl="5" algn="r">
              <a:buNone/>
              <a:defRPr sz="1333">
                <a:solidFill>
                  <a:schemeClr val="dk1"/>
                </a:solidFill>
                <a:latin typeface="Proxima Nova"/>
                <a:ea typeface="Proxima Nova"/>
                <a:cs typeface="Proxima Nova"/>
                <a:sym typeface="Proxima Nova"/>
              </a:defRPr>
            </a:lvl6pPr>
            <a:lvl7pPr lvl="6" algn="r">
              <a:buNone/>
              <a:defRPr sz="1333">
                <a:solidFill>
                  <a:schemeClr val="dk1"/>
                </a:solidFill>
                <a:latin typeface="Proxima Nova"/>
                <a:ea typeface="Proxima Nova"/>
                <a:cs typeface="Proxima Nova"/>
                <a:sym typeface="Proxima Nova"/>
              </a:defRPr>
            </a:lvl7pPr>
            <a:lvl8pPr lvl="7" algn="r">
              <a:buNone/>
              <a:defRPr sz="1333">
                <a:solidFill>
                  <a:schemeClr val="dk1"/>
                </a:solidFill>
                <a:latin typeface="Proxima Nova"/>
                <a:ea typeface="Proxima Nova"/>
                <a:cs typeface="Proxima Nova"/>
                <a:sym typeface="Proxima Nova"/>
              </a:defRPr>
            </a:lvl8pPr>
            <a:lvl9pPr lvl="8" algn="r">
              <a:buNone/>
              <a:defRPr sz="1333">
                <a:solidFill>
                  <a:schemeClr val="dk1"/>
                </a:solidFill>
                <a:latin typeface="Proxima Nova"/>
                <a:ea typeface="Proxima Nova"/>
                <a:cs typeface="Proxima Nova"/>
                <a:sym typeface="Proxima Nova"/>
              </a:defRPr>
            </a:lvl9pPr>
          </a:lstStyle>
          <a:p>
            <a:fld id="{14F0EC3B-892E-6843-8E9D-67F1021565E0}" type="slidenum">
              <a:rPr lang="en-US" smtClean="0"/>
              <a:t>‹#›</a:t>
            </a:fld>
            <a:endParaRPr lang="en-US"/>
          </a:p>
        </p:txBody>
      </p:sp>
      <p:sp>
        <p:nvSpPr>
          <p:cNvPr id="2" name="Title Placeholder 1">
            <a:extLst>
              <a:ext uri="{FF2B5EF4-FFF2-40B4-BE49-F238E27FC236}">
                <a16:creationId xmlns:a16="http://schemas.microsoft.com/office/drawing/2014/main" id="{E3AA059E-C8F6-49ED-8FDB-BC3FEFE10B95}"/>
              </a:ext>
            </a:extLst>
          </p:cNvPr>
          <p:cNvSpPr>
            <a:spLocks noGrp="1"/>
          </p:cNvSpPr>
          <p:nvPr>
            <p:ph type="title"/>
          </p:nvPr>
        </p:nvSpPr>
        <p:spPr>
          <a:xfrm>
            <a:off x="838309" y="366186"/>
            <a:ext cx="10516970" cy="132503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4" name="Text Placeholder 3">
            <a:extLst>
              <a:ext uri="{FF2B5EF4-FFF2-40B4-BE49-F238E27FC236}">
                <a16:creationId xmlns:a16="http://schemas.microsoft.com/office/drawing/2014/main" id="{041917F2-5D03-40AE-B3A4-320FF33117B0}"/>
              </a:ext>
            </a:extLst>
          </p:cNvPr>
          <p:cNvSpPr>
            <a:spLocks noGrp="1"/>
          </p:cNvSpPr>
          <p:nvPr>
            <p:ph type="body" idx="1"/>
          </p:nvPr>
        </p:nvSpPr>
        <p:spPr>
          <a:xfrm>
            <a:off x="838309" y="1826685"/>
            <a:ext cx="1051697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8498447"/>
      </p:ext>
    </p:extLst>
  </p:cSld>
  <p:clrMap bg1="lt1" tx1="dk1" bg2="dk2" tx2="lt2" accent1="accent1" accent2="accent2" accent3="accent3" accent4="accent4" accent5="accent5" accent6="accent6" hlink="hlink" folHlink="folHlink"/>
  <p:sldLayoutIdLst>
    <p:sldLayoutId id="2147483882" r:id="rId1"/>
    <p:sldLayoutId id="2147483883"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transition spd="slow">
    <p:push/>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964" marR="0" lvl="0" indent="-287964" algn="l" rtl="0" eaLnBrk="1" hangingPunct="1">
        <a:lnSpc>
          <a:spcPct val="100000"/>
        </a:lnSpc>
        <a:spcBef>
          <a:spcPts val="0"/>
        </a:spcBef>
        <a:spcAft>
          <a:spcPts val="800"/>
        </a:spcAft>
        <a:buClr>
          <a:schemeClr val="tx2"/>
        </a:buClr>
        <a:buSzPct val="130000"/>
        <a:buFont typeface="Arial" panose="020B0604020202020204" pitchFamily="34" charset="0"/>
        <a:buChar char="•"/>
        <a:defRPr lang="en-US" sz="1600" b="0" i="0" u="none" strike="noStrike" cap="none" dirty="0" smtClean="0">
          <a:solidFill>
            <a:schemeClr val="tx2"/>
          </a:solidFill>
          <a:latin typeface="Arial" panose="020B0604020202020204" pitchFamily="34" charset="0"/>
          <a:ea typeface="Arial" panose="020B0604020202020204" pitchFamily="34" charset="0"/>
          <a:cs typeface="Arial"/>
          <a:sym typeface="Montserrat"/>
        </a:defRPr>
      </a:lvl1pPr>
      <a:lvl2pPr marL="575928" marR="0" lvl="1" indent="-287964" algn="l" rtl="0" eaLnBrk="1" hangingPunct="1">
        <a:lnSpc>
          <a:spcPct val="100000"/>
        </a:lnSpc>
        <a:spcBef>
          <a:spcPts val="0"/>
        </a:spcBef>
        <a:spcAft>
          <a:spcPts val="800"/>
        </a:spcAft>
        <a:buClr>
          <a:schemeClr val="tx2"/>
        </a:buClr>
        <a:buSzPct val="100000"/>
        <a:buFont typeface="Courier New" panose="02070309020205020404" pitchFamily="49" charset="0"/>
        <a:buChar char="o"/>
        <a:defRPr sz="1600" b="0" i="0" u="none" strike="noStrike" cap="none">
          <a:solidFill>
            <a:schemeClr val="tx2"/>
          </a:solidFill>
          <a:latin typeface="+mn-lt"/>
          <a:ea typeface="Arial"/>
          <a:cs typeface="Arial"/>
          <a:sym typeface="Arial"/>
        </a:defRPr>
      </a:lvl2pPr>
      <a:lvl3pPr marL="863892" marR="0" lvl="2" indent="-287964" algn="l" rtl="0" eaLnBrk="1" hangingPunct="1">
        <a:lnSpc>
          <a:spcPct val="100000"/>
        </a:lnSpc>
        <a:spcBef>
          <a:spcPts val="0"/>
        </a:spcBef>
        <a:spcAft>
          <a:spcPts val="800"/>
        </a:spcAft>
        <a:buClr>
          <a:schemeClr val="tx2"/>
        </a:buClr>
        <a:buSzPct val="100000"/>
        <a:buFont typeface="Wingdings" panose="05000000000000000000" pitchFamily="2" charset="2"/>
        <a:buChar char="§"/>
        <a:defRPr sz="1600" b="0" i="0" u="none" strike="noStrike" cap="none">
          <a:solidFill>
            <a:schemeClr val="tx2"/>
          </a:solidFill>
          <a:latin typeface="+mn-lt"/>
          <a:ea typeface="Arial"/>
          <a:cs typeface="Arial"/>
          <a:sym typeface="Arial"/>
        </a:defRPr>
      </a:lvl3pPr>
      <a:lvl4pPr marL="1151856" marR="0" lvl="3" indent="-287964"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4pPr>
      <a:lvl5pPr marL="228571" marR="0" lvl="4" indent="-228571"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8" name="Google Shape;8;p1"/>
          <p:cNvSpPr txBox="1">
            <a:spLocks noGrp="1"/>
          </p:cNvSpPr>
          <p:nvPr>
            <p:ph type="sldNum" idx="12"/>
          </p:nvPr>
        </p:nvSpPr>
        <p:spPr>
          <a:xfrm>
            <a:off x="11298083" y="6217623"/>
            <a:ext cx="731695" cy="524800"/>
          </a:xfrm>
          <a:prstGeom prst="rect">
            <a:avLst/>
          </a:prstGeom>
          <a:noFill/>
          <a:ln>
            <a:noFill/>
          </a:ln>
        </p:spPr>
        <p:txBody>
          <a:bodyPr spcFirstLastPara="1" wrap="square" lIns="91425" tIns="91425" rIns="91425" bIns="91425" anchor="ctr" anchorCtr="0">
            <a:normAutofit/>
          </a:bodyPr>
          <a:lstStyle>
            <a:lvl1pPr lvl="0" algn="r">
              <a:buNone/>
              <a:defRPr sz="1067">
                <a:solidFill>
                  <a:schemeClr val="dk1"/>
                </a:solidFill>
                <a:latin typeface="+mn-lt"/>
                <a:ea typeface="Proxima Nova"/>
                <a:cs typeface="Proxima Nova"/>
                <a:sym typeface="Proxima Nova"/>
              </a:defRPr>
            </a:lvl1pPr>
            <a:lvl2pPr lvl="1" algn="r">
              <a:buNone/>
              <a:defRPr sz="1333">
                <a:solidFill>
                  <a:schemeClr val="dk1"/>
                </a:solidFill>
                <a:latin typeface="Proxima Nova"/>
                <a:ea typeface="Proxima Nova"/>
                <a:cs typeface="Proxima Nova"/>
                <a:sym typeface="Proxima Nova"/>
              </a:defRPr>
            </a:lvl2pPr>
            <a:lvl3pPr lvl="2" algn="r">
              <a:buNone/>
              <a:defRPr sz="1333">
                <a:solidFill>
                  <a:schemeClr val="dk1"/>
                </a:solidFill>
                <a:latin typeface="Proxima Nova"/>
                <a:ea typeface="Proxima Nova"/>
                <a:cs typeface="Proxima Nova"/>
                <a:sym typeface="Proxima Nova"/>
              </a:defRPr>
            </a:lvl3pPr>
            <a:lvl4pPr lvl="3" algn="r">
              <a:buNone/>
              <a:defRPr sz="1333">
                <a:solidFill>
                  <a:schemeClr val="dk1"/>
                </a:solidFill>
                <a:latin typeface="Proxima Nova"/>
                <a:ea typeface="Proxima Nova"/>
                <a:cs typeface="Proxima Nova"/>
                <a:sym typeface="Proxima Nova"/>
              </a:defRPr>
            </a:lvl4pPr>
            <a:lvl5pPr lvl="4" algn="r">
              <a:buNone/>
              <a:defRPr sz="1333">
                <a:solidFill>
                  <a:schemeClr val="dk1"/>
                </a:solidFill>
                <a:latin typeface="Proxima Nova"/>
                <a:ea typeface="Proxima Nova"/>
                <a:cs typeface="Proxima Nova"/>
                <a:sym typeface="Proxima Nova"/>
              </a:defRPr>
            </a:lvl5pPr>
            <a:lvl6pPr lvl="5" algn="r">
              <a:buNone/>
              <a:defRPr sz="1333">
                <a:solidFill>
                  <a:schemeClr val="dk1"/>
                </a:solidFill>
                <a:latin typeface="Proxima Nova"/>
                <a:ea typeface="Proxima Nova"/>
                <a:cs typeface="Proxima Nova"/>
                <a:sym typeface="Proxima Nova"/>
              </a:defRPr>
            </a:lvl6pPr>
            <a:lvl7pPr lvl="6" algn="r">
              <a:buNone/>
              <a:defRPr sz="1333">
                <a:solidFill>
                  <a:schemeClr val="dk1"/>
                </a:solidFill>
                <a:latin typeface="Proxima Nova"/>
                <a:ea typeface="Proxima Nova"/>
                <a:cs typeface="Proxima Nova"/>
                <a:sym typeface="Proxima Nova"/>
              </a:defRPr>
            </a:lvl7pPr>
            <a:lvl8pPr lvl="7" algn="r">
              <a:buNone/>
              <a:defRPr sz="1333">
                <a:solidFill>
                  <a:schemeClr val="dk1"/>
                </a:solidFill>
                <a:latin typeface="Proxima Nova"/>
                <a:ea typeface="Proxima Nova"/>
                <a:cs typeface="Proxima Nova"/>
                <a:sym typeface="Proxima Nova"/>
              </a:defRPr>
            </a:lvl8pPr>
            <a:lvl9pPr lvl="8" algn="r">
              <a:buNone/>
              <a:defRPr sz="1333">
                <a:solidFill>
                  <a:schemeClr val="dk1"/>
                </a:solidFill>
                <a:latin typeface="Proxima Nova"/>
                <a:ea typeface="Proxima Nova"/>
                <a:cs typeface="Proxima Nova"/>
                <a:sym typeface="Proxima Nova"/>
              </a:defRPr>
            </a:lvl9pPr>
          </a:lstStyle>
          <a:p>
            <a:fld id="{14F0EC3B-892E-6843-8E9D-67F1021565E0}" type="slidenum">
              <a:rPr lang="en-US" smtClean="0"/>
              <a:t>‹#›</a:t>
            </a:fld>
            <a:endParaRPr lang="en-US"/>
          </a:p>
        </p:txBody>
      </p:sp>
      <p:sp>
        <p:nvSpPr>
          <p:cNvPr id="2" name="Title Placeholder 1">
            <a:extLst>
              <a:ext uri="{FF2B5EF4-FFF2-40B4-BE49-F238E27FC236}">
                <a16:creationId xmlns:a16="http://schemas.microsoft.com/office/drawing/2014/main" id="{E3AA059E-C8F6-49ED-8FDB-BC3FEFE10B95}"/>
              </a:ext>
            </a:extLst>
          </p:cNvPr>
          <p:cNvSpPr>
            <a:spLocks noGrp="1"/>
          </p:cNvSpPr>
          <p:nvPr>
            <p:ph type="title"/>
          </p:nvPr>
        </p:nvSpPr>
        <p:spPr>
          <a:xfrm>
            <a:off x="838309" y="366186"/>
            <a:ext cx="10516970" cy="132503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4" name="Text Placeholder 3">
            <a:extLst>
              <a:ext uri="{FF2B5EF4-FFF2-40B4-BE49-F238E27FC236}">
                <a16:creationId xmlns:a16="http://schemas.microsoft.com/office/drawing/2014/main" id="{041917F2-5D03-40AE-B3A4-320FF33117B0}"/>
              </a:ext>
            </a:extLst>
          </p:cNvPr>
          <p:cNvSpPr>
            <a:spLocks noGrp="1"/>
          </p:cNvSpPr>
          <p:nvPr>
            <p:ph type="body" idx="1"/>
          </p:nvPr>
        </p:nvSpPr>
        <p:spPr>
          <a:xfrm>
            <a:off x="838309" y="1826685"/>
            <a:ext cx="1051697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61314071"/>
      </p:ext>
    </p:extLst>
  </p:cSld>
  <p:clrMap bg1="lt1" tx1="dk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Lst>
  <p:transition spd="slow">
    <p:push/>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964" marR="0" lvl="0" indent="-287964" algn="l" rtl="0" eaLnBrk="1" hangingPunct="1">
        <a:lnSpc>
          <a:spcPct val="100000"/>
        </a:lnSpc>
        <a:spcBef>
          <a:spcPts val="0"/>
        </a:spcBef>
        <a:spcAft>
          <a:spcPts val="800"/>
        </a:spcAft>
        <a:buClr>
          <a:schemeClr val="tx2"/>
        </a:buClr>
        <a:buSzPct val="130000"/>
        <a:buFont typeface="Arial" panose="020B0604020202020204" pitchFamily="34" charset="0"/>
        <a:buChar char="•"/>
        <a:defRPr lang="en-US" sz="1600" b="0" i="0" u="none" strike="noStrike" cap="none" dirty="0" smtClean="0">
          <a:solidFill>
            <a:schemeClr val="tx2"/>
          </a:solidFill>
          <a:latin typeface="Arial" panose="020B0604020202020204" pitchFamily="34" charset="0"/>
          <a:ea typeface="Arial" panose="020B0604020202020204" pitchFamily="34" charset="0"/>
          <a:cs typeface="Arial"/>
          <a:sym typeface="Montserrat"/>
        </a:defRPr>
      </a:lvl1pPr>
      <a:lvl2pPr marL="575928" marR="0" lvl="1" indent="-287964" algn="l" rtl="0" eaLnBrk="1" hangingPunct="1">
        <a:lnSpc>
          <a:spcPct val="100000"/>
        </a:lnSpc>
        <a:spcBef>
          <a:spcPts val="0"/>
        </a:spcBef>
        <a:spcAft>
          <a:spcPts val="800"/>
        </a:spcAft>
        <a:buClr>
          <a:schemeClr val="tx2"/>
        </a:buClr>
        <a:buSzPct val="100000"/>
        <a:buFont typeface="Courier New" panose="02070309020205020404" pitchFamily="49" charset="0"/>
        <a:buChar char="o"/>
        <a:defRPr sz="1600" b="0" i="0" u="none" strike="noStrike" cap="none">
          <a:solidFill>
            <a:schemeClr val="tx2"/>
          </a:solidFill>
          <a:latin typeface="+mn-lt"/>
          <a:ea typeface="Arial"/>
          <a:cs typeface="Arial"/>
          <a:sym typeface="Arial"/>
        </a:defRPr>
      </a:lvl2pPr>
      <a:lvl3pPr marL="863892" marR="0" lvl="2" indent="-287964" algn="l" rtl="0" eaLnBrk="1" hangingPunct="1">
        <a:lnSpc>
          <a:spcPct val="100000"/>
        </a:lnSpc>
        <a:spcBef>
          <a:spcPts val="0"/>
        </a:spcBef>
        <a:spcAft>
          <a:spcPts val="800"/>
        </a:spcAft>
        <a:buClr>
          <a:schemeClr val="tx2"/>
        </a:buClr>
        <a:buSzPct val="100000"/>
        <a:buFont typeface="Wingdings" panose="05000000000000000000" pitchFamily="2" charset="2"/>
        <a:buChar char="§"/>
        <a:defRPr sz="1600" b="0" i="0" u="none" strike="noStrike" cap="none">
          <a:solidFill>
            <a:schemeClr val="tx2"/>
          </a:solidFill>
          <a:latin typeface="+mn-lt"/>
          <a:ea typeface="Arial"/>
          <a:cs typeface="Arial"/>
          <a:sym typeface="Arial"/>
        </a:defRPr>
      </a:lvl3pPr>
      <a:lvl4pPr marL="1151856" marR="0" lvl="3" indent="-287964"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4pPr>
      <a:lvl5pPr marL="228571" marR="0" lvl="4" indent="-228571"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2" name="Title Placeholder 1">
            <a:extLst>
              <a:ext uri="{FF2B5EF4-FFF2-40B4-BE49-F238E27FC236}">
                <a16:creationId xmlns:a16="http://schemas.microsoft.com/office/drawing/2014/main" id="{E3AA059E-C8F6-49ED-8FDB-BC3FEFE10B95}"/>
              </a:ext>
            </a:extLst>
          </p:cNvPr>
          <p:cNvSpPr>
            <a:spLocks noGrp="1"/>
          </p:cNvSpPr>
          <p:nvPr>
            <p:ph type="title"/>
          </p:nvPr>
        </p:nvSpPr>
        <p:spPr>
          <a:xfrm>
            <a:off x="838309" y="366186"/>
            <a:ext cx="10516970" cy="132503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4" name="Text Placeholder 3">
            <a:extLst>
              <a:ext uri="{FF2B5EF4-FFF2-40B4-BE49-F238E27FC236}">
                <a16:creationId xmlns:a16="http://schemas.microsoft.com/office/drawing/2014/main" id="{041917F2-5D03-40AE-B3A4-320FF33117B0}"/>
              </a:ext>
            </a:extLst>
          </p:cNvPr>
          <p:cNvSpPr>
            <a:spLocks noGrp="1"/>
          </p:cNvSpPr>
          <p:nvPr>
            <p:ph type="body" idx="1"/>
          </p:nvPr>
        </p:nvSpPr>
        <p:spPr>
          <a:xfrm>
            <a:off x="838309" y="1826685"/>
            <a:ext cx="1051697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Google Shape;99;p17">
            <a:extLst>
              <a:ext uri="{FF2B5EF4-FFF2-40B4-BE49-F238E27FC236}">
                <a16:creationId xmlns:a16="http://schemas.microsoft.com/office/drawing/2014/main" id="{B2219352-F014-8210-8BED-E6A8B7DF906D}"/>
              </a:ext>
            </a:extLst>
          </p:cNvPr>
          <p:cNvSpPr txBox="1">
            <a:spLocks/>
          </p:cNvSpPr>
          <p:nvPr userDrawn="1"/>
        </p:nvSpPr>
        <p:spPr>
          <a:xfrm>
            <a:off x="11682348" y="6605379"/>
            <a:ext cx="444558"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fld id="{14F0EC3B-892E-6843-8E9D-67F1021565E0}" type="slidenum">
              <a:rPr lang="en-US" sz="1100" b="0" smtClean="0">
                <a:solidFill>
                  <a:schemeClr val="bg1">
                    <a:lumMod val="65000"/>
                  </a:schemeClr>
                </a:solidFill>
              </a:rPr>
              <a:pPr/>
              <a:t>‹#›</a:t>
            </a:fld>
            <a:endParaRPr lang="en-US" sz="1100" b="0">
              <a:solidFill>
                <a:schemeClr val="bg1">
                  <a:lumMod val="65000"/>
                </a:schemeClr>
              </a:solidFill>
            </a:endParaRPr>
          </a:p>
        </p:txBody>
      </p:sp>
    </p:spTree>
    <p:extLst>
      <p:ext uri="{BB962C8B-B14F-4D97-AF65-F5344CB8AC3E}">
        <p14:creationId xmlns:p14="http://schemas.microsoft.com/office/powerpoint/2010/main" val="2401950101"/>
      </p:ext>
    </p:extLst>
  </p:cSld>
  <p:clrMap bg1="lt1" tx1="dk1" bg2="dk2" tx2="lt2" accent1="accent1" accent2="accent2" accent3="accent3" accent4="accent4" accent5="accent5" accent6="accent6" hlink="hlink" folHlink="folHlink"/>
  <p:sldLayoutIdLst>
    <p:sldLayoutId id="2147483910" r:id="rId1"/>
    <p:sldLayoutId id="2147483911" r:id="rId2"/>
    <p:sldLayoutId id="2147483912"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transition spd="slow">
    <p:push/>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964" marR="0" lvl="0" indent="-287964" algn="l" rtl="0" eaLnBrk="1" hangingPunct="1">
        <a:lnSpc>
          <a:spcPct val="100000"/>
        </a:lnSpc>
        <a:spcBef>
          <a:spcPts val="0"/>
        </a:spcBef>
        <a:spcAft>
          <a:spcPts val="800"/>
        </a:spcAft>
        <a:buClr>
          <a:schemeClr val="tx2"/>
        </a:buClr>
        <a:buSzPct val="130000"/>
        <a:buFont typeface="Arial" panose="020B0604020202020204" pitchFamily="34" charset="0"/>
        <a:buChar char="•"/>
        <a:defRPr lang="en-US" sz="1600" b="0" i="0" u="none" strike="noStrike" cap="none" dirty="0" smtClean="0">
          <a:solidFill>
            <a:schemeClr val="tx2"/>
          </a:solidFill>
          <a:latin typeface="Arial" panose="020B0604020202020204" pitchFamily="34" charset="0"/>
          <a:ea typeface="Arial" panose="020B0604020202020204" pitchFamily="34" charset="0"/>
          <a:cs typeface="Arial"/>
          <a:sym typeface="Montserrat"/>
        </a:defRPr>
      </a:lvl1pPr>
      <a:lvl2pPr marL="575928" marR="0" lvl="1" indent="-287964" algn="l" rtl="0" eaLnBrk="1" hangingPunct="1">
        <a:lnSpc>
          <a:spcPct val="100000"/>
        </a:lnSpc>
        <a:spcBef>
          <a:spcPts val="0"/>
        </a:spcBef>
        <a:spcAft>
          <a:spcPts val="800"/>
        </a:spcAft>
        <a:buClr>
          <a:schemeClr val="tx2"/>
        </a:buClr>
        <a:buSzPct val="100000"/>
        <a:buFont typeface="Courier New" panose="02070309020205020404" pitchFamily="49" charset="0"/>
        <a:buChar char="o"/>
        <a:defRPr sz="1600" b="0" i="0" u="none" strike="noStrike" cap="none">
          <a:solidFill>
            <a:schemeClr val="tx2"/>
          </a:solidFill>
          <a:latin typeface="+mn-lt"/>
          <a:ea typeface="Arial"/>
          <a:cs typeface="Arial"/>
          <a:sym typeface="Arial"/>
        </a:defRPr>
      </a:lvl2pPr>
      <a:lvl3pPr marL="863892" marR="0" lvl="2" indent="-287964" algn="l" rtl="0" eaLnBrk="1" hangingPunct="1">
        <a:lnSpc>
          <a:spcPct val="100000"/>
        </a:lnSpc>
        <a:spcBef>
          <a:spcPts val="0"/>
        </a:spcBef>
        <a:spcAft>
          <a:spcPts val="800"/>
        </a:spcAft>
        <a:buClr>
          <a:schemeClr val="tx2"/>
        </a:buClr>
        <a:buSzPct val="100000"/>
        <a:buFont typeface="Wingdings" panose="05000000000000000000" pitchFamily="2" charset="2"/>
        <a:buChar char="§"/>
        <a:defRPr sz="1600" b="0" i="0" u="none" strike="noStrike" cap="none">
          <a:solidFill>
            <a:schemeClr val="tx2"/>
          </a:solidFill>
          <a:latin typeface="+mn-lt"/>
          <a:ea typeface="Arial"/>
          <a:cs typeface="Arial"/>
          <a:sym typeface="Arial"/>
        </a:defRPr>
      </a:lvl3pPr>
      <a:lvl4pPr marL="1151856" marR="0" lvl="3" indent="-287964"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4pPr>
      <a:lvl5pPr marL="228571" marR="0" lvl="4" indent="-228571"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8" name="Google Shape;8;p1"/>
          <p:cNvSpPr txBox="1">
            <a:spLocks noGrp="1"/>
          </p:cNvSpPr>
          <p:nvPr>
            <p:ph type="sldNum" idx="12"/>
          </p:nvPr>
        </p:nvSpPr>
        <p:spPr>
          <a:xfrm>
            <a:off x="11298083" y="6217623"/>
            <a:ext cx="731695" cy="524800"/>
          </a:xfrm>
          <a:prstGeom prst="rect">
            <a:avLst/>
          </a:prstGeom>
          <a:noFill/>
          <a:ln>
            <a:noFill/>
          </a:ln>
        </p:spPr>
        <p:txBody>
          <a:bodyPr spcFirstLastPara="1" wrap="square" lIns="91425" tIns="91425" rIns="91425" bIns="91425" anchor="ctr" anchorCtr="0">
            <a:normAutofit/>
          </a:bodyPr>
          <a:lstStyle>
            <a:lvl1pPr lvl="0" algn="r">
              <a:buNone/>
              <a:defRPr sz="1067">
                <a:solidFill>
                  <a:schemeClr val="dk1"/>
                </a:solidFill>
                <a:latin typeface="+mn-lt"/>
                <a:ea typeface="Proxima Nova"/>
                <a:cs typeface="Proxima Nova"/>
                <a:sym typeface="Proxima Nova"/>
              </a:defRPr>
            </a:lvl1pPr>
            <a:lvl2pPr lvl="1" algn="r">
              <a:buNone/>
              <a:defRPr sz="1333">
                <a:solidFill>
                  <a:schemeClr val="dk1"/>
                </a:solidFill>
                <a:latin typeface="Proxima Nova"/>
                <a:ea typeface="Proxima Nova"/>
                <a:cs typeface="Proxima Nova"/>
                <a:sym typeface="Proxima Nova"/>
              </a:defRPr>
            </a:lvl2pPr>
            <a:lvl3pPr lvl="2" algn="r">
              <a:buNone/>
              <a:defRPr sz="1333">
                <a:solidFill>
                  <a:schemeClr val="dk1"/>
                </a:solidFill>
                <a:latin typeface="Proxima Nova"/>
                <a:ea typeface="Proxima Nova"/>
                <a:cs typeface="Proxima Nova"/>
                <a:sym typeface="Proxima Nova"/>
              </a:defRPr>
            </a:lvl3pPr>
            <a:lvl4pPr lvl="3" algn="r">
              <a:buNone/>
              <a:defRPr sz="1333">
                <a:solidFill>
                  <a:schemeClr val="dk1"/>
                </a:solidFill>
                <a:latin typeface="Proxima Nova"/>
                <a:ea typeface="Proxima Nova"/>
                <a:cs typeface="Proxima Nova"/>
                <a:sym typeface="Proxima Nova"/>
              </a:defRPr>
            </a:lvl4pPr>
            <a:lvl5pPr lvl="4" algn="r">
              <a:buNone/>
              <a:defRPr sz="1333">
                <a:solidFill>
                  <a:schemeClr val="dk1"/>
                </a:solidFill>
                <a:latin typeface="Proxima Nova"/>
                <a:ea typeface="Proxima Nova"/>
                <a:cs typeface="Proxima Nova"/>
                <a:sym typeface="Proxima Nova"/>
              </a:defRPr>
            </a:lvl5pPr>
            <a:lvl6pPr lvl="5" algn="r">
              <a:buNone/>
              <a:defRPr sz="1333">
                <a:solidFill>
                  <a:schemeClr val="dk1"/>
                </a:solidFill>
                <a:latin typeface="Proxima Nova"/>
                <a:ea typeface="Proxima Nova"/>
                <a:cs typeface="Proxima Nova"/>
                <a:sym typeface="Proxima Nova"/>
              </a:defRPr>
            </a:lvl6pPr>
            <a:lvl7pPr lvl="6" algn="r">
              <a:buNone/>
              <a:defRPr sz="1333">
                <a:solidFill>
                  <a:schemeClr val="dk1"/>
                </a:solidFill>
                <a:latin typeface="Proxima Nova"/>
                <a:ea typeface="Proxima Nova"/>
                <a:cs typeface="Proxima Nova"/>
                <a:sym typeface="Proxima Nova"/>
              </a:defRPr>
            </a:lvl7pPr>
            <a:lvl8pPr lvl="7" algn="r">
              <a:buNone/>
              <a:defRPr sz="1333">
                <a:solidFill>
                  <a:schemeClr val="dk1"/>
                </a:solidFill>
                <a:latin typeface="Proxima Nova"/>
                <a:ea typeface="Proxima Nova"/>
                <a:cs typeface="Proxima Nova"/>
                <a:sym typeface="Proxima Nova"/>
              </a:defRPr>
            </a:lvl8pPr>
            <a:lvl9pPr lvl="8" algn="r">
              <a:buNone/>
              <a:defRPr sz="1333">
                <a:solidFill>
                  <a:schemeClr val="dk1"/>
                </a:solidFill>
                <a:latin typeface="Proxima Nova"/>
                <a:ea typeface="Proxima Nova"/>
                <a:cs typeface="Proxima Nova"/>
                <a:sym typeface="Proxima Nova"/>
              </a:defRPr>
            </a:lvl9pPr>
          </a:lstStyle>
          <a:p>
            <a:fld id="{14F0EC3B-892E-6843-8E9D-67F1021565E0}" type="slidenum">
              <a:rPr lang="en-US" smtClean="0"/>
              <a:t>‹#›</a:t>
            </a:fld>
            <a:endParaRPr lang="en-US"/>
          </a:p>
        </p:txBody>
      </p:sp>
      <p:sp>
        <p:nvSpPr>
          <p:cNvPr id="2" name="Title Placeholder 1">
            <a:extLst>
              <a:ext uri="{FF2B5EF4-FFF2-40B4-BE49-F238E27FC236}">
                <a16:creationId xmlns:a16="http://schemas.microsoft.com/office/drawing/2014/main" id="{E3AA059E-C8F6-49ED-8FDB-BC3FEFE10B95}"/>
              </a:ext>
            </a:extLst>
          </p:cNvPr>
          <p:cNvSpPr>
            <a:spLocks noGrp="1"/>
          </p:cNvSpPr>
          <p:nvPr>
            <p:ph type="title"/>
          </p:nvPr>
        </p:nvSpPr>
        <p:spPr>
          <a:xfrm>
            <a:off x="838309" y="366186"/>
            <a:ext cx="10516970" cy="132503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4" name="Text Placeholder 3">
            <a:extLst>
              <a:ext uri="{FF2B5EF4-FFF2-40B4-BE49-F238E27FC236}">
                <a16:creationId xmlns:a16="http://schemas.microsoft.com/office/drawing/2014/main" id="{041917F2-5D03-40AE-B3A4-320FF33117B0}"/>
              </a:ext>
            </a:extLst>
          </p:cNvPr>
          <p:cNvSpPr>
            <a:spLocks noGrp="1"/>
          </p:cNvSpPr>
          <p:nvPr>
            <p:ph type="body" idx="1"/>
          </p:nvPr>
        </p:nvSpPr>
        <p:spPr>
          <a:xfrm>
            <a:off x="838309" y="1826685"/>
            <a:ext cx="1051697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80519369"/>
      </p:ext>
    </p:extLst>
  </p:cSld>
  <p:clrMap bg1="lt1" tx1="dk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spd="slow">
    <p:push/>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964" marR="0" lvl="0" indent="-287964" algn="l" rtl="0" eaLnBrk="1" hangingPunct="1">
        <a:lnSpc>
          <a:spcPct val="100000"/>
        </a:lnSpc>
        <a:spcBef>
          <a:spcPts val="0"/>
        </a:spcBef>
        <a:spcAft>
          <a:spcPts val="800"/>
        </a:spcAft>
        <a:buClr>
          <a:schemeClr val="tx2"/>
        </a:buClr>
        <a:buSzPct val="130000"/>
        <a:buFont typeface="Arial" panose="020B0604020202020204" pitchFamily="34" charset="0"/>
        <a:buChar char="•"/>
        <a:defRPr lang="en-US" sz="1600" b="0" i="0" u="none" strike="noStrike" cap="none" dirty="0" smtClean="0">
          <a:solidFill>
            <a:schemeClr val="tx2"/>
          </a:solidFill>
          <a:latin typeface="Arial" panose="020B0604020202020204" pitchFamily="34" charset="0"/>
          <a:ea typeface="Arial" panose="020B0604020202020204" pitchFamily="34" charset="0"/>
          <a:cs typeface="Arial"/>
          <a:sym typeface="Montserrat"/>
        </a:defRPr>
      </a:lvl1pPr>
      <a:lvl2pPr marL="575928" marR="0" lvl="1" indent="-287964" algn="l" rtl="0" eaLnBrk="1" hangingPunct="1">
        <a:lnSpc>
          <a:spcPct val="100000"/>
        </a:lnSpc>
        <a:spcBef>
          <a:spcPts val="0"/>
        </a:spcBef>
        <a:spcAft>
          <a:spcPts val="800"/>
        </a:spcAft>
        <a:buClr>
          <a:schemeClr val="tx2"/>
        </a:buClr>
        <a:buSzPct val="100000"/>
        <a:buFont typeface="Courier New" panose="02070309020205020404" pitchFamily="49" charset="0"/>
        <a:buChar char="o"/>
        <a:defRPr sz="1600" b="0" i="0" u="none" strike="noStrike" cap="none">
          <a:solidFill>
            <a:schemeClr val="tx2"/>
          </a:solidFill>
          <a:latin typeface="+mn-lt"/>
          <a:ea typeface="Arial"/>
          <a:cs typeface="Arial"/>
          <a:sym typeface="Arial"/>
        </a:defRPr>
      </a:lvl2pPr>
      <a:lvl3pPr marL="863892" marR="0" lvl="2" indent="-287964" algn="l" rtl="0" eaLnBrk="1" hangingPunct="1">
        <a:lnSpc>
          <a:spcPct val="100000"/>
        </a:lnSpc>
        <a:spcBef>
          <a:spcPts val="0"/>
        </a:spcBef>
        <a:spcAft>
          <a:spcPts val="800"/>
        </a:spcAft>
        <a:buClr>
          <a:schemeClr val="tx2"/>
        </a:buClr>
        <a:buSzPct val="100000"/>
        <a:buFont typeface="Wingdings" panose="05000000000000000000" pitchFamily="2" charset="2"/>
        <a:buChar char="§"/>
        <a:defRPr sz="1600" b="0" i="0" u="none" strike="noStrike" cap="none">
          <a:solidFill>
            <a:schemeClr val="tx2"/>
          </a:solidFill>
          <a:latin typeface="+mn-lt"/>
          <a:ea typeface="Arial"/>
          <a:cs typeface="Arial"/>
          <a:sym typeface="Arial"/>
        </a:defRPr>
      </a:lvl3pPr>
      <a:lvl4pPr marL="1151856" marR="0" lvl="3" indent="-287964"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4pPr>
      <a:lvl5pPr marL="228571" marR="0" lvl="4" indent="-228571" algn="l" rtl="0" eaLnBrk="1" hangingPunct="1">
        <a:lnSpc>
          <a:spcPct val="100000"/>
        </a:lnSpc>
        <a:spcBef>
          <a:spcPts val="0"/>
        </a:spcBef>
        <a:spcAft>
          <a:spcPts val="800"/>
        </a:spcAft>
        <a:buClr>
          <a:schemeClr val="tx2"/>
        </a:buClr>
        <a:buSzPct val="100000"/>
        <a:buFont typeface="Arial" panose="020B0604020202020204" pitchFamily="34" charset="0"/>
        <a:buChar char="•"/>
        <a:defRPr sz="16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4.wdp"/><Relationship Id="rId1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6.png"/><Relationship Id="rId12" Type="http://schemas.openxmlformats.org/officeDocument/2006/relationships/image" Target="../media/image29.png"/><Relationship Id="rId17" Type="http://schemas.microsoft.com/office/2007/relationships/hdphoto" Target="../media/hdphoto6.wdp"/><Relationship Id="rId2" Type="http://schemas.openxmlformats.org/officeDocument/2006/relationships/notesSlide" Target="../notesSlides/notesSlide1.xml"/><Relationship Id="rId16" Type="http://schemas.openxmlformats.org/officeDocument/2006/relationships/image" Target="../media/image31.png"/><Relationship Id="rId20" Type="http://schemas.openxmlformats.org/officeDocument/2006/relationships/image" Target="../media/image33.jpeg"/><Relationship Id="rId1" Type="http://schemas.openxmlformats.org/officeDocument/2006/relationships/slideLayout" Target="../slideLayouts/slideLayout114.xml"/><Relationship Id="rId6" Type="http://schemas.openxmlformats.org/officeDocument/2006/relationships/image" Target="../media/image25.jpeg"/><Relationship Id="rId11" Type="http://schemas.microsoft.com/office/2007/relationships/hdphoto" Target="../media/hdphoto3.wdp"/><Relationship Id="rId5" Type="http://schemas.openxmlformats.org/officeDocument/2006/relationships/image" Target="../media/image24.jpeg"/><Relationship Id="rId15" Type="http://schemas.microsoft.com/office/2007/relationships/hdphoto" Target="../media/hdphoto5.wdp"/><Relationship Id="rId10" Type="http://schemas.openxmlformats.org/officeDocument/2006/relationships/image" Target="../media/image28.png"/><Relationship Id="rId19" Type="http://schemas.microsoft.com/office/2007/relationships/hdphoto" Target="../media/hdphoto7.wdp"/><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30.png"/></Relationships>
</file>

<file path=ppt/slides/_rels/slide10.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3.png"/><Relationship Id="rId18" Type="http://schemas.openxmlformats.org/officeDocument/2006/relationships/image" Target="../media/image78.svg"/><Relationship Id="rId3" Type="http://schemas.openxmlformats.org/officeDocument/2006/relationships/image" Target="../media/image61.png"/><Relationship Id="rId21" Type="http://schemas.openxmlformats.org/officeDocument/2006/relationships/image" Target="../media/image81.png"/><Relationship Id="rId7" Type="http://schemas.openxmlformats.org/officeDocument/2006/relationships/image" Target="../media/image65.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slide" Target="slide5.xml"/><Relationship Id="rId2" Type="http://schemas.openxmlformats.org/officeDocument/2006/relationships/notesSlide" Target="../notesSlides/notesSlide7.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5.xml"/><Relationship Id="rId6" Type="http://schemas.openxmlformats.org/officeDocument/2006/relationships/image" Target="../media/image64.svg"/><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3.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68.svg"/><Relationship Id="rId19" Type="http://schemas.openxmlformats.org/officeDocument/2006/relationships/image" Target="../media/image79.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4.svg"/><Relationship Id="rId22" Type="http://schemas.openxmlformats.org/officeDocument/2006/relationships/image" Target="../media/image82.svg"/></Relationships>
</file>

<file path=ppt/slides/_rels/slide11.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1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sv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23.jpeg"/><Relationship Id="rId4" Type="http://schemas.openxmlformats.org/officeDocument/2006/relationships/image" Target="../media/image122.png"/><Relationship Id="rId9" Type="http://schemas.openxmlformats.org/officeDocument/2006/relationships/image" Target="../media/image1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sv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48.svg"/><Relationship Id="rId25" Type="http://schemas.openxmlformats.org/officeDocument/2006/relationships/image" Target="../media/image56.svg"/><Relationship Id="rId2" Type="http://schemas.openxmlformats.org/officeDocument/2006/relationships/notesSlide" Target="../notesSlides/notesSlide2.xml"/><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svg"/><Relationship Id="rId1" Type="http://schemas.openxmlformats.org/officeDocument/2006/relationships/slideLayout" Target="../slideLayouts/slideLayout109.xml"/><Relationship Id="rId6" Type="http://schemas.openxmlformats.org/officeDocument/2006/relationships/image" Target="../media/image37.png"/><Relationship Id="rId11" Type="http://schemas.openxmlformats.org/officeDocument/2006/relationships/image" Target="../media/image42.svg"/><Relationship Id="rId24" Type="http://schemas.openxmlformats.org/officeDocument/2006/relationships/image" Target="../media/image55.png"/><Relationship Id="rId5" Type="http://schemas.openxmlformats.org/officeDocument/2006/relationships/image" Target="../media/image36.jpeg"/><Relationship Id="rId15" Type="http://schemas.openxmlformats.org/officeDocument/2006/relationships/image" Target="../media/image46.svg"/><Relationship Id="rId23" Type="http://schemas.openxmlformats.org/officeDocument/2006/relationships/image" Target="../media/image54.svg"/><Relationship Id="rId28" Type="http://schemas.openxmlformats.org/officeDocument/2006/relationships/image" Target="../media/image59.pn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35.sv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svg"/></Relationships>
</file>

<file path=ppt/slides/_rels/slide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18" Type="http://schemas.openxmlformats.org/officeDocument/2006/relationships/image" Target="../media/image77.png"/><Relationship Id="rId3" Type="http://schemas.openxmlformats.org/officeDocument/2006/relationships/image" Target="../media/image62.svg"/><Relationship Id="rId21" Type="http://schemas.openxmlformats.org/officeDocument/2006/relationships/image" Target="../media/image80.sv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76.svg"/><Relationship Id="rId25" Type="http://schemas.openxmlformats.org/officeDocument/2006/relationships/image" Target="../media/image84.svg"/><Relationship Id="rId2" Type="http://schemas.openxmlformats.org/officeDocument/2006/relationships/image" Target="../media/image61.png"/><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svg"/><Relationship Id="rId24" Type="http://schemas.openxmlformats.org/officeDocument/2006/relationships/image" Target="../media/image83.png"/><Relationship Id="rId5" Type="http://schemas.openxmlformats.org/officeDocument/2006/relationships/image" Target="../media/image64.svg"/><Relationship Id="rId15" Type="http://schemas.openxmlformats.org/officeDocument/2006/relationships/image" Target="../media/image74.svg"/><Relationship Id="rId23" Type="http://schemas.openxmlformats.org/officeDocument/2006/relationships/image" Target="../media/image82.svg"/><Relationship Id="rId10" Type="http://schemas.openxmlformats.org/officeDocument/2006/relationships/image" Target="../media/image69.png"/><Relationship Id="rId19" Type="http://schemas.openxmlformats.org/officeDocument/2006/relationships/image" Target="../media/image78.sv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3.png"/><Relationship Id="rId22"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18" Type="http://schemas.openxmlformats.org/officeDocument/2006/relationships/image" Target="../media/image101.svg"/><Relationship Id="rId3" Type="http://schemas.openxmlformats.org/officeDocument/2006/relationships/image" Target="../media/image86.png"/><Relationship Id="rId21" Type="http://schemas.openxmlformats.org/officeDocument/2006/relationships/image" Target="../media/image103.png"/><Relationship Id="rId7" Type="http://schemas.openxmlformats.org/officeDocument/2006/relationships/image" Target="../media/image90.png"/><Relationship Id="rId12" Type="http://schemas.openxmlformats.org/officeDocument/2006/relationships/image" Target="../media/image95.svg"/><Relationship Id="rId17" Type="http://schemas.openxmlformats.org/officeDocument/2006/relationships/image" Target="../media/image100.png"/><Relationship Id="rId2" Type="http://schemas.openxmlformats.org/officeDocument/2006/relationships/image" Target="../media/image85.jpeg"/><Relationship Id="rId16" Type="http://schemas.openxmlformats.org/officeDocument/2006/relationships/image" Target="../media/image99.svg"/><Relationship Id="rId20"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svg"/><Relationship Id="rId19" Type="http://schemas.openxmlformats.org/officeDocument/2006/relationships/image" Target="../media/image102.pn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svg"/></Relationships>
</file>

<file path=ppt/slides/_rels/slide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18" Type="http://schemas.openxmlformats.org/officeDocument/2006/relationships/image" Target="../media/image76.svg"/><Relationship Id="rId26" Type="http://schemas.openxmlformats.org/officeDocument/2006/relationships/slide" Target="slide7.xml"/><Relationship Id="rId3" Type="http://schemas.openxmlformats.org/officeDocument/2006/relationships/image" Target="../media/image62.sv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slide" Target="slide8.xml"/><Relationship Id="rId17" Type="http://schemas.openxmlformats.org/officeDocument/2006/relationships/image" Target="../media/image75.png"/><Relationship Id="rId25" Type="http://schemas.openxmlformats.org/officeDocument/2006/relationships/slide" Target="slide6.xml"/><Relationship Id="rId2" Type="http://schemas.openxmlformats.org/officeDocument/2006/relationships/image" Target="../media/image61.png"/><Relationship Id="rId16" Type="http://schemas.openxmlformats.org/officeDocument/2006/relationships/image" Target="../media/image74.svg"/><Relationship Id="rId20" Type="http://schemas.openxmlformats.org/officeDocument/2006/relationships/image" Target="../media/image78.svg"/><Relationship Id="rId1" Type="http://schemas.openxmlformats.org/officeDocument/2006/relationships/slideLayout" Target="../slideLayouts/slideLayout5.xml"/><Relationship Id="rId6" Type="http://schemas.openxmlformats.org/officeDocument/2006/relationships/image" Target="../media/image64.svg"/><Relationship Id="rId11" Type="http://schemas.openxmlformats.org/officeDocument/2006/relationships/image" Target="../media/image68.svg"/><Relationship Id="rId24" Type="http://schemas.openxmlformats.org/officeDocument/2006/relationships/image" Target="../media/image82.sv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4.svg"/><Relationship Id="rId10" Type="http://schemas.openxmlformats.org/officeDocument/2006/relationships/image" Target="../media/image67.png"/><Relationship Id="rId19" Type="http://schemas.openxmlformats.org/officeDocument/2006/relationships/image" Target="../media/image77.png"/><Relationship Id="rId4" Type="http://schemas.openxmlformats.org/officeDocument/2006/relationships/slide" Target="slide10.xml"/><Relationship Id="rId9" Type="http://schemas.openxmlformats.org/officeDocument/2006/relationships/slide" Target="slide9.xml"/><Relationship Id="rId14" Type="http://schemas.openxmlformats.org/officeDocument/2006/relationships/image" Target="../media/image72.svg"/><Relationship Id="rId22" Type="http://schemas.openxmlformats.org/officeDocument/2006/relationships/image" Target="../media/image80.svg"/><Relationship Id="rId27" Type="http://schemas.openxmlformats.org/officeDocument/2006/relationships/image" Target="../media/image83.png"/></Relationships>
</file>

<file path=ppt/slides/_rels/slide6.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slide" Target="slide5.xml"/><Relationship Id="rId3" Type="http://schemas.openxmlformats.org/officeDocument/2006/relationships/image" Target="../media/image61.png"/><Relationship Id="rId21" Type="http://schemas.openxmlformats.org/officeDocument/2006/relationships/image" Target="../media/image81.png"/><Relationship Id="rId7" Type="http://schemas.openxmlformats.org/officeDocument/2006/relationships/image" Target="../media/image65.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slide" Target="slide7.xml"/><Relationship Id="rId2" Type="http://schemas.openxmlformats.org/officeDocument/2006/relationships/notesSlide" Target="../notesSlides/notesSlide3.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5.xml"/><Relationship Id="rId6" Type="http://schemas.openxmlformats.org/officeDocument/2006/relationships/image" Target="../media/image64.svg"/><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3.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68.svg"/><Relationship Id="rId19" Type="http://schemas.openxmlformats.org/officeDocument/2006/relationships/image" Target="../media/image79.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4.svg"/><Relationship Id="rId22" Type="http://schemas.openxmlformats.org/officeDocument/2006/relationships/image" Target="../media/image82.svg"/></Relationships>
</file>

<file path=ppt/slides/_rels/slide7.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slide" Target="slide5.xml"/><Relationship Id="rId3" Type="http://schemas.openxmlformats.org/officeDocument/2006/relationships/image" Target="../media/image61.png"/><Relationship Id="rId21" Type="http://schemas.openxmlformats.org/officeDocument/2006/relationships/image" Target="../media/image81.png"/><Relationship Id="rId7" Type="http://schemas.openxmlformats.org/officeDocument/2006/relationships/image" Target="../media/image65.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slide" Target="slide7.xml"/><Relationship Id="rId2" Type="http://schemas.openxmlformats.org/officeDocument/2006/relationships/notesSlide" Target="../notesSlides/notesSlide4.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5.xml"/><Relationship Id="rId6" Type="http://schemas.openxmlformats.org/officeDocument/2006/relationships/image" Target="../media/image64.svg"/><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3.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68.svg"/><Relationship Id="rId19" Type="http://schemas.openxmlformats.org/officeDocument/2006/relationships/image" Target="../media/image79.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4.svg"/><Relationship Id="rId22" Type="http://schemas.openxmlformats.org/officeDocument/2006/relationships/image" Target="../media/image82.svg"/><Relationship Id="rId27" Type="http://schemas.openxmlformats.org/officeDocument/2006/relationships/image" Target="../media/image104.jpeg"/></Relationships>
</file>

<file path=ppt/slides/_rels/slide8.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slide" Target="slide5.xml"/><Relationship Id="rId3" Type="http://schemas.openxmlformats.org/officeDocument/2006/relationships/image" Target="../media/image61.png"/><Relationship Id="rId21" Type="http://schemas.openxmlformats.org/officeDocument/2006/relationships/image" Target="../media/image81.png"/><Relationship Id="rId7" Type="http://schemas.openxmlformats.org/officeDocument/2006/relationships/image" Target="../media/image65.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slide" Target="slide7.xml"/><Relationship Id="rId2" Type="http://schemas.openxmlformats.org/officeDocument/2006/relationships/notesSlide" Target="../notesSlides/notesSlide5.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5.xml"/><Relationship Id="rId6" Type="http://schemas.openxmlformats.org/officeDocument/2006/relationships/image" Target="../media/image64.svg"/><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3.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68.svg"/><Relationship Id="rId19" Type="http://schemas.openxmlformats.org/officeDocument/2006/relationships/image" Target="../media/image79.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4.svg"/><Relationship Id="rId22" Type="http://schemas.openxmlformats.org/officeDocument/2006/relationships/image" Target="../media/image82.svg"/></Relationships>
</file>

<file path=ppt/slides/_rels/slide9.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70.svg"/><Relationship Id="rId3" Type="http://schemas.openxmlformats.org/officeDocument/2006/relationships/image" Target="../media/image61.png"/><Relationship Id="rId21" Type="http://schemas.openxmlformats.org/officeDocument/2006/relationships/image" Target="../media/image81.png"/><Relationship Id="rId7" Type="http://schemas.openxmlformats.org/officeDocument/2006/relationships/image" Target="../media/image65.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69.png"/><Relationship Id="rId2" Type="http://schemas.openxmlformats.org/officeDocument/2006/relationships/notesSlide" Target="../notesSlides/notesSlide6.xml"/><Relationship Id="rId16" Type="http://schemas.openxmlformats.org/officeDocument/2006/relationships/image" Target="../media/image76.svg"/><Relationship Id="rId20" Type="http://schemas.openxmlformats.org/officeDocument/2006/relationships/image" Target="../media/image80.svg"/><Relationship Id="rId29"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image" Target="../media/image64.svg"/><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3.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106.png"/><Relationship Id="rId10" Type="http://schemas.openxmlformats.org/officeDocument/2006/relationships/image" Target="../media/image68.svg"/><Relationship Id="rId19" Type="http://schemas.openxmlformats.org/officeDocument/2006/relationships/image" Target="../media/image79.png"/><Relationship Id="rId31" Type="http://schemas.openxmlformats.org/officeDocument/2006/relationships/slide" Target="slide5.xml"/><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4.svg"/><Relationship Id="rId22" Type="http://schemas.openxmlformats.org/officeDocument/2006/relationships/image" Target="../media/image82.svg"/><Relationship Id="rId27" Type="http://schemas.openxmlformats.org/officeDocument/2006/relationships/image" Target="../media/image105.png"/><Relationship Id="rId30"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up of a cell phone&#10;&#10;AI-generated content may be incorrect.">
            <a:extLst>
              <a:ext uri="{FF2B5EF4-FFF2-40B4-BE49-F238E27FC236}">
                <a16:creationId xmlns:a16="http://schemas.microsoft.com/office/drawing/2014/main" id="{301BF62A-77F3-F45B-2B42-0328753524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490" b="96863" l="8019" r="89623">
                        <a14:foregroundMark x1="6132" y1="4706" x2="2830" y2="75294"/>
                        <a14:foregroundMark x1="2830" y1="75294" x2="8951" y2="76435"/>
                        <a14:foregroundMark x1="39227" y1="74161" x2="49528" y2="67059"/>
                        <a14:foregroundMark x1="49528" y1="67059" x2="49528" y2="45490"/>
                        <a14:foregroundMark x1="49528" y1="45490" x2="73585" y2="32941"/>
                        <a14:foregroundMark x1="93852" y1="33700" x2="93773" y2="41550"/>
                        <a14:foregroundMark x1="91715" y1="81152" x2="85480" y2="89791"/>
                        <a14:foregroundMark x1="46698" y1="78795" x2="46698" y2="77255"/>
                        <a14:foregroundMark x1="5189" y1="3529" x2="65566" y2="5882"/>
                        <a14:foregroundMark x1="69207" y1="21565" x2="70755" y2="28235"/>
                        <a14:foregroundMark x1="68492" y1="18487" x2="68758" y2="19634"/>
                        <a14:foregroundMark x1="65566" y1="5882" x2="68443" y2="18277"/>
                        <a14:foregroundMark x1="8019" y1="27059" x2="9847" y2="75301"/>
                        <a14:foregroundMark x1="10849" y1="13725" x2="16509" y2="70196"/>
                        <a14:foregroundMark x1="16509" y1="70196" x2="39623" y2="72157"/>
                        <a14:foregroundMark x1="39623" y1="72157" x2="53774" y2="71765"/>
                        <a14:foregroundMark x1="54717" y1="44706" x2="56604" y2="72157"/>
                        <a14:foregroundMark x1="56604" y1="72157" x2="72642" y2="87451"/>
                        <a14:foregroundMark x1="72642" y1="87451" x2="82994" y2="69051"/>
                        <a14:foregroundMark x1="83699" y1="54261" x2="79717" y2="40784"/>
                        <a14:foregroundMark x1="79717" y1="40784" x2="57075" y2="43529"/>
                        <a14:foregroundMark x1="63679" y1="51373" x2="66509" y2="75294"/>
                        <a14:foregroundMark x1="66509" y1="75294" x2="74528" y2="68235"/>
                        <a14:foregroundMark x1="76887" y1="49020" x2="62264" y2="58039"/>
                        <a14:foregroundMark x1="38679" y1="7843" x2="44340" y2="9412"/>
                        <a14:foregroundMark x1="28302" y1="8235" x2="39623" y2="8235"/>
                        <a14:foregroundMark x1="70755" y1="88627" x2="70755" y2="88627"/>
                        <a14:foregroundMark x1="70755" y1="88627" x2="70755" y2="88627"/>
                        <a14:foregroundMark x1="71226" y1="38039" x2="71226" y2="38039"/>
                        <a14:foregroundMark x1="71226" y1="38039" x2="71226" y2="38039"/>
                        <a14:foregroundMark x1="88633" y1="81051" x2="88679" y2="85490"/>
                        <a14:foregroundMark x1="88208" y1="39608" x2="88226" y2="41367"/>
                        <a14:backgroundMark x1="6132" y1="80000" x2="34906" y2="81176"/>
                        <a14:backgroundMark x1="34906" y1="81176" x2="53774" y2="94902"/>
                        <a14:backgroundMark x1="53774" y1="94902" x2="82075" y2="96863"/>
                        <a14:backgroundMark x1="94340" y1="41569" x2="92453" y2="81176"/>
                        <a14:backgroundMark x1="74528" y1="28235" x2="94340" y2="28235"/>
                        <a14:backgroundMark x1="97642" y1="44706" x2="97642" y2="27451"/>
                        <a14:backgroundMark x1="94811" y1="26667" x2="73113" y2="26667"/>
                        <a14:backgroundMark x1="79245" y1="29804" x2="92925" y2="30980"/>
                        <a14:backgroundMark x1="79717" y1="31765" x2="73585" y2="28235"/>
                        <a14:backgroundMark x1="79717" y1="30980" x2="73113" y2="28235"/>
                        <a14:backgroundMark x1="75000" y1="32157" x2="72642" y2="27843"/>
                        <a14:backgroundMark x1="79245" y1="32549" x2="72170" y2="25882"/>
                        <a14:backgroundMark x1="95283" y1="44314" x2="94811" y2="34118"/>
                        <a14:backgroundMark x1="94811" y1="43529" x2="94811" y2="34118"/>
                      </a14:backgroundRemoval>
                    </a14:imgEffect>
                  </a14:imgLayer>
                </a14:imgProps>
              </a:ext>
            </a:extLst>
          </a:blip>
          <a:srcRect l="3956" t="2281" r="8604"/>
          <a:stretch/>
        </p:blipFill>
        <p:spPr>
          <a:xfrm>
            <a:off x="10529539" y="1366869"/>
            <a:ext cx="1417077" cy="1856791"/>
          </a:xfrm>
          <a:prstGeom prst="rect">
            <a:avLst/>
          </a:prstGeom>
        </p:spPr>
      </p:pic>
      <p:pic>
        <p:nvPicPr>
          <p:cNvPr id="23" name="Picture 22">
            <a:extLst>
              <a:ext uri="{FF2B5EF4-FFF2-40B4-BE49-F238E27FC236}">
                <a16:creationId xmlns:a16="http://schemas.microsoft.com/office/drawing/2014/main" id="{EF93F01F-F4F9-7E46-093D-EA853144AD5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490" b="96863" l="8019" r="89623">
                        <a14:foregroundMark x1="6132" y1="4706" x2="2830" y2="75294"/>
                        <a14:foregroundMark x1="2830" y1="75294" x2="8951" y2="76435"/>
                        <a14:foregroundMark x1="39227" y1="74161" x2="49528" y2="67059"/>
                        <a14:foregroundMark x1="49528" y1="67059" x2="49528" y2="45490"/>
                        <a14:foregroundMark x1="49528" y1="45490" x2="73585" y2="32941"/>
                        <a14:foregroundMark x1="93852" y1="33700" x2="93773" y2="41550"/>
                        <a14:foregroundMark x1="91715" y1="81152" x2="85480" y2="89791"/>
                        <a14:foregroundMark x1="46698" y1="78795" x2="46698" y2="77255"/>
                        <a14:foregroundMark x1="5189" y1="3529" x2="65566" y2="5882"/>
                        <a14:foregroundMark x1="69207" y1="21565" x2="70755" y2="28235"/>
                        <a14:foregroundMark x1="68492" y1="18487" x2="68758" y2="19634"/>
                        <a14:foregroundMark x1="65566" y1="5882" x2="68443" y2="18277"/>
                        <a14:foregroundMark x1="8019" y1="27059" x2="9847" y2="75301"/>
                        <a14:foregroundMark x1="10849" y1="13725" x2="16509" y2="70196"/>
                        <a14:foregroundMark x1="16509" y1="70196" x2="39623" y2="72157"/>
                        <a14:foregroundMark x1="39623" y1="72157" x2="53774" y2="71765"/>
                        <a14:foregroundMark x1="54717" y1="44706" x2="56604" y2="72157"/>
                        <a14:foregroundMark x1="56604" y1="72157" x2="72642" y2="87451"/>
                        <a14:foregroundMark x1="72642" y1="87451" x2="82994" y2="69051"/>
                        <a14:foregroundMark x1="83699" y1="54261" x2="79717" y2="40784"/>
                        <a14:foregroundMark x1="79717" y1="40784" x2="57075" y2="43529"/>
                        <a14:foregroundMark x1="63679" y1="51373" x2="66509" y2="75294"/>
                        <a14:foregroundMark x1="66509" y1="75294" x2="74528" y2="68235"/>
                        <a14:foregroundMark x1="76887" y1="49020" x2="62264" y2="58039"/>
                        <a14:foregroundMark x1="38679" y1="7843" x2="44340" y2="9412"/>
                        <a14:foregroundMark x1="28302" y1="8235" x2="39623" y2="8235"/>
                        <a14:foregroundMark x1="70755" y1="88627" x2="70755" y2="88627"/>
                        <a14:foregroundMark x1="70755" y1="88627" x2="70755" y2="88627"/>
                        <a14:foregroundMark x1="71226" y1="38039" x2="71226" y2="38039"/>
                        <a14:foregroundMark x1="71226" y1="38039" x2="71226" y2="38039"/>
                        <a14:foregroundMark x1="88633" y1="81051" x2="88679" y2="85490"/>
                        <a14:foregroundMark x1="88208" y1="39608" x2="88226" y2="41367"/>
                        <a14:backgroundMark x1="6132" y1="80000" x2="34906" y2="81176"/>
                        <a14:backgroundMark x1="34906" y1="81176" x2="53774" y2="94902"/>
                        <a14:backgroundMark x1="53774" y1="94902" x2="82075" y2="96863"/>
                        <a14:backgroundMark x1="94340" y1="41569" x2="92453" y2="81176"/>
                        <a14:backgroundMark x1="74528" y1="28235" x2="94340" y2="28235"/>
                        <a14:backgroundMark x1="97642" y1="44706" x2="97642" y2="27451"/>
                        <a14:backgroundMark x1="94811" y1="26667" x2="73113" y2="26667"/>
                        <a14:backgroundMark x1="79245" y1="29804" x2="92925" y2="30980"/>
                        <a14:backgroundMark x1="79717" y1="31765" x2="73585" y2="28235"/>
                        <a14:backgroundMark x1="79717" y1="30980" x2="73113" y2="28235"/>
                        <a14:backgroundMark x1="75000" y1="32157" x2="72642" y2="27843"/>
                        <a14:backgroundMark x1="79245" y1="32549" x2="72170" y2="25882"/>
                        <a14:backgroundMark x1="95283" y1="44314" x2="94811" y2="34118"/>
                        <a14:backgroundMark x1="94811" y1="43529" x2="94811" y2="34118"/>
                      </a14:backgroundRemoval>
                    </a14:imgEffect>
                  </a14:imgLayer>
                </a14:imgProps>
              </a:ext>
            </a:extLst>
          </a:blip>
          <a:srcRect l="3956" t="2281" r="8604"/>
          <a:stretch/>
        </p:blipFill>
        <p:spPr>
          <a:xfrm>
            <a:off x="2824873" y="1366869"/>
            <a:ext cx="1417077" cy="1856791"/>
          </a:xfrm>
          <a:prstGeom prst="rect">
            <a:avLst/>
          </a:prstGeom>
        </p:spPr>
      </p:pic>
      <p:grpSp>
        <p:nvGrpSpPr>
          <p:cNvPr id="24" name="Group 23">
            <a:extLst>
              <a:ext uri="{FF2B5EF4-FFF2-40B4-BE49-F238E27FC236}">
                <a16:creationId xmlns:a16="http://schemas.microsoft.com/office/drawing/2014/main" id="{A7F6F0B9-8B05-3BEC-F11C-E35B23990AB5}"/>
              </a:ext>
            </a:extLst>
          </p:cNvPr>
          <p:cNvGrpSpPr/>
          <p:nvPr/>
        </p:nvGrpSpPr>
        <p:grpSpPr>
          <a:xfrm>
            <a:off x="-844095" y="1633471"/>
            <a:ext cx="6013240" cy="3734462"/>
            <a:chOff x="-768836" y="1558212"/>
            <a:chExt cx="6013240" cy="3734462"/>
          </a:xfrm>
        </p:grpSpPr>
        <p:pic>
          <p:nvPicPr>
            <p:cNvPr id="25" name="Picture 24" descr="Vector laptop and hands on the keyboard hands typing on computer work with device writing code planning financial report online education conference coding watch video chatting and communicating">
              <a:extLst>
                <a:ext uri="{FF2B5EF4-FFF2-40B4-BE49-F238E27FC236}">
                  <a16:creationId xmlns:a16="http://schemas.microsoft.com/office/drawing/2014/main" id="{FAD34EA4-F18B-0FE1-71A6-4A09C1A59AB1}"/>
                </a:ext>
              </a:extLst>
            </p:cNvPr>
            <p:cNvPicPr>
              <a:picLocks noChangeAspect="1" noChangeArrowheads="1"/>
            </p:cNvPicPr>
            <p:nvPr/>
          </p:nvPicPr>
          <p:blipFill rotWithShape="1">
            <a:blip r:embed="rId5">
              <a:clrChange>
                <a:clrFrom>
                  <a:srgbClr val="5D68C4"/>
                </a:clrFrom>
                <a:clrTo>
                  <a:srgbClr val="5D68C4">
                    <a:alpha val="0"/>
                  </a:srgbClr>
                </a:clrTo>
              </a:clrChange>
              <a:extLst>
                <a:ext uri="{28A0092B-C50C-407E-A947-70E740481C1C}">
                  <a14:useLocalDpi xmlns:a14="http://schemas.microsoft.com/office/drawing/2010/main" val="0"/>
                </a:ext>
              </a:extLst>
            </a:blip>
            <a:srcRect b="9942"/>
            <a:stretch/>
          </p:blipFill>
          <p:spPr bwMode="auto">
            <a:xfrm>
              <a:off x="-768836" y="1558212"/>
              <a:ext cx="6013240" cy="373446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F225929A-ABD2-5F9F-B4BE-F700E7926B0A}"/>
                </a:ext>
              </a:extLst>
            </p:cNvPr>
            <p:cNvSpPr/>
            <p:nvPr/>
          </p:nvSpPr>
          <p:spPr>
            <a:xfrm>
              <a:off x="756901" y="2391481"/>
              <a:ext cx="2937869" cy="1878687"/>
            </a:xfrm>
            <a:custGeom>
              <a:avLst/>
              <a:gdLst>
                <a:gd name="connsiteX0" fmla="*/ 6350 w 1651000"/>
                <a:gd name="connsiteY0" fmla="*/ 1016000 h 1025525"/>
                <a:gd name="connsiteX1" fmla="*/ 0 w 1651000"/>
                <a:gd name="connsiteY1" fmla="*/ 22225 h 1025525"/>
                <a:gd name="connsiteX2" fmla="*/ 638175 w 1651000"/>
                <a:gd name="connsiteY2" fmla="*/ 6350 h 1025525"/>
                <a:gd name="connsiteX3" fmla="*/ 660400 w 1651000"/>
                <a:gd name="connsiteY3" fmla="*/ 28575 h 1025525"/>
                <a:gd name="connsiteX4" fmla="*/ 708025 w 1651000"/>
                <a:gd name="connsiteY4" fmla="*/ 41275 h 1025525"/>
                <a:gd name="connsiteX5" fmla="*/ 990600 w 1651000"/>
                <a:gd name="connsiteY5" fmla="*/ 28575 h 1025525"/>
                <a:gd name="connsiteX6" fmla="*/ 996950 w 1651000"/>
                <a:gd name="connsiteY6" fmla="*/ 0 h 1025525"/>
                <a:gd name="connsiteX7" fmla="*/ 1647825 w 1651000"/>
                <a:gd name="connsiteY7" fmla="*/ 0 h 1025525"/>
                <a:gd name="connsiteX8" fmla="*/ 1651000 w 1651000"/>
                <a:gd name="connsiteY8" fmla="*/ 1012825 h 1025525"/>
                <a:gd name="connsiteX9" fmla="*/ 1425575 w 1651000"/>
                <a:gd name="connsiteY9" fmla="*/ 1016000 h 1025525"/>
                <a:gd name="connsiteX10" fmla="*/ 1365250 w 1651000"/>
                <a:gd name="connsiteY10" fmla="*/ 955675 h 1025525"/>
                <a:gd name="connsiteX11" fmla="*/ 1314450 w 1651000"/>
                <a:gd name="connsiteY11" fmla="*/ 962025 h 1025525"/>
                <a:gd name="connsiteX12" fmla="*/ 1292225 w 1651000"/>
                <a:gd name="connsiteY12" fmla="*/ 968375 h 1025525"/>
                <a:gd name="connsiteX13" fmla="*/ 1257300 w 1651000"/>
                <a:gd name="connsiteY13" fmla="*/ 971550 h 1025525"/>
                <a:gd name="connsiteX14" fmla="*/ 1212850 w 1651000"/>
                <a:gd name="connsiteY14" fmla="*/ 984250 h 1025525"/>
                <a:gd name="connsiteX15" fmla="*/ 1149350 w 1651000"/>
                <a:gd name="connsiteY15" fmla="*/ 984250 h 1025525"/>
                <a:gd name="connsiteX16" fmla="*/ 1120775 w 1651000"/>
                <a:gd name="connsiteY16" fmla="*/ 977900 h 1025525"/>
                <a:gd name="connsiteX17" fmla="*/ 1054100 w 1651000"/>
                <a:gd name="connsiteY17" fmla="*/ 946150 h 1025525"/>
                <a:gd name="connsiteX18" fmla="*/ 942975 w 1651000"/>
                <a:gd name="connsiteY18" fmla="*/ 920750 h 1025525"/>
                <a:gd name="connsiteX19" fmla="*/ 933450 w 1651000"/>
                <a:gd name="connsiteY19" fmla="*/ 971550 h 1025525"/>
                <a:gd name="connsiteX20" fmla="*/ 958850 w 1651000"/>
                <a:gd name="connsiteY20" fmla="*/ 1012825 h 1025525"/>
                <a:gd name="connsiteX21" fmla="*/ 981075 w 1651000"/>
                <a:gd name="connsiteY21" fmla="*/ 1025525 h 1025525"/>
                <a:gd name="connsiteX22" fmla="*/ 504825 w 1651000"/>
                <a:gd name="connsiteY22" fmla="*/ 1012825 h 1025525"/>
                <a:gd name="connsiteX23" fmla="*/ 447675 w 1651000"/>
                <a:gd name="connsiteY23" fmla="*/ 962025 h 1025525"/>
                <a:gd name="connsiteX24" fmla="*/ 419100 w 1651000"/>
                <a:gd name="connsiteY24" fmla="*/ 958850 h 1025525"/>
                <a:gd name="connsiteX25" fmla="*/ 384175 w 1651000"/>
                <a:gd name="connsiteY25" fmla="*/ 962025 h 1025525"/>
                <a:gd name="connsiteX26" fmla="*/ 368300 w 1651000"/>
                <a:gd name="connsiteY26" fmla="*/ 987425 h 1025525"/>
                <a:gd name="connsiteX27" fmla="*/ 358775 w 1651000"/>
                <a:gd name="connsiteY27" fmla="*/ 962025 h 1025525"/>
                <a:gd name="connsiteX28" fmla="*/ 346075 w 1651000"/>
                <a:gd name="connsiteY28" fmla="*/ 955675 h 1025525"/>
                <a:gd name="connsiteX29" fmla="*/ 298450 w 1651000"/>
                <a:gd name="connsiteY29" fmla="*/ 955675 h 1025525"/>
                <a:gd name="connsiteX30" fmla="*/ 282575 w 1651000"/>
                <a:gd name="connsiteY30" fmla="*/ 968375 h 1025525"/>
                <a:gd name="connsiteX31" fmla="*/ 257175 w 1651000"/>
                <a:gd name="connsiteY31" fmla="*/ 949325 h 1025525"/>
                <a:gd name="connsiteX32" fmla="*/ 241300 w 1651000"/>
                <a:gd name="connsiteY32" fmla="*/ 949325 h 1025525"/>
                <a:gd name="connsiteX33" fmla="*/ 196850 w 1651000"/>
                <a:gd name="connsiteY33" fmla="*/ 965200 h 1025525"/>
                <a:gd name="connsiteX34" fmla="*/ 168275 w 1651000"/>
                <a:gd name="connsiteY34" fmla="*/ 965200 h 1025525"/>
                <a:gd name="connsiteX35" fmla="*/ 155575 w 1651000"/>
                <a:gd name="connsiteY35" fmla="*/ 952500 h 1025525"/>
                <a:gd name="connsiteX36" fmla="*/ 104775 w 1651000"/>
                <a:gd name="connsiteY36" fmla="*/ 962025 h 1025525"/>
                <a:gd name="connsiteX37" fmla="*/ 85725 w 1651000"/>
                <a:gd name="connsiteY37" fmla="*/ 984250 h 1025525"/>
                <a:gd name="connsiteX38" fmla="*/ 76200 w 1651000"/>
                <a:gd name="connsiteY38" fmla="*/ 1012825 h 1025525"/>
                <a:gd name="connsiteX39" fmla="*/ 6350 w 1651000"/>
                <a:gd name="connsiteY39" fmla="*/ 1016000 h 1025525"/>
                <a:gd name="connsiteX0" fmla="*/ 6350 w 1651000"/>
                <a:gd name="connsiteY0" fmla="*/ 1019968 h 1029493"/>
                <a:gd name="connsiteX1" fmla="*/ 0 w 1651000"/>
                <a:gd name="connsiteY1" fmla="*/ 0 h 1029493"/>
                <a:gd name="connsiteX2" fmla="*/ 638175 w 1651000"/>
                <a:gd name="connsiteY2" fmla="*/ 10318 h 1029493"/>
                <a:gd name="connsiteX3" fmla="*/ 660400 w 1651000"/>
                <a:gd name="connsiteY3" fmla="*/ 32543 h 1029493"/>
                <a:gd name="connsiteX4" fmla="*/ 708025 w 1651000"/>
                <a:gd name="connsiteY4" fmla="*/ 45243 h 1029493"/>
                <a:gd name="connsiteX5" fmla="*/ 990600 w 1651000"/>
                <a:gd name="connsiteY5" fmla="*/ 32543 h 1029493"/>
                <a:gd name="connsiteX6" fmla="*/ 996950 w 1651000"/>
                <a:gd name="connsiteY6" fmla="*/ 3968 h 1029493"/>
                <a:gd name="connsiteX7" fmla="*/ 1647825 w 1651000"/>
                <a:gd name="connsiteY7" fmla="*/ 3968 h 1029493"/>
                <a:gd name="connsiteX8" fmla="*/ 1651000 w 1651000"/>
                <a:gd name="connsiteY8" fmla="*/ 1016793 h 1029493"/>
                <a:gd name="connsiteX9" fmla="*/ 1425575 w 1651000"/>
                <a:gd name="connsiteY9" fmla="*/ 1019968 h 1029493"/>
                <a:gd name="connsiteX10" fmla="*/ 1365250 w 1651000"/>
                <a:gd name="connsiteY10" fmla="*/ 959643 h 1029493"/>
                <a:gd name="connsiteX11" fmla="*/ 1314450 w 1651000"/>
                <a:gd name="connsiteY11" fmla="*/ 965993 h 1029493"/>
                <a:gd name="connsiteX12" fmla="*/ 1292225 w 1651000"/>
                <a:gd name="connsiteY12" fmla="*/ 972343 h 1029493"/>
                <a:gd name="connsiteX13" fmla="*/ 1257300 w 1651000"/>
                <a:gd name="connsiteY13" fmla="*/ 975518 h 1029493"/>
                <a:gd name="connsiteX14" fmla="*/ 1212850 w 1651000"/>
                <a:gd name="connsiteY14" fmla="*/ 988218 h 1029493"/>
                <a:gd name="connsiteX15" fmla="*/ 1149350 w 1651000"/>
                <a:gd name="connsiteY15" fmla="*/ 988218 h 1029493"/>
                <a:gd name="connsiteX16" fmla="*/ 1120775 w 1651000"/>
                <a:gd name="connsiteY16" fmla="*/ 981868 h 1029493"/>
                <a:gd name="connsiteX17" fmla="*/ 1054100 w 1651000"/>
                <a:gd name="connsiteY17" fmla="*/ 950118 h 1029493"/>
                <a:gd name="connsiteX18" fmla="*/ 942975 w 1651000"/>
                <a:gd name="connsiteY18" fmla="*/ 924718 h 1029493"/>
                <a:gd name="connsiteX19" fmla="*/ 933450 w 1651000"/>
                <a:gd name="connsiteY19" fmla="*/ 975518 h 1029493"/>
                <a:gd name="connsiteX20" fmla="*/ 958850 w 1651000"/>
                <a:gd name="connsiteY20" fmla="*/ 1016793 h 1029493"/>
                <a:gd name="connsiteX21" fmla="*/ 981075 w 1651000"/>
                <a:gd name="connsiteY21" fmla="*/ 1029493 h 1029493"/>
                <a:gd name="connsiteX22" fmla="*/ 504825 w 1651000"/>
                <a:gd name="connsiteY22" fmla="*/ 1016793 h 1029493"/>
                <a:gd name="connsiteX23" fmla="*/ 447675 w 1651000"/>
                <a:gd name="connsiteY23" fmla="*/ 965993 h 1029493"/>
                <a:gd name="connsiteX24" fmla="*/ 419100 w 1651000"/>
                <a:gd name="connsiteY24" fmla="*/ 962818 h 1029493"/>
                <a:gd name="connsiteX25" fmla="*/ 384175 w 1651000"/>
                <a:gd name="connsiteY25" fmla="*/ 965993 h 1029493"/>
                <a:gd name="connsiteX26" fmla="*/ 368300 w 1651000"/>
                <a:gd name="connsiteY26" fmla="*/ 991393 h 1029493"/>
                <a:gd name="connsiteX27" fmla="*/ 358775 w 1651000"/>
                <a:gd name="connsiteY27" fmla="*/ 965993 h 1029493"/>
                <a:gd name="connsiteX28" fmla="*/ 346075 w 1651000"/>
                <a:gd name="connsiteY28" fmla="*/ 959643 h 1029493"/>
                <a:gd name="connsiteX29" fmla="*/ 298450 w 1651000"/>
                <a:gd name="connsiteY29" fmla="*/ 959643 h 1029493"/>
                <a:gd name="connsiteX30" fmla="*/ 282575 w 1651000"/>
                <a:gd name="connsiteY30" fmla="*/ 972343 h 1029493"/>
                <a:gd name="connsiteX31" fmla="*/ 257175 w 1651000"/>
                <a:gd name="connsiteY31" fmla="*/ 953293 h 1029493"/>
                <a:gd name="connsiteX32" fmla="*/ 241300 w 1651000"/>
                <a:gd name="connsiteY32" fmla="*/ 953293 h 1029493"/>
                <a:gd name="connsiteX33" fmla="*/ 196850 w 1651000"/>
                <a:gd name="connsiteY33" fmla="*/ 969168 h 1029493"/>
                <a:gd name="connsiteX34" fmla="*/ 168275 w 1651000"/>
                <a:gd name="connsiteY34" fmla="*/ 969168 h 1029493"/>
                <a:gd name="connsiteX35" fmla="*/ 155575 w 1651000"/>
                <a:gd name="connsiteY35" fmla="*/ 956468 h 1029493"/>
                <a:gd name="connsiteX36" fmla="*/ 104775 w 1651000"/>
                <a:gd name="connsiteY36" fmla="*/ 965993 h 1029493"/>
                <a:gd name="connsiteX37" fmla="*/ 85725 w 1651000"/>
                <a:gd name="connsiteY37" fmla="*/ 988218 h 1029493"/>
                <a:gd name="connsiteX38" fmla="*/ 76200 w 1651000"/>
                <a:gd name="connsiteY38" fmla="*/ 1016793 h 1029493"/>
                <a:gd name="connsiteX39" fmla="*/ 6350 w 1651000"/>
                <a:gd name="connsiteY39" fmla="*/ 1019968 h 1029493"/>
                <a:gd name="connsiteX0" fmla="*/ 6350 w 1651000"/>
                <a:gd name="connsiteY0" fmla="*/ 1016000 h 1025525"/>
                <a:gd name="connsiteX1" fmla="*/ 0 w 1651000"/>
                <a:gd name="connsiteY1" fmla="*/ 7938 h 1025525"/>
                <a:gd name="connsiteX2" fmla="*/ 638175 w 1651000"/>
                <a:gd name="connsiteY2" fmla="*/ 6350 h 1025525"/>
                <a:gd name="connsiteX3" fmla="*/ 660400 w 1651000"/>
                <a:gd name="connsiteY3" fmla="*/ 28575 h 1025525"/>
                <a:gd name="connsiteX4" fmla="*/ 708025 w 1651000"/>
                <a:gd name="connsiteY4" fmla="*/ 41275 h 1025525"/>
                <a:gd name="connsiteX5" fmla="*/ 990600 w 1651000"/>
                <a:gd name="connsiteY5" fmla="*/ 28575 h 1025525"/>
                <a:gd name="connsiteX6" fmla="*/ 996950 w 1651000"/>
                <a:gd name="connsiteY6" fmla="*/ 0 h 1025525"/>
                <a:gd name="connsiteX7" fmla="*/ 1647825 w 1651000"/>
                <a:gd name="connsiteY7" fmla="*/ 0 h 1025525"/>
                <a:gd name="connsiteX8" fmla="*/ 1651000 w 1651000"/>
                <a:gd name="connsiteY8" fmla="*/ 1012825 h 1025525"/>
                <a:gd name="connsiteX9" fmla="*/ 1425575 w 1651000"/>
                <a:gd name="connsiteY9" fmla="*/ 1016000 h 1025525"/>
                <a:gd name="connsiteX10" fmla="*/ 1365250 w 1651000"/>
                <a:gd name="connsiteY10" fmla="*/ 955675 h 1025525"/>
                <a:gd name="connsiteX11" fmla="*/ 1314450 w 1651000"/>
                <a:gd name="connsiteY11" fmla="*/ 962025 h 1025525"/>
                <a:gd name="connsiteX12" fmla="*/ 1292225 w 1651000"/>
                <a:gd name="connsiteY12" fmla="*/ 968375 h 1025525"/>
                <a:gd name="connsiteX13" fmla="*/ 1257300 w 1651000"/>
                <a:gd name="connsiteY13" fmla="*/ 971550 h 1025525"/>
                <a:gd name="connsiteX14" fmla="*/ 1212850 w 1651000"/>
                <a:gd name="connsiteY14" fmla="*/ 984250 h 1025525"/>
                <a:gd name="connsiteX15" fmla="*/ 1149350 w 1651000"/>
                <a:gd name="connsiteY15" fmla="*/ 984250 h 1025525"/>
                <a:gd name="connsiteX16" fmla="*/ 1120775 w 1651000"/>
                <a:gd name="connsiteY16" fmla="*/ 977900 h 1025525"/>
                <a:gd name="connsiteX17" fmla="*/ 1054100 w 1651000"/>
                <a:gd name="connsiteY17" fmla="*/ 946150 h 1025525"/>
                <a:gd name="connsiteX18" fmla="*/ 942975 w 1651000"/>
                <a:gd name="connsiteY18" fmla="*/ 920750 h 1025525"/>
                <a:gd name="connsiteX19" fmla="*/ 933450 w 1651000"/>
                <a:gd name="connsiteY19" fmla="*/ 971550 h 1025525"/>
                <a:gd name="connsiteX20" fmla="*/ 958850 w 1651000"/>
                <a:gd name="connsiteY20" fmla="*/ 1012825 h 1025525"/>
                <a:gd name="connsiteX21" fmla="*/ 981075 w 1651000"/>
                <a:gd name="connsiteY21" fmla="*/ 1025525 h 1025525"/>
                <a:gd name="connsiteX22" fmla="*/ 504825 w 1651000"/>
                <a:gd name="connsiteY22" fmla="*/ 1012825 h 1025525"/>
                <a:gd name="connsiteX23" fmla="*/ 447675 w 1651000"/>
                <a:gd name="connsiteY23" fmla="*/ 962025 h 1025525"/>
                <a:gd name="connsiteX24" fmla="*/ 419100 w 1651000"/>
                <a:gd name="connsiteY24" fmla="*/ 958850 h 1025525"/>
                <a:gd name="connsiteX25" fmla="*/ 384175 w 1651000"/>
                <a:gd name="connsiteY25" fmla="*/ 962025 h 1025525"/>
                <a:gd name="connsiteX26" fmla="*/ 368300 w 1651000"/>
                <a:gd name="connsiteY26" fmla="*/ 987425 h 1025525"/>
                <a:gd name="connsiteX27" fmla="*/ 358775 w 1651000"/>
                <a:gd name="connsiteY27" fmla="*/ 962025 h 1025525"/>
                <a:gd name="connsiteX28" fmla="*/ 346075 w 1651000"/>
                <a:gd name="connsiteY28" fmla="*/ 955675 h 1025525"/>
                <a:gd name="connsiteX29" fmla="*/ 298450 w 1651000"/>
                <a:gd name="connsiteY29" fmla="*/ 955675 h 1025525"/>
                <a:gd name="connsiteX30" fmla="*/ 282575 w 1651000"/>
                <a:gd name="connsiteY30" fmla="*/ 968375 h 1025525"/>
                <a:gd name="connsiteX31" fmla="*/ 257175 w 1651000"/>
                <a:gd name="connsiteY31" fmla="*/ 949325 h 1025525"/>
                <a:gd name="connsiteX32" fmla="*/ 241300 w 1651000"/>
                <a:gd name="connsiteY32" fmla="*/ 949325 h 1025525"/>
                <a:gd name="connsiteX33" fmla="*/ 196850 w 1651000"/>
                <a:gd name="connsiteY33" fmla="*/ 965200 h 1025525"/>
                <a:gd name="connsiteX34" fmla="*/ 168275 w 1651000"/>
                <a:gd name="connsiteY34" fmla="*/ 965200 h 1025525"/>
                <a:gd name="connsiteX35" fmla="*/ 155575 w 1651000"/>
                <a:gd name="connsiteY35" fmla="*/ 952500 h 1025525"/>
                <a:gd name="connsiteX36" fmla="*/ 104775 w 1651000"/>
                <a:gd name="connsiteY36" fmla="*/ 962025 h 1025525"/>
                <a:gd name="connsiteX37" fmla="*/ 85725 w 1651000"/>
                <a:gd name="connsiteY37" fmla="*/ 984250 h 1025525"/>
                <a:gd name="connsiteX38" fmla="*/ 76200 w 1651000"/>
                <a:gd name="connsiteY38" fmla="*/ 1012825 h 1025525"/>
                <a:gd name="connsiteX39" fmla="*/ 6350 w 1651000"/>
                <a:gd name="connsiteY39" fmla="*/ 1016000 h 1025525"/>
                <a:gd name="connsiteX0" fmla="*/ 6350 w 1651000"/>
                <a:gd name="connsiteY0" fmla="*/ 1016000 h 1025525"/>
                <a:gd name="connsiteX1" fmla="*/ 0 w 1651000"/>
                <a:gd name="connsiteY1" fmla="*/ 7938 h 1025525"/>
                <a:gd name="connsiteX2" fmla="*/ 638175 w 1651000"/>
                <a:gd name="connsiteY2" fmla="*/ 6350 h 1025525"/>
                <a:gd name="connsiteX3" fmla="*/ 708025 w 1651000"/>
                <a:gd name="connsiteY3" fmla="*/ 41275 h 1025525"/>
                <a:gd name="connsiteX4" fmla="*/ 990600 w 1651000"/>
                <a:gd name="connsiteY4" fmla="*/ 28575 h 1025525"/>
                <a:gd name="connsiteX5" fmla="*/ 996950 w 1651000"/>
                <a:gd name="connsiteY5" fmla="*/ 0 h 1025525"/>
                <a:gd name="connsiteX6" fmla="*/ 1647825 w 1651000"/>
                <a:gd name="connsiteY6" fmla="*/ 0 h 1025525"/>
                <a:gd name="connsiteX7" fmla="*/ 1651000 w 1651000"/>
                <a:gd name="connsiteY7" fmla="*/ 1012825 h 1025525"/>
                <a:gd name="connsiteX8" fmla="*/ 1425575 w 1651000"/>
                <a:gd name="connsiteY8" fmla="*/ 1016000 h 1025525"/>
                <a:gd name="connsiteX9" fmla="*/ 1365250 w 1651000"/>
                <a:gd name="connsiteY9" fmla="*/ 955675 h 1025525"/>
                <a:gd name="connsiteX10" fmla="*/ 1314450 w 1651000"/>
                <a:gd name="connsiteY10" fmla="*/ 962025 h 1025525"/>
                <a:gd name="connsiteX11" fmla="*/ 1292225 w 1651000"/>
                <a:gd name="connsiteY11" fmla="*/ 968375 h 1025525"/>
                <a:gd name="connsiteX12" fmla="*/ 1257300 w 1651000"/>
                <a:gd name="connsiteY12" fmla="*/ 971550 h 1025525"/>
                <a:gd name="connsiteX13" fmla="*/ 1212850 w 1651000"/>
                <a:gd name="connsiteY13" fmla="*/ 984250 h 1025525"/>
                <a:gd name="connsiteX14" fmla="*/ 1149350 w 1651000"/>
                <a:gd name="connsiteY14" fmla="*/ 984250 h 1025525"/>
                <a:gd name="connsiteX15" fmla="*/ 1120775 w 1651000"/>
                <a:gd name="connsiteY15" fmla="*/ 977900 h 1025525"/>
                <a:gd name="connsiteX16" fmla="*/ 1054100 w 1651000"/>
                <a:gd name="connsiteY16" fmla="*/ 946150 h 1025525"/>
                <a:gd name="connsiteX17" fmla="*/ 942975 w 1651000"/>
                <a:gd name="connsiteY17" fmla="*/ 920750 h 1025525"/>
                <a:gd name="connsiteX18" fmla="*/ 933450 w 1651000"/>
                <a:gd name="connsiteY18" fmla="*/ 971550 h 1025525"/>
                <a:gd name="connsiteX19" fmla="*/ 958850 w 1651000"/>
                <a:gd name="connsiteY19" fmla="*/ 1012825 h 1025525"/>
                <a:gd name="connsiteX20" fmla="*/ 981075 w 1651000"/>
                <a:gd name="connsiteY20" fmla="*/ 1025525 h 1025525"/>
                <a:gd name="connsiteX21" fmla="*/ 504825 w 1651000"/>
                <a:gd name="connsiteY21" fmla="*/ 1012825 h 1025525"/>
                <a:gd name="connsiteX22" fmla="*/ 447675 w 1651000"/>
                <a:gd name="connsiteY22" fmla="*/ 962025 h 1025525"/>
                <a:gd name="connsiteX23" fmla="*/ 419100 w 1651000"/>
                <a:gd name="connsiteY23" fmla="*/ 958850 h 1025525"/>
                <a:gd name="connsiteX24" fmla="*/ 384175 w 1651000"/>
                <a:gd name="connsiteY24" fmla="*/ 962025 h 1025525"/>
                <a:gd name="connsiteX25" fmla="*/ 368300 w 1651000"/>
                <a:gd name="connsiteY25" fmla="*/ 987425 h 1025525"/>
                <a:gd name="connsiteX26" fmla="*/ 358775 w 1651000"/>
                <a:gd name="connsiteY26" fmla="*/ 962025 h 1025525"/>
                <a:gd name="connsiteX27" fmla="*/ 346075 w 1651000"/>
                <a:gd name="connsiteY27" fmla="*/ 955675 h 1025525"/>
                <a:gd name="connsiteX28" fmla="*/ 298450 w 1651000"/>
                <a:gd name="connsiteY28" fmla="*/ 955675 h 1025525"/>
                <a:gd name="connsiteX29" fmla="*/ 282575 w 1651000"/>
                <a:gd name="connsiteY29" fmla="*/ 968375 h 1025525"/>
                <a:gd name="connsiteX30" fmla="*/ 257175 w 1651000"/>
                <a:gd name="connsiteY30" fmla="*/ 949325 h 1025525"/>
                <a:gd name="connsiteX31" fmla="*/ 241300 w 1651000"/>
                <a:gd name="connsiteY31" fmla="*/ 949325 h 1025525"/>
                <a:gd name="connsiteX32" fmla="*/ 196850 w 1651000"/>
                <a:gd name="connsiteY32" fmla="*/ 965200 h 1025525"/>
                <a:gd name="connsiteX33" fmla="*/ 168275 w 1651000"/>
                <a:gd name="connsiteY33" fmla="*/ 965200 h 1025525"/>
                <a:gd name="connsiteX34" fmla="*/ 155575 w 1651000"/>
                <a:gd name="connsiteY34" fmla="*/ 952500 h 1025525"/>
                <a:gd name="connsiteX35" fmla="*/ 104775 w 1651000"/>
                <a:gd name="connsiteY35" fmla="*/ 962025 h 1025525"/>
                <a:gd name="connsiteX36" fmla="*/ 85725 w 1651000"/>
                <a:gd name="connsiteY36" fmla="*/ 984250 h 1025525"/>
                <a:gd name="connsiteX37" fmla="*/ 76200 w 1651000"/>
                <a:gd name="connsiteY37" fmla="*/ 1012825 h 1025525"/>
                <a:gd name="connsiteX38" fmla="*/ 6350 w 1651000"/>
                <a:gd name="connsiteY38" fmla="*/ 1016000 h 1025525"/>
                <a:gd name="connsiteX0" fmla="*/ 6350 w 1651000"/>
                <a:gd name="connsiteY0" fmla="*/ 1016000 h 1025525"/>
                <a:gd name="connsiteX1" fmla="*/ 0 w 1651000"/>
                <a:gd name="connsiteY1" fmla="*/ 7938 h 1025525"/>
                <a:gd name="connsiteX2" fmla="*/ 638175 w 1651000"/>
                <a:gd name="connsiteY2" fmla="*/ 6350 h 1025525"/>
                <a:gd name="connsiteX3" fmla="*/ 990600 w 1651000"/>
                <a:gd name="connsiteY3" fmla="*/ 28575 h 1025525"/>
                <a:gd name="connsiteX4" fmla="*/ 996950 w 1651000"/>
                <a:gd name="connsiteY4" fmla="*/ 0 h 1025525"/>
                <a:gd name="connsiteX5" fmla="*/ 1647825 w 1651000"/>
                <a:gd name="connsiteY5" fmla="*/ 0 h 1025525"/>
                <a:gd name="connsiteX6" fmla="*/ 1651000 w 1651000"/>
                <a:gd name="connsiteY6" fmla="*/ 1012825 h 1025525"/>
                <a:gd name="connsiteX7" fmla="*/ 1425575 w 1651000"/>
                <a:gd name="connsiteY7" fmla="*/ 1016000 h 1025525"/>
                <a:gd name="connsiteX8" fmla="*/ 1365250 w 1651000"/>
                <a:gd name="connsiteY8" fmla="*/ 955675 h 1025525"/>
                <a:gd name="connsiteX9" fmla="*/ 1314450 w 1651000"/>
                <a:gd name="connsiteY9" fmla="*/ 962025 h 1025525"/>
                <a:gd name="connsiteX10" fmla="*/ 1292225 w 1651000"/>
                <a:gd name="connsiteY10" fmla="*/ 968375 h 1025525"/>
                <a:gd name="connsiteX11" fmla="*/ 1257300 w 1651000"/>
                <a:gd name="connsiteY11" fmla="*/ 971550 h 1025525"/>
                <a:gd name="connsiteX12" fmla="*/ 1212850 w 1651000"/>
                <a:gd name="connsiteY12" fmla="*/ 984250 h 1025525"/>
                <a:gd name="connsiteX13" fmla="*/ 1149350 w 1651000"/>
                <a:gd name="connsiteY13" fmla="*/ 984250 h 1025525"/>
                <a:gd name="connsiteX14" fmla="*/ 1120775 w 1651000"/>
                <a:gd name="connsiteY14" fmla="*/ 977900 h 1025525"/>
                <a:gd name="connsiteX15" fmla="*/ 1054100 w 1651000"/>
                <a:gd name="connsiteY15" fmla="*/ 946150 h 1025525"/>
                <a:gd name="connsiteX16" fmla="*/ 942975 w 1651000"/>
                <a:gd name="connsiteY16" fmla="*/ 920750 h 1025525"/>
                <a:gd name="connsiteX17" fmla="*/ 933450 w 1651000"/>
                <a:gd name="connsiteY17" fmla="*/ 971550 h 1025525"/>
                <a:gd name="connsiteX18" fmla="*/ 958850 w 1651000"/>
                <a:gd name="connsiteY18" fmla="*/ 1012825 h 1025525"/>
                <a:gd name="connsiteX19" fmla="*/ 981075 w 1651000"/>
                <a:gd name="connsiteY19" fmla="*/ 1025525 h 1025525"/>
                <a:gd name="connsiteX20" fmla="*/ 504825 w 1651000"/>
                <a:gd name="connsiteY20" fmla="*/ 1012825 h 1025525"/>
                <a:gd name="connsiteX21" fmla="*/ 447675 w 1651000"/>
                <a:gd name="connsiteY21" fmla="*/ 962025 h 1025525"/>
                <a:gd name="connsiteX22" fmla="*/ 419100 w 1651000"/>
                <a:gd name="connsiteY22" fmla="*/ 958850 h 1025525"/>
                <a:gd name="connsiteX23" fmla="*/ 384175 w 1651000"/>
                <a:gd name="connsiteY23" fmla="*/ 962025 h 1025525"/>
                <a:gd name="connsiteX24" fmla="*/ 368300 w 1651000"/>
                <a:gd name="connsiteY24" fmla="*/ 987425 h 1025525"/>
                <a:gd name="connsiteX25" fmla="*/ 358775 w 1651000"/>
                <a:gd name="connsiteY25" fmla="*/ 962025 h 1025525"/>
                <a:gd name="connsiteX26" fmla="*/ 346075 w 1651000"/>
                <a:gd name="connsiteY26" fmla="*/ 955675 h 1025525"/>
                <a:gd name="connsiteX27" fmla="*/ 298450 w 1651000"/>
                <a:gd name="connsiteY27" fmla="*/ 955675 h 1025525"/>
                <a:gd name="connsiteX28" fmla="*/ 282575 w 1651000"/>
                <a:gd name="connsiteY28" fmla="*/ 968375 h 1025525"/>
                <a:gd name="connsiteX29" fmla="*/ 257175 w 1651000"/>
                <a:gd name="connsiteY29" fmla="*/ 949325 h 1025525"/>
                <a:gd name="connsiteX30" fmla="*/ 241300 w 1651000"/>
                <a:gd name="connsiteY30" fmla="*/ 949325 h 1025525"/>
                <a:gd name="connsiteX31" fmla="*/ 196850 w 1651000"/>
                <a:gd name="connsiteY31" fmla="*/ 965200 h 1025525"/>
                <a:gd name="connsiteX32" fmla="*/ 168275 w 1651000"/>
                <a:gd name="connsiteY32" fmla="*/ 965200 h 1025525"/>
                <a:gd name="connsiteX33" fmla="*/ 155575 w 1651000"/>
                <a:gd name="connsiteY33" fmla="*/ 952500 h 1025525"/>
                <a:gd name="connsiteX34" fmla="*/ 104775 w 1651000"/>
                <a:gd name="connsiteY34" fmla="*/ 962025 h 1025525"/>
                <a:gd name="connsiteX35" fmla="*/ 85725 w 1651000"/>
                <a:gd name="connsiteY35" fmla="*/ 984250 h 1025525"/>
                <a:gd name="connsiteX36" fmla="*/ 76200 w 1651000"/>
                <a:gd name="connsiteY36" fmla="*/ 1012825 h 1025525"/>
                <a:gd name="connsiteX37" fmla="*/ 6350 w 1651000"/>
                <a:gd name="connsiteY37" fmla="*/ 1016000 h 1025525"/>
                <a:gd name="connsiteX0" fmla="*/ 6350 w 1651000"/>
                <a:gd name="connsiteY0" fmla="*/ 1016000 h 1025525"/>
                <a:gd name="connsiteX1" fmla="*/ 0 w 1651000"/>
                <a:gd name="connsiteY1" fmla="*/ 7938 h 1025525"/>
                <a:gd name="connsiteX2" fmla="*/ 638175 w 1651000"/>
                <a:gd name="connsiteY2" fmla="*/ 6350 h 1025525"/>
                <a:gd name="connsiteX3" fmla="*/ 996950 w 1651000"/>
                <a:gd name="connsiteY3" fmla="*/ 0 h 1025525"/>
                <a:gd name="connsiteX4" fmla="*/ 1647825 w 1651000"/>
                <a:gd name="connsiteY4" fmla="*/ 0 h 1025525"/>
                <a:gd name="connsiteX5" fmla="*/ 1651000 w 1651000"/>
                <a:gd name="connsiteY5" fmla="*/ 1012825 h 1025525"/>
                <a:gd name="connsiteX6" fmla="*/ 1425575 w 1651000"/>
                <a:gd name="connsiteY6" fmla="*/ 1016000 h 1025525"/>
                <a:gd name="connsiteX7" fmla="*/ 1365250 w 1651000"/>
                <a:gd name="connsiteY7" fmla="*/ 955675 h 1025525"/>
                <a:gd name="connsiteX8" fmla="*/ 1314450 w 1651000"/>
                <a:gd name="connsiteY8" fmla="*/ 962025 h 1025525"/>
                <a:gd name="connsiteX9" fmla="*/ 1292225 w 1651000"/>
                <a:gd name="connsiteY9" fmla="*/ 968375 h 1025525"/>
                <a:gd name="connsiteX10" fmla="*/ 1257300 w 1651000"/>
                <a:gd name="connsiteY10" fmla="*/ 971550 h 1025525"/>
                <a:gd name="connsiteX11" fmla="*/ 1212850 w 1651000"/>
                <a:gd name="connsiteY11" fmla="*/ 984250 h 1025525"/>
                <a:gd name="connsiteX12" fmla="*/ 1149350 w 1651000"/>
                <a:gd name="connsiteY12" fmla="*/ 984250 h 1025525"/>
                <a:gd name="connsiteX13" fmla="*/ 1120775 w 1651000"/>
                <a:gd name="connsiteY13" fmla="*/ 977900 h 1025525"/>
                <a:gd name="connsiteX14" fmla="*/ 1054100 w 1651000"/>
                <a:gd name="connsiteY14" fmla="*/ 946150 h 1025525"/>
                <a:gd name="connsiteX15" fmla="*/ 942975 w 1651000"/>
                <a:gd name="connsiteY15" fmla="*/ 920750 h 1025525"/>
                <a:gd name="connsiteX16" fmla="*/ 933450 w 1651000"/>
                <a:gd name="connsiteY16" fmla="*/ 971550 h 1025525"/>
                <a:gd name="connsiteX17" fmla="*/ 958850 w 1651000"/>
                <a:gd name="connsiteY17" fmla="*/ 1012825 h 1025525"/>
                <a:gd name="connsiteX18" fmla="*/ 981075 w 1651000"/>
                <a:gd name="connsiteY18" fmla="*/ 1025525 h 1025525"/>
                <a:gd name="connsiteX19" fmla="*/ 504825 w 1651000"/>
                <a:gd name="connsiteY19" fmla="*/ 1012825 h 1025525"/>
                <a:gd name="connsiteX20" fmla="*/ 447675 w 1651000"/>
                <a:gd name="connsiteY20" fmla="*/ 962025 h 1025525"/>
                <a:gd name="connsiteX21" fmla="*/ 419100 w 1651000"/>
                <a:gd name="connsiteY21" fmla="*/ 958850 h 1025525"/>
                <a:gd name="connsiteX22" fmla="*/ 384175 w 1651000"/>
                <a:gd name="connsiteY22" fmla="*/ 962025 h 1025525"/>
                <a:gd name="connsiteX23" fmla="*/ 368300 w 1651000"/>
                <a:gd name="connsiteY23" fmla="*/ 987425 h 1025525"/>
                <a:gd name="connsiteX24" fmla="*/ 358775 w 1651000"/>
                <a:gd name="connsiteY24" fmla="*/ 962025 h 1025525"/>
                <a:gd name="connsiteX25" fmla="*/ 346075 w 1651000"/>
                <a:gd name="connsiteY25" fmla="*/ 955675 h 1025525"/>
                <a:gd name="connsiteX26" fmla="*/ 298450 w 1651000"/>
                <a:gd name="connsiteY26" fmla="*/ 955675 h 1025525"/>
                <a:gd name="connsiteX27" fmla="*/ 282575 w 1651000"/>
                <a:gd name="connsiteY27" fmla="*/ 968375 h 1025525"/>
                <a:gd name="connsiteX28" fmla="*/ 257175 w 1651000"/>
                <a:gd name="connsiteY28" fmla="*/ 949325 h 1025525"/>
                <a:gd name="connsiteX29" fmla="*/ 241300 w 1651000"/>
                <a:gd name="connsiteY29" fmla="*/ 949325 h 1025525"/>
                <a:gd name="connsiteX30" fmla="*/ 196850 w 1651000"/>
                <a:gd name="connsiteY30" fmla="*/ 965200 h 1025525"/>
                <a:gd name="connsiteX31" fmla="*/ 168275 w 1651000"/>
                <a:gd name="connsiteY31" fmla="*/ 965200 h 1025525"/>
                <a:gd name="connsiteX32" fmla="*/ 155575 w 1651000"/>
                <a:gd name="connsiteY32" fmla="*/ 952500 h 1025525"/>
                <a:gd name="connsiteX33" fmla="*/ 104775 w 1651000"/>
                <a:gd name="connsiteY33" fmla="*/ 962025 h 1025525"/>
                <a:gd name="connsiteX34" fmla="*/ 85725 w 1651000"/>
                <a:gd name="connsiteY34" fmla="*/ 984250 h 1025525"/>
                <a:gd name="connsiteX35" fmla="*/ 76200 w 1651000"/>
                <a:gd name="connsiteY35" fmla="*/ 1012825 h 1025525"/>
                <a:gd name="connsiteX36" fmla="*/ 6350 w 1651000"/>
                <a:gd name="connsiteY36" fmla="*/ 1016000 h 1025525"/>
                <a:gd name="connsiteX0" fmla="*/ 385 w 1645035"/>
                <a:gd name="connsiteY0" fmla="*/ 1017587 h 1027112"/>
                <a:gd name="connsiteX1" fmla="*/ 3560 w 1645035"/>
                <a:gd name="connsiteY1" fmla="*/ 0 h 1027112"/>
                <a:gd name="connsiteX2" fmla="*/ 632210 w 1645035"/>
                <a:gd name="connsiteY2" fmla="*/ 7937 h 1027112"/>
                <a:gd name="connsiteX3" fmla="*/ 990985 w 1645035"/>
                <a:gd name="connsiteY3" fmla="*/ 1587 h 1027112"/>
                <a:gd name="connsiteX4" fmla="*/ 1641860 w 1645035"/>
                <a:gd name="connsiteY4" fmla="*/ 1587 h 1027112"/>
                <a:gd name="connsiteX5" fmla="*/ 1645035 w 1645035"/>
                <a:gd name="connsiteY5" fmla="*/ 1014412 h 1027112"/>
                <a:gd name="connsiteX6" fmla="*/ 1419610 w 1645035"/>
                <a:gd name="connsiteY6" fmla="*/ 1017587 h 1027112"/>
                <a:gd name="connsiteX7" fmla="*/ 1359285 w 1645035"/>
                <a:gd name="connsiteY7" fmla="*/ 957262 h 1027112"/>
                <a:gd name="connsiteX8" fmla="*/ 1308485 w 1645035"/>
                <a:gd name="connsiteY8" fmla="*/ 963612 h 1027112"/>
                <a:gd name="connsiteX9" fmla="*/ 1286260 w 1645035"/>
                <a:gd name="connsiteY9" fmla="*/ 969962 h 1027112"/>
                <a:gd name="connsiteX10" fmla="*/ 1251335 w 1645035"/>
                <a:gd name="connsiteY10" fmla="*/ 973137 h 1027112"/>
                <a:gd name="connsiteX11" fmla="*/ 1206885 w 1645035"/>
                <a:gd name="connsiteY11" fmla="*/ 985837 h 1027112"/>
                <a:gd name="connsiteX12" fmla="*/ 1143385 w 1645035"/>
                <a:gd name="connsiteY12" fmla="*/ 985837 h 1027112"/>
                <a:gd name="connsiteX13" fmla="*/ 1114810 w 1645035"/>
                <a:gd name="connsiteY13" fmla="*/ 979487 h 1027112"/>
                <a:gd name="connsiteX14" fmla="*/ 1048135 w 1645035"/>
                <a:gd name="connsiteY14" fmla="*/ 947737 h 1027112"/>
                <a:gd name="connsiteX15" fmla="*/ 937010 w 1645035"/>
                <a:gd name="connsiteY15" fmla="*/ 922337 h 1027112"/>
                <a:gd name="connsiteX16" fmla="*/ 927485 w 1645035"/>
                <a:gd name="connsiteY16" fmla="*/ 973137 h 1027112"/>
                <a:gd name="connsiteX17" fmla="*/ 952885 w 1645035"/>
                <a:gd name="connsiteY17" fmla="*/ 1014412 h 1027112"/>
                <a:gd name="connsiteX18" fmla="*/ 975110 w 1645035"/>
                <a:gd name="connsiteY18" fmla="*/ 1027112 h 1027112"/>
                <a:gd name="connsiteX19" fmla="*/ 498860 w 1645035"/>
                <a:gd name="connsiteY19" fmla="*/ 1014412 h 1027112"/>
                <a:gd name="connsiteX20" fmla="*/ 441710 w 1645035"/>
                <a:gd name="connsiteY20" fmla="*/ 963612 h 1027112"/>
                <a:gd name="connsiteX21" fmla="*/ 413135 w 1645035"/>
                <a:gd name="connsiteY21" fmla="*/ 960437 h 1027112"/>
                <a:gd name="connsiteX22" fmla="*/ 378210 w 1645035"/>
                <a:gd name="connsiteY22" fmla="*/ 963612 h 1027112"/>
                <a:gd name="connsiteX23" fmla="*/ 362335 w 1645035"/>
                <a:gd name="connsiteY23" fmla="*/ 989012 h 1027112"/>
                <a:gd name="connsiteX24" fmla="*/ 352810 w 1645035"/>
                <a:gd name="connsiteY24" fmla="*/ 963612 h 1027112"/>
                <a:gd name="connsiteX25" fmla="*/ 340110 w 1645035"/>
                <a:gd name="connsiteY25" fmla="*/ 957262 h 1027112"/>
                <a:gd name="connsiteX26" fmla="*/ 292485 w 1645035"/>
                <a:gd name="connsiteY26" fmla="*/ 957262 h 1027112"/>
                <a:gd name="connsiteX27" fmla="*/ 276610 w 1645035"/>
                <a:gd name="connsiteY27" fmla="*/ 969962 h 1027112"/>
                <a:gd name="connsiteX28" fmla="*/ 251210 w 1645035"/>
                <a:gd name="connsiteY28" fmla="*/ 950912 h 1027112"/>
                <a:gd name="connsiteX29" fmla="*/ 235335 w 1645035"/>
                <a:gd name="connsiteY29" fmla="*/ 950912 h 1027112"/>
                <a:gd name="connsiteX30" fmla="*/ 190885 w 1645035"/>
                <a:gd name="connsiteY30" fmla="*/ 966787 h 1027112"/>
                <a:gd name="connsiteX31" fmla="*/ 162310 w 1645035"/>
                <a:gd name="connsiteY31" fmla="*/ 966787 h 1027112"/>
                <a:gd name="connsiteX32" fmla="*/ 149610 w 1645035"/>
                <a:gd name="connsiteY32" fmla="*/ 954087 h 1027112"/>
                <a:gd name="connsiteX33" fmla="*/ 98810 w 1645035"/>
                <a:gd name="connsiteY33" fmla="*/ 963612 h 1027112"/>
                <a:gd name="connsiteX34" fmla="*/ 79760 w 1645035"/>
                <a:gd name="connsiteY34" fmla="*/ 985837 h 1027112"/>
                <a:gd name="connsiteX35" fmla="*/ 70235 w 1645035"/>
                <a:gd name="connsiteY35" fmla="*/ 1014412 h 1027112"/>
                <a:gd name="connsiteX36" fmla="*/ 385 w 1645035"/>
                <a:gd name="connsiteY36" fmla="*/ 1017587 h 1027112"/>
                <a:gd name="connsiteX0" fmla="*/ 6350 w 1651000"/>
                <a:gd name="connsiteY0" fmla="*/ 1017587 h 1027112"/>
                <a:gd name="connsiteX1" fmla="*/ 0 w 1651000"/>
                <a:gd name="connsiteY1" fmla="*/ 0 h 1027112"/>
                <a:gd name="connsiteX2" fmla="*/ 638175 w 1651000"/>
                <a:gd name="connsiteY2" fmla="*/ 7937 h 1027112"/>
                <a:gd name="connsiteX3" fmla="*/ 996950 w 1651000"/>
                <a:gd name="connsiteY3" fmla="*/ 1587 h 1027112"/>
                <a:gd name="connsiteX4" fmla="*/ 1647825 w 1651000"/>
                <a:gd name="connsiteY4" fmla="*/ 1587 h 1027112"/>
                <a:gd name="connsiteX5" fmla="*/ 1651000 w 1651000"/>
                <a:gd name="connsiteY5" fmla="*/ 1014412 h 1027112"/>
                <a:gd name="connsiteX6" fmla="*/ 1425575 w 1651000"/>
                <a:gd name="connsiteY6" fmla="*/ 1017587 h 1027112"/>
                <a:gd name="connsiteX7" fmla="*/ 1365250 w 1651000"/>
                <a:gd name="connsiteY7" fmla="*/ 957262 h 1027112"/>
                <a:gd name="connsiteX8" fmla="*/ 1314450 w 1651000"/>
                <a:gd name="connsiteY8" fmla="*/ 963612 h 1027112"/>
                <a:gd name="connsiteX9" fmla="*/ 1292225 w 1651000"/>
                <a:gd name="connsiteY9" fmla="*/ 969962 h 1027112"/>
                <a:gd name="connsiteX10" fmla="*/ 1257300 w 1651000"/>
                <a:gd name="connsiteY10" fmla="*/ 973137 h 1027112"/>
                <a:gd name="connsiteX11" fmla="*/ 1212850 w 1651000"/>
                <a:gd name="connsiteY11" fmla="*/ 985837 h 1027112"/>
                <a:gd name="connsiteX12" fmla="*/ 1149350 w 1651000"/>
                <a:gd name="connsiteY12" fmla="*/ 985837 h 1027112"/>
                <a:gd name="connsiteX13" fmla="*/ 1120775 w 1651000"/>
                <a:gd name="connsiteY13" fmla="*/ 979487 h 1027112"/>
                <a:gd name="connsiteX14" fmla="*/ 1054100 w 1651000"/>
                <a:gd name="connsiteY14" fmla="*/ 947737 h 1027112"/>
                <a:gd name="connsiteX15" fmla="*/ 942975 w 1651000"/>
                <a:gd name="connsiteY15" fmla="*/ 922337 h 1027112"/>
                <a:gd name="connsiteX16" fmla="*/ 933450 w 1651000"/>
                <a:gd name="connsiteY16" fmla="*/ 973137 h 1027112"/>
                <a:gd name="connsiteX17" fmla="*/ 958850 w 1651000"/>
                <a:gd name="connsiteY17" fmla="*/ 1014412 h 1027112"/>
                <a:gd name="connsiteX18" fmla="*/ 981075 w 1651000"/>
                <a:gd name="connsiteY18" fmla="*/ 1027112 h 1027112"/>
                <a:gd name="connsiteX19" fmla="*/ 504825 w 1651000"/>
                <a:gd name="connsiteY19" fmla="*/ 1014412 h 1027112"/>
                <a:gd name="connsiteX20" fmla="*/ 447675 w 1651000"/>
                <a:gd name="connsiteY20" fmla="*/ 963612 h 1027112"/>
                <a:gd name="connsiteX21" fmla="*/ 419100 w 1651000"/>
                <a:gd name="connsiteY21" fmla="*/ 960437 h 1027112"/>
                <a:gd name="connsiteX22" fmla="*/ 384175 w 1651000"/>
                <a:gd name="connsiteY22" fmla="*/ 963612 h 1027112"/>
                <a:gd name="connsiteX23" fmla="*/ 368300 w 1651000"/>
                <a:gd name="connsiteY23" fmla="*/ 989012 h 1027112"/>
                <a:gd name="connsiteX24" fmla="*/ 358775 w 1651000"/>
                <a:gd name="connsiteY24" fmla="*/ 963612 h 1027112"/>
                <a:gd name="connsiteX25" fmla="*/ 346075 w 1651000"/>
                <a:gd name="connsiteY25" fmla="*/ 957262 h 1027112"/>
                <a:gd name="connsiteX26" fmla="*/ 298450 w 1651000"/>
                <a:gd name="connsiteY26" fmla="*/ 957262 h 1027112"/>
                <a:gd name="connsiteX27" fmla="*/ 282575 w 1651000"/>
                <a:gd name="connsiteY27" fmla="*/ 969962 h 1027112"/>
                <a:gd name="connsiteX28" fmla="*/ 257175 w 1651000"/>
                <a:gd name="connsiteY28" fmla="*/ 950912 h 1027112"/>
                <a:gd name="connsiteX29" fmla="*/ 241300 w 1651000"/>
                <a:gd name="connsiteY29" fmla="*/ 950912 h 1027112"/>
                <a:gd name="connsiteX30" fmla="*/ 196850 w 1651000"/>
                <a:gd name="connsiteY30" fmla="*/ 966787 h 1027112"/>
                <a:gd name="connsiteX31" fmla="*/ 168275 w 1651000"/>
                <a:gd name="connsiteY31" fmla="*/ 966787 h 1027112"/>
                <a:gd name="connsiteX32" fmla="*/ 155575 w 1651000"/>
                <a:gd name="connsiteY32" fmla="*/ 954087 h 1027112"/>
                <a:gd name="connsiteX33" fmla="*/ 104775 w 1651000"/>
                <a:gd name="connsiteY33" fmla="*/ 963612 h 1027112"/>
                <a:gd name="connsiteX34" fmla="*/ 85725 w 1651000"/>
                <a:gd name="connsiteY34" fmla="*/ 985837 h 1027112"/>
                <a:gd name="connsiteX35" fmla="*/ 76200 w 1651000"/>
                <a:gd name="connsiteY35" fmla="*/ 1014412 h 1027112"/>
                <a:gd name="connsiteX36" fmla="*/ 6350 w 1651000"/>
                <a:gd name="connsiteY36" fmla="*/ 1017587 h 1027112"/>
                <a:gd name="connsiteX0" fmla="*/ 6350 w 1651000"/>
                <a:gd name="connsiteY0" fmla="*/ 1017587 h 1027112"/>
                <a:gd name="connsiteX1" fmla="*/ 0 w 1651000"/>
                <a:gd name="connsiteY1" fmla="*/ 0 h 1027112"/>
                <a:gd name="connsiteX2" fmla="*/ 638175 w 1651000"/>
                <a:gd name="connsiteY2" fmla="*/ 7937 h 1027112"/>
                <a:gd name="connsiteX3" fmla="*/ 996950 w 1651000"/>
                <a:gd name="connsiteY3" fmla="*/ 1587 h 1027112"/>
                <a:gd name="connsiteX4" fmla="*/ 1647825 w 1651000"/>
                <a:gd name="connsiteY4" fmla="*/ 1587 h 1027112"/>
                <a:gd name="connsiteX5" fmla="*/ 1651000 w 1651000"/>
                <a:gd name="connsiteY5" fmla="*/ 1014412 h 1027112"/>
                <a:gd name="connsiteX6" fmla="*/ 1425575 w 1651000"/>
                <a:gd name="connsiteY6" fmla="*/ 1017587 h 1027112"/>
                <a:gd name="connsiteX7" fmla="*/ 1365250 w 1651000"/>
                <a:gd name="connsiteY7" fmla="*/ 957262 h 1027112"/>
                <a:gd name="connsiteX8" fmla="*/ 1314450 w 1651000"/>
                <a:gd name="connsiteY8" fmla="*/ 963612 h 1027112"/>
                <a:gd name="connsiteX9" fmla="*/ 1292225 w 1651000"/>
                <a:gd name="connsiteY9" fmla="*/ 969962 h 1027112"/>
                <a:gd name="connsiteX10" fmla="*/ 1257300 w 1651000"/>
                <a:gd name="connsiteY10" fmla="*/ 973137 h 1027112"/>
                <a:gd name="connsiteX11" fmla="*/ 1212850 w 1651000"/>
                <a:gd name="connsiteY11" fmla="*/ 985837 h 1027112"/>
                <a:gd name="connsiteX12" fmla="*/ 1149350 w 1651000"/>
                <a:gd name="connsiteY12" fmla="*/ 985837 h 1027112"/>
                <a:gd name="connsiteX13" fmla="*/ 1120775 w 1651000"/>
                <a:gd name="connsiteY13" fmla="*/ 979487 h 1027112"/>
                <a:gd name="connsiteX14" fmla="*/ 1054100 w 1651000"/>
                <a:gd name="connsiteY14" fmla="*/ 947737 h 1027112"/>
                <a:gd name="connsiteX15" fmla="*/ 942975 w 1651000"/>
                <a:gd name="connsiteY15" fmla="*/ 922337 h 1027112"/>
                <a:gd name="connsiteX16" fmla="*/ 933450 w 1651000"/>
                <a:gd name="connsiteY16" fmla="*/ 973137 h 1027112"/>
                <a:gd name="connsiteX17" fmla="*/ 958850 w 1651000"/>
                <a:gd name="connsiteY17" fmla="*/ 1014412 h 1027112"/>
                <a:gd name="connsiteX18" fmla="*/ 981075 w 1651000"/>
                <a:gd name="connsiteY18" fmla="*/ 1027112 h 1027112"/>
                <a:gd name="connsiteX19" fmla="*/ 504825 w 1651000"/>
                <a:gd name="connsiteY19" fmla="*/ 1014412 h 1027112"/>
                <a:gd name="connsiteX20" fmla="*/ 447675 w 1651000"/>
                <a:gd name="connsiteY20" fmla="*/ 963612 h 1027112"/>
                <a:gd name="connsiteX21" fmla="*/ 419100 w 1651000"/>
                <a:gd name="connsiteY21" fmla="*/ 960437 h 1027112"/>
                <a:gd name="connsiteX22" fmla="*/ 384175 w 1651000"/>
                <a:gd name="connsiteY22" fmla="*/ 963612 h 1027112"/>
                <a:gd name="connsiteX23" fmla="*/ 368300 w 1651000"/>
                <a:gd name="connsiteY23" fmla="*/ 989012 h 1027112"/>
                <a:gd name="connsiteX24" fmla="*/ 358775 w 1651000"/>
                <a:gd name="connsiteY24" fmla="*/ 963612 h 1027112"/>
                <a:gd name="connsiteX25" fmla="*/ 346075 w 1651000"/>
                <a:gd name="connsiteY25" fmla="*/ 957262 h 1027112"/>
                <a:gd name="connsiteX26" fmla="*/ 298450 w 1651000"/>
                <a:gd name="connsiteY26" fmla="*/ 957262 h 1027112"/>
                <a:gd name="connsiteX27" fmla="*/ 282575 w 1651000"/>
                <a:gd name="connsiteY27" fmla="*/ 969962 h 1027112"/>
                <a:gd name="connsiteX28" fmla="*/ 257175 w 1651000"/>
                <a:gd name="connsiteY28" fmla="*/ 950912 h 1027112"/>
                <a:gd name="connsiteX29" fmla="*/ 241300 w 1651000"/>
                <a:gd name="connsiteY29" fmla="*/ 950912 h 1027112"/>
                <a:gd name="connsiteX30" fmla="*/ 196850 w 1651000"/>
                <a:gd name="connsiteY30" fmla="*/ 966787 h 1027112"/>
                <a:gd name="connsiteX31" fmla="*/ 168275 w 1651000"/>
                <a:gd name="connsiteY31" fmla="*/ 966787 h 1027112"/>
                <a:gd name="connsiteX32" fmla="*/ 155575 w 1651000"/>
                <a:gd name="connsiteY32" fmla="*/ 954087 h 1027112"/>
                <a:gd name="connsiteX33" fmla="*/ 104775 w 1651000"/>
                <a:gd name="connsiteY33" fmla="*/ 963612 h 1027112"/>
                <a:gd name="connsiteX34" fmla="*/ 85725 w 1651000"/>
                <a:gd name="connsiteY34" fmla="*/ 985837 h 1027112"/>
                <a:gd name="connsiteX35" fmla="*/ 76200 w 1651000"/>
                <a:gd name="connsiteY35" fmla="*/ 1014412 h 1027112"/>
                <a:gd name="connsiteX36" fmla="*/ 6350 w 1651000"/>
                <a:gd name="connsiteY36" fmla="*/ 1017587 h 1027112"/>
                <a:gd name="connsiteX0" fmla="*/ 6350 w 1651000"/>
                <a:gd name="connsiteY0" fmla="*/ 1017587 h 1027112"/>
                <a:gd name="connsiteX1" fmla="*/ 0 w 1651000"/>
                <a:gd name="connsiteY1" fmla="*/ 0 h 1027112"/>
                <a:gd name="connsiteX2" fmla="*/ 996950 w 1651000"/>
                <a:gd name="connsiteY2" fmla="*/ 1587 h 1027112"/>
                <a:gd name="connsiteX3" fmla="*/ 1647825 w 1651000"/>
                <a:gd name="connsiteY3" fmla="*/ 1587 h 1027112"/>
                <a:gd name="connsiteX4" fmla="*/ 1651000 w 1651000"/>
                <a:gd name="connsiteY4" fmla="*/ 1014412 h 1027112"/>
                <a:gd name="connsiteX5" fmla="*/ 1425575 w 1651000"/>
                <a:gd name="connsiteY5" fmla="*/ 1017587 h 1027112"/>
                <a:gd name="connsiteX6" fmla="*/ 1365250 w 1651000"/>
                <a:gd name="connsiteY6" fmla="*/ 957262 h 1027112"/>
                <a:gd name="connsiteX7" fmla="*/ 1314450 w 1651000"/>
                <a:gd name="connsiteY7" fmla="*/ 963612 h 1027112"/>
                <a:gd name="connsiteX8" fmla="*/ 1292225 w 1651000"/>
                <a:gd name="connsiteY8" fmla="*/ 969962 h 1027112"/>
                <a:gd name="connsiteX9" fmla="*/ 1257300 w 1651000"/>
                <a:gd name="connsiteY9" fmla="*/ 973137 h 1027112"/>
                <a:gd name="connsiteX10" fmla="*/ 1212850 w 1651000"/>
                <a:gd name="connsiteY10" fmla="*/ 985837 h 1027112"/>
                <a:gd name="connsiteX11" fmla="*/ 1149350 w 1651000"/>
                <a:gd name="connsiteY11" fmla="*/ 985837 h 1027112"/>
                <a:gd name="connsiteX12" fmla="*/ 1120775 w 1651000"/>
                <a:gd name="connsiteY12" fmla="*/ 979487 h 1027112"/>
                <a:gd name="connsiteX13" fmla="*/ 1054100 w 1651000"/>
                <a:gd name="connsiteY13" fmla="*/ 947737 h 1027112"/>
                <a:gd name="connsiteX14" fmla="*/ 942975 w 1651000"/>
                <a:gd name="connsiteY14" fmla="*/ 922337 h 1027112"/>
                <a:gd name="connsiteX15" fmla="*/ 933450 w 1651000"/>
                <a:gd name="connsiteY15" fmla="*/ 973137 h 1027112"/>
                <a:gd name="connsiteX16" fmla="*/ 958850 w 1651000"/>
                <a:gd name="connsiteY16" fmla="*/ 1014412 h 1027112"/>
                <a:gd name="connsiteX17" fmla="*/ 981075 w 1651000"/>
                <a:gd name="connsiteY17" fmla="*/ 1027112 h 1027112"/>
                <a:gd name="connsiteX18" fmla="*/ 504825 w 1651000"/>
                <a:gd name="connsiteY18" fmla="*/ 1014412 h 1027112"/>
                <a:gd name="connsiteX19" fmla="*/ 447675 w 1651000"/>
                <a:gd name="connsiteY19" fmla="*/ 963612 h 1027112"/>
                <a:gd name="connsiteX20" fmla="*/ 419100 w 1651000"/>
                <a:gd name="connsiteY20" fmla="*/ 960437 h 1027112"/>
                <a:gd name="connsiteX21" fmla="*/ 384175 w 1651000"/>
                <a:gd name="connsiteY21" fmla="*/ 963612 h 1027112"/>
                <a:gd name="connsiteX22" fmla="*/ 368300 w 1651000"/>
                <a:gd name="connsiteY22" fmla="*/ 989012 h 1027112"/>
                <a:gd name="connsiteX23" fmla="*/ 358775 w 1651000"/>
                <a:gd name="connsiteY23" fmla="*/ 963612 h 1027112"/>
                <a:gd name="connsiteX24" fmla="*/ 346075 w 1651000"/>
                <a:gd name="connsiteY24" fmla="*/ 957262 h 1027112"/>
                <a:gd name="connsiteX25" fmla="*/ 298450 w 1651000"/>
                <a:gd name="connsiteY25" fmla="*/ 957262 h 1027112"/>
                <a:gd name="connsiteX26" fmla="*/ 282575 w 1651000"/>
                <a:gd name="connsiteY26" fmla="*/ 969962 h 1027112"/>
                <a:gd name="connsiteX27" fmla="*/ 257175 w 1651000"/>
                <a:gd name="connsiteY27" fmla="*/ 950912 h 1027112"/>
                <a:gd name="connsiteX28" fmla="*/ 241300 w 1651000"/>
                <a:gd name="connsiteY28" fmla="*/ 950912 h 1027112"/>
                <a:gd name="connsiteX29" fmla="*/ 196850 w 1651000"/>
                <a:gd name="connsiteY29" fmla="*/ 966787 h 1027112"/>
                <a:gd name="connsiteX30" fmla="*/ 168275 w 1651000"/>
                <a:gd name="connsiteY30" fmla="*/ 966787 h 1027112"/>
                <a:gd name="connsiteX31" fmla="*/ 155575 w 1651000"/>
                <a:gd name="connsiteY31" fmla="*/ 954087 h 1027112"/>
                <a:gd name="connsiteX32" fmla="*/ 104775 w 1651000"/>
                <a:gd name="connsiteY32" fmla="*/ 963612 h 1027112"/>
                <a:gd name="connsiteX33" fmla="*/ 85725 w 1651000"/>
                <a:gd name="connsiteY33" fmla="*/ 985837 h 1027112"/>
                <a:gd name="connsiteX34" fmla="*/ 76200 w 1651000"/>
                <a:gd name="connsiteY34" fmla="*/ 1014412 h 1027112"/>
                <a:gd name="connsiteX35" fmla="*/ 6350 w 1651000"/>
                <a:gd name="connsiteY35" fmla="*/ 1017587 h 1027112"/>
                <a:gd name="connsiteX0" fmla="*/ 6350 w 1651000"/>
                <a:gd name="connsiteY0" fmla="*/ 1017587 h 1027112"/>
                <a:gd name="connsiteX1" fmla="*/ 0 w 1651000"/>
                <a:gd name="connsiteY1" fmla="*/ 0 h 1027112"/>
                <a:gd name="connsiteX2" fmla="*/ 1647825 w 1651000"/>
                <a:gd name="connsiteY2" fmla="*/ 1587 h 1027112"/>
                <a:gd name="connsiteX3" fmla="*/ 1651000 w 1651000"/>
                <a:gd name="connsiteY3" fmla="*/ 1014412 h 1027112"/>
                <a:gd name="connsiteX4" fmla="*/ 1425575 w 1651000"/>
                <a:gd name="connsiteY4" fmla="*/ 1017587 h 1027112"/>
                <a:gd name="connsiteX5" fmla="*/ 1365250 w 1651000"/>
                <a:gd name="connsiteY5" fmla="*/ 957262 h 1027112"/>
                <a:gd name="connsiteX6" fmla="*/ 1314450 w 1651000"/>
                <a:gd name="connsiteY6" fmla="*/ 963612 h 1027112"/>
                <a:gd name="connsiteX7" fmla="*/ 1292225 w 1651000"/>
                <a:gd name="connsiteY7" fmla="*/ 969962 h 1027112"/>
                <a:gd name="connsiteX8" fmla="*/ 1257300 w 1651000"/>
                <a:gd name="connsiteY8" fmla="*/ 973137 h 1027112"/>
                <a:gd name="connsiteX9" fmla="*/ 1212850 w 1651000"/>
                <a:gd name="connsiteY9" fmla="*/ 985837 h 1027112"/>
                <a:gd name="connsiteX10" fmla="*/ 1149350 w 1651000"/>
                <a:gd name="connsiteY10" fmla="*/ 985837 h 1027112"/>
                <a:gd name="connsiteX11" fmla="*/ 1120775 w 1651000"/>
                <a:gd name="connsiteY11" fmla="*/ 979487 h 1027112"/>
                <a:gd name="connsiteX12" fmla="*/ 1054100 w 1651000"/>
                <a:gd name="connsiteY12" fmla="*/ 947737 h 1027112"/>
                <a:gd name="connsiteX13" fmla="*/ 942975 w 1651000"/>
                <a:gd name="connsiteY13" fmla="*/ 922337 h 1027112"/>
                <a:gd name="connsiteX14" fmla="*/ 933450 w 1651000"/>
                <a:gd name="connsiteY14" fmla="*/ 973137 h 1027112"/>
                <a:gd name="connsiteX15" fmla="*/ 958850 w 1651000"/>
                <a:gd name="connsiteY15" fmla="*/ 1014412 h 1027112"/>
                <a:gd name="connsiteX16" fmla="*/ 981075 w 1651000"/>
                <a:gd name="connsiteY16" fmla="*/ 1027112 h 1027112"/>
                <a:gd name="connsiteX17" fmla="*/ 504825 w 1651000"/>
                <a:gd name="connsiteY17" fmla="*/ 1014412 h 1027112"/>
                <a:gd name="connsiteX18" fmla="*/ 447675 w 1651000"/>
                <a:gd name="connsiteY18" fmla="*/ 963612 h 1027112"/>
                <a:gd name="connsiteX19" fmla="*/ 419100 w 1651000"/>
                <a:gd name="connsiteY19" fmla="*/ 960437 h 1027112"/>
                <a:gd name="connsiteX20" fmla="*/ 384175 w 1651000"/>
                <a:gd name="connsiteY20" fmla="*/ 963612 h 1027112"/>
                <a:gd name="connsiteX21" fmla="*/ 368300 w 1651000"/>
                <a:gd name="connsiteY21" fmla="*/ 989012 h 1027112"/>
                <a:gd name="connsiteX22" fmla="*/ 358775 w 1651000"/>
                <a:gd name="connsiteY22" fmla="*/ 963612 h 1027112"/>
                <a:gd name="connsiteX23" fmla="*/ 346075 w 1651000"/>
                <a:gd name="connsiteY23" fmla="*/ 957262 h 1027112"/>
                <a:gd name="connsiteX24" fmla="*/ 298450 w 1651000"/>
                <a:gd name="connsiteY24" fmla="*/ 957262 h 1027112"/>
                <a:gd name="connsiteX25" fmla="*/ 282575 w 1651000"/>
                <a:gd name="connsiteY25" fmla="*/ 969962 h 1027112"/>
                <a:gd name="connsiteX26" fmla="*/ 257175 w 1651000"/>
                <a:gd name="connsiteY26" fmla="*/ 950912 h 1027112"/>
                <a:gd name="connsiteX27" fmla="*/ 241300 w 1651000"/>
                <a:gd name="connsiteY27" fmla="*/ 950912 h 1027112"/>
                <a:gd name="connsiteX28" fmla="*/ 196850 w 1651000"/>
                <a:gd name="connsiteY28" fmla="*/ 966787 h 1027112"/>
                <a:gd name="connsiteX29" fmla="*/ 168275 w 1651000"/>
                <a:gd name="connsiteY29" fmla="*/ 966787 h 1027112"/>
                <a:gd name="connsiteX30" fmla="*/ 155575 w 1651000"/>
                <a:gd name="connsiteY30" fmla="*/ 954087 h 1027112"/>
                <a:gd name="connsiteX31" fmla="*/ 104775 w 1651000"/>
                <a:gd name="connsiteY31" fmla="*/ 963612 h 1027112"/>
                <a:gd name="connsiteX32" fmla="*/ 85725 w 1651000"/>
                <a:gd name="connsiteY32" fmla="*/ 985837 h 1027112"/>
                <a:gd name="connsiteX33" fmla="*/ 76200 w 1651000"/>
                <a:gd name="connsiteY33" fmla="*/ 1014412 h 1027112"/>
                <a:gd name="connsiteX34" fmla="*/ 6350 w 1651000"/>
                <a:gd name="connsiteY34" fmla="*/ 1017587 h 102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51000" h="1027112">
                  <a:moveTo>
                    <a:pt x="6350" y="1017587"/>
                  </a:moveTo>
                  <a:cubicBezTo>
                    <a:pt x="4233" y="686329"/>
                    <a:pt x="2117" y="331258"/>
                    <a:pt x="0" y="0"/>
                  </a:cubicBezTo>
                  <a:lnTo>
                    <a:pt x="1647825" y="1587"/>
                  </a:lnTo>
                  <a:cubicBezTo>
                    <a:pt x="1648883" y="339195"/>
                    <a:pt x="1649942" y="676804"/>
                    <a:pt x="1651000" y="1014412"/>
                  </a:cubicBezTo>
                  <a:lnTo>
                    <a:pt x="1425575" y="1017587"/>
                  </a:lnTo>
                  <a:lnTo>
                    <a:pt x="1365250" y="957262"/>
                  </a:lnTo>
                  <a:lnTo>
                    <a:pt x="1314450" y="963612"/>
                  </a:lnTo>
                  <a:lnTo>
                    <a:pt x="1292225" y="969962"/>
                  </a:lnTo>
                  <a:lnTo>
                    <a:pt x="1257300" y="973137"/>
                  </a:lnTo>
                  <a:lnTo>
                    <a:pt x="1212850" y="985837"/>
                  </a:lnTo>
                  <a:lnTo>
                    <a:pt x="1149350" y="985837"/>
                  </a:lnTo>
                  <a:lnTo>
                    <a:pt x="1120775" y="979487"/>
                  </a:lnTo>
                  <a:lnTo>
                    <a:pt x="1054100" y="947737"/>
                  </a:lnTo>
                  <a:lnTo>
                    <a:pt x="942975" y="922337"/>
                  </a:lnTo>
                  <a:lnTo>
                    <a:pt x="933450" y="973137"/>
                  </a:lnTo>
                  <a:lnTo>
                    <a:pt x="958850" y="1014412"/>
                  </a:lnTo>
                  <a:lnTo>
                    <a:pt x="981075" y="1027112"/>
                  </a:lnTo>
                  <a:lnTo>
                    <a:pt x="504825" y="1014412"/>
                  </a:lnTo>
                  <a:lnTo>
                    <a:pt x="447675" y="963612"/>
                  </a:lnTo>
                  <a:lnTo>
                    <a:pt x="419100" y="960437"/>
                  </a:lnTo>
                  <a:lnTo>
                    <a:pt x="384175" y="963612"/>
                  </a:lnTo>
                  <a:lnTo>
                    <a:pt x="368300" y="989012"/>
                  </a:lnTo>
                  <a:lnTo>
                    <a:pt x="358775" y="963612"/>
                  </a:lnTo>
                  <a:lnTo>
                    <a:pt x="346075" y="957262"/>
                  </a:lnTo>
                  <a:lnTo>
                    <a:pt x="298450" y="957262"/>
                  </a:lnTo>
                  <a:lnTo>
                    <a:pt x="282575" y="969962"/>
                  </a:lnTo>
                  <a:lnTo>
                    <a:pt x="257175" y="950912"/>
                  </a:lnTo>
                  <a:lnTo>
                    <a:pt x="241300" y="950912"/>
                  </a:lnTo>
                  <a:lnTo>
                    <a:pt x="196850" y="966787"/>
                  </a:lnTo>
                  <a:lnTo>
                    <a:pt x="168275" y="966787"/>
                  </a:lnTo>
                  <a:lnTo>
                    <a:pt x="155575" y="954087"/>
                  </a:lnTo>
                  <a:lnTo>
                    <a:pt x="104775" y="963612"/>
                  </a:lnTo>
                  <a:lnTo>
                    <a:pt x="85725" y="985837"/>
                  </a:lnTo>
                  <a:lnTo>
                    <a:pt x="76200" y="1014412"/>
                  </a:lnTo>
                  <a:lnTo>
                    <a:pt x="6350" y="10175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a:solidFill>
                  <a:srgbClr val="000000"/>
                </a:solidFill>
                <a:latin typeface="Arial" panose="020B0604020202020204" pitchFamily="34" charset="0"/>
              </a:endParaRPr>
            </a:p>
          </p:txBody>
        </p:sp>
        <p:pic>
          <p:nvPicPr>
            <p:cNvPr id="27" name="Picture 1" descr="0">
              <a:extLst>
                <a:ext uri="{FF2B5EF4-FFF2-40B4-BE49-F238E27FC236}">
                  <a16:creationId xmlns:a16="http://schemas.microsoft.com/office/drawing/2014/main" id="{5703928C-F7B1-23C0-7E13-A7413DA0312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355"/>
            <a:stretch/>
          </p:blipFill>
          <p:spPr bwMode="auto">
            <a:xfrm>
              <a:off x="1564072" y="3086435"/>
              <a:ext cx="897343" cy="7895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BD9DD0F2-3A46-C3A9-27A9-963EC5C3A23F}"/>
                </a:ext>
              </a:extLst>
            </p:cNvPr>
            <p:cNvPicPr>
              <a:picLocks noChangeAspect="1"/>
            </p:cNvPicPr>
            <p:nvPr/>
          </p:nvPicPr>
          <p:blipFill>
            <a:blip r:embed="rId7"/>
            <a:stretch>
              <a:fillRect/>
            </a:stretch>
          </p:blipFill>
          <p:spPr>
            <a:xfrm>
              <a:off x="820127" y="2610275"/>
              <a:ext cx="314369" cy="304843"/>
            </a:xfrm>
            <a:prstGeom prst="rect">
              <a:avLst/>
            </a:prstGeom>
          </p:spPr>
        </p:pic>
        <p:sp>
          <p:nvSpPr>
            <p:cNvPr id="29" name="Rectangle: Rounded Corners 28">
              <a:extLst>
                <a:ext uri="{FF2B5EF4-FFF2-40B4-BE49-F238E27FC236}">
                  <a16:creationId xmlns:a16="http://schemas.microsoft.com/office/drawing/2014/main" id="{D0DA192E-00A3-E798-320E-3D575B0B457B}"/>
                </a:ext>
              </a:extLst>
            </p:cNvPr>
            <p:cNvSpPr/>
            <p:nvPr/>
          </p:nvSpPr>
          <p:spPr>
            <a:xfrm>
              <a:off x="1105610" y="2573887"/>
              <a:ext cx="2508871" cy="377623"/>
            </a:xfrm>
            <a:prstGeom prst="roundRect">
              <a:avLst>
                <a:gd name="adj" fmla="val 10337"/>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In my latest delivered order, I received damage product. I have attached the image for reference. Can you tell me how much refund I’m eligible?</a:t>
              </a:r>
              <a:endParaRPr kumimoji="0" lang="en-US" altLang="en-US" sz="300" b="0" i="0" u="none" strike="noStrike" cap="none" normalizeH="0" baseline="0">
                <a:ln>
                  <a:noFill/>
                </a:ln>
                <a:solidFill>
                  <a:schemeClr val="tx1"/>
                </a:solidFill>
                <a:effectLst/>
              </a:endParaRPr>
            </a:p>
          </p:txBody>
        </p:sp>
      </p:grpSp>
      <p:grpSp>
        <p:nvGrpSpPr>
          <p:cNvPr id="30" name="Group 29">
            <a:extLst>
              <a:ext uri="{FF2B5EF4-FFF2-40B4-BE49-F238E27FC236}">
                <a16:creationId xmlns:a16="http://schemas.microsoft.com/office/drawing/2014/main" id="{A5FF897B-3840-6670-8E6C-26213BD37B09}"/>
              </a:ext>
            </a:extLst>
          </p:cNvPr>
          <p:cNvGrpSpPr/>
          <p:nvPr/>
        </p:nvGrpSpPr>
        <p:grpSpPr>
          <a:xfrm>
            <a:off x="7028586" y="1568695"/>
            <a:ext cx="6013240" cy="3865090"/>
            <a:chOff x="7037993" y="1427584"/>
            <a:chExt cx="6013240" cy="3865090"/>
          </a:xfrm>
        </p:grpSpPr>
        <p:pic>
          <p:nvPicPr>
            <p:cNvPr id="31" name="Picture 30" descr="Vector laptop and hands on the keyboard hands typing on computer work with device writing code planning financial report online education conference coding watch video chatting and communicating">
              <a:extLst>
                <a:ext uri="{FF2B5EF4-FFF2-40B4-BE49-F238E27FC236}">
                  <a16:creationId xmlns:a16="http://schemas.microsoft.com/office/drawing/2014/main" id="{B99E4C1D-6B14-FB2A-EF58-85E19E0C16BE}"/>
                </a:ext>
              </a:extLst>
            </p:cNvPr>
            <p:cNvPicPr>
              <a:picLocks noChangeAspect="1" noChangeArrowheads="1"/>
            </p:cNvPicPr>
            <p:nvPr/>
          </p:nvPicPr>
          <p:blipFill rotWithShape="1">
            <a:blip r:embed="rId5">
              <a:clrChange>
                <a:clrFrom>
                  <a:srgbClr val="5D68C4"/>
                </a:clrFrom>
                <a:clrTo>
                  <a:srgbClr val="5D68C4">
                    <a:alpha val="0"/>
                  </a:srgbClr>
                </a:clrTo>
              </a:clrChange>
              <a:extLst>
                <a:ext uri="{28A0092B-C50C-407E-A947-70E740481C1C}">
                  <a14:useLocalDpi xmlns:a14="http://schemas.microsoft.com/office/drawing/2010/main" val="0"/>
                </a:ext>
              </a:extLst>
            </a:blip>
            <a:srcRect b="9942"/>
            <a:stretch/>
          </p:blipFill>
          <p:spPr bwMode="auto">
            <a:xfrm>
              <a:off x="7037993" y="1427584"/>
              <a:ext cx="6013240" cy="386509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2" name="Freeform: Shape 31">
              <a:extLst>
                <a:ext uri="{FF2B5EF4-FFF2-40B4-BE49-F238E27FC236}">
                  <a16:creationId xmlns:a16="http://schemas.microsoft.com/office/drawing/2014/main" id="{1AC34FC9-B444-EBFD-E537-A5834F799C83}"/>
                </a:ext>
              </a:extLst>
            </p:cNvPr>
            <p:cNvSpPr/>
            <p:nvPr/>
          </p:nvSpPr>
          <p:spPr>
            <a:xfrm>
              <a:off x="8574512" y="2322953"/>
              <a:ext cx="2912135" cy="1900179"/>
            </a:xfrm>
            <a:custGeom>
              <a:avLst/>
              <a:gdLst>
                <a:gd name="connsiteX0" fmla="*/ 6350 w 1651000"/>
                <a:gd name="connsiteY0" fmla="*/ 1016000 h 1025525"/>
                <a:gd name="connsiteX1" fmla="*/ 0 w 1651000"/>
                <a:gd name="connsiteY1" fmla="*/ 22225 h 1025525"/>
                <a:gd name="connsiteX2" fmla="*/ 638175 w 1651000"/>
                <a:gd name="connsiteY2" fmla="*/ 6350 h 1025525"/>
                <a:gd name="connsiteX3" fmla="*/ 660400 w 1651000"/>
                <a:gd name="connsiteY3" fmla="*/ 28575 h 1025525"/>
                <a:gd name="connsiteX4" fmla="*/ 708025 w 1651000"/>
                <a:gd name="connsiteY4" fmla="*/ 41275 h 1025525"/>
                <a:gd name="connsiteX5" fmla="*/ 990600 w 1651000"/>
                <a:gd name="connsiteY5" fmla="*/ 28575 h 1025525"/>
                <a:gd name="connsiteX6" fmla="*/ 996950 w 1651000"/>
                <a:gd name="connsiteY6" fmla="*/ 0 h 1025525"/>
                <a:gd name="connsiteX7" fmla="*/ 1647825 w 1651000"/>
                <a:gd name="connsiteY7" fmla="*/ 0 h 1025525"/>
                <a:gd name="connsiteX8" fmla="*/ 1651000 w 1651000"/>
                <a:gd name="connsiteY8" fmla="*/ 1012825 h 1025525"/>
                <a:gd name="connsiteX9" fmla="*/ 1425575 w 1651000"/>
                <a:gd name="connsiteY9" fmla="*/ 1016000 h 1025525"/>
                <a:gd name="connsiteX10" fmla="*/ 1365250 w 1651000"/>
                <a:gd name="connsiteY10" fmla="*/ 955675 h 1025525"/>
                <a:gd name="connsiteX11" fmla="*/ 1314450 w 1651000"/>
                <a:gd name="connsiteY11" fmla="*/ 962025 h 1025525"/>
                <a:gd name="connsiteX12" fmla="*/ 1292225 w 1651000"/>
                <a:gd name="connsiteY12" fmla="*/ 968375 h 1025525"/>
                <a:gd name="connsiteX13" fmla="*/ 1257300 w 1651000"/>
                <a:gd name="connsiteY13" fmla="*/ 971550 h 1025525"/>
                <a:gd name="connsiteX14" fmla="*/ 1212850 w 1651000"/>
                <a:gd name="connsiteY14" fmla="*/ 984250 h 1025525"/>
                <a:gd name="connsiteX15" fmla="*/ 1149350 w 1651000"/>
                <a:gd name="connsiteY15" fmla="*/ 984250 h 1025525"/>
                <a:gd name="connsiteX16" fmla="*/ 1120775 w 1651000"/>
                <a:gd name="connsiteY16" fmla="*/ 977900 h 1025525"/>
                <a:gd name="connsiteX17" fmla="*/ 1054100 w 1651000"/>
                <a:gd name="connsiteY17" fmla="*/ 946150 h 1025525"/>
                <a:gd name="connsiteX18" fmla="*/ 942975 w 1651000"/>
                <a:gd name="connsiteY18" fmla="*/ 920750 h 1025525"/>
                <a:gd name="connsiteX19" fmla="*/ 933450 w 1651000"/>
                <a:gd name="connsiteY19" fmla="*/ 971550 h 1025525"/>
                <a:gd name="connsiteX20" fmla="*/ 958850 w 1651000"/>
                <a:gd name="connsiteY20" fmla="*/ 1012825 h 1025525"/>
                <a:gd name="connsiteX21" fmla="*/ 981075 w 1651000"/>
                <a:gd name="connsiteY21" fmla="*/ 1025525 h 1025525"/>
                <a:gd name="connsiteX22" fmla="*/ 504825 w 1651000"/>
                <a:gd name="connsiteY22" fmla="*/ 1012825 h 1025525"/>
                <a:gd name="connsiteX23" fmla="*/ 447675 w 1651000"/>
                <a:gd name="connsiteY23" fmla="*/ 962025 h 1025525"/>
                <a:gd name="connsiteX24" fmla="*/ 419100 w 1651000"/>
                <a:gd name="connsiteY24" fmla="*/ 958850 h 1025525"/>
                <a:gd name="connsiteX25" fmla="*/ 384175 w 1651000"/>
                <a:gd name="connsiteY25" fmla="*/ 962025 h 1025525"/>
                <a:gd name="connsiteX26" fmla="*/ 368300 w 1651000"/>
                <a:gd name="connsiteY26" fmla="*/ 987425 h 1025525"/>
                <a:gd name="connsiteX27" fmla="*/ 358775 w 1651000"/>
                <a:gd name="connsiteY27" fmla="*/ 962025 h 1025525"/>
                <a:gd name="connsiteX28" fmla="*/ 346075 w 1651000"/>
                <a:gd name="connsiteY28" fmla="*/ 955675 h 1025525"/>
                <a:gd name="connsiteX29" fmla="*/ 298450 w 1651000"/>
                <a:gd name="connsiteY29" fmla="*/ 955675 h 1025525"/>
                <a:gd name="connsiteX30" fmla="*/ 282575 w 1651000"/>
                <a:gd name="connsiteY30" fmla="*/ 968375 h 1025525"/>
                <a:gd name="connsiteX31" fmla="*/ 257175 w 1651000"/>
                <a:gd name="connsiteY31" fmla="*/ 949325 h 1025525"/>
                <a:gd name="connsiteX32" fmla="*/ 241300 w 1651000"/>
                <a:gd name="connsiteY32" fmla="*/ 949325 h 1025525"/>
                <a:gd name="connsiteX33" fmla="*/ 196850 w 1651000"/>
                <a:gd name="connsiteY33" fmla="*/ 965200 h 1025525"/>
                <a:gd name="connsiteX34" fmla="*/ 168275 w 1651000"/>
                <a:gd name="connsiteY34" fmla="*/ 965200 h 1025525"/>
                <a:gd name="connsiteX35" fmla="*/ 155575 w 1651000"/>
                <a:gd name="connsiteY35" fmla="*/ 952500 h 1025525"/>
                <a:gd name="connsiteX36" fmla="*/ 104775 w 1651000"/>
                <a:gd name="connsiteY36" fmla="*/ 962025 h 1025525"/>
                <a:gd name="connsiteX37" fmla="*/ 85725 w 1651000"/>
                <a:gd name="connsiteY37" fmla="*/ 984250 h 1025525"/>
                <a:gd name="connsiteX38" fmla="*/ 76200 w 1651000"/>
                <a:gd name="connsiteY38" fmla="*/ 1012825 h 1025525"/>
                <a:gd name="connsiteX39" fmla="*/ 6350 w 1651000"/>
                <a:gd name="connsiteY39" fmla="*/ 1016000 h 1025525"/>
                <a:gd name="connsiteX0" fmla="*/ 6350 w 1651000"/>
                <a:gd name="connsiteY0" fmla="*/ 1019968 h 1029493"/>
                <a:gd name="connsiteX1" fmla="*/ 0 w 1651000"/>
                <a:gd name="connsiteY1" fmla="*/ 0 h 1029493"/>
                <a:gd name="connsiteX2" fmla="*/ 638175 w 1651000"/>
                <a:gd name="connsiteY2" fmla="*/ 10318 h 1029493"/>
                <a:gd name="connsiteX3" fmla="*/ 660400 w 1651000"/>
                <a:gd name="connsiteY3" fmla="*/ 32543 h 1029493"/>
                <a:gd name="connsiteX4" fmla="*/ 708025 w 1651000"/>
                <a:gd name="connsiteY4" fmla="*/ 45243 h 1029493"/>
                <a:gd name="connsiteX5" fmla="*/ 990600 w 1651000"/>
                <a:gd name="connsiteY5" fmla="*/ 32543 h 1029493"/>
                <a:gd name="connsiteX6" fmla="*/ 996950 w 1651000"/>
                <a:gd name="connsiteY6" fmla="*/ 3968 h 1029493"/>
                <a:gd name="connsiteX7" fmla="*/ 1647825 w 1651000"/>
                <a:gd name="connsiteY7" fmla="*/ 3968 h 1029493"/>
                <a:gd name="connsiteX8" fmla="*/ 1651000 w 1651000"/>
                <a:gd name="connsiteY8" fmla="*/ 1016793 h 1029493"/>
                <a:gd name="connsiteX9" fmla="*/ 1425575 w 1651000"/>
                <a:gd name="connsiteY9" fmla="*/ 1019968 h 1029493"/>
                <a:gd name="connsiteX10" fmla="*/ 1365250 w 1651000"/>
                <a:gd name="connsiteY10" fmla="*/ 959643 h 1029493"/>
                <a:gd name="connsiteX11" fmla="*/ 1314450 w 1651000"/>
                <a:gd name="connsiteY11" fmla="*/ 965993 h 1029493"/>
                <a:gd name="connsiteX12" fmla="*/ 1292225 w 1651000"/>
                <a:gd name="connsiteY12" fmla="*/ 972343 h 1029493"/>
                <a:gd name="connsiteX13" fmla="*/ 1257300 w 1651000"/>
                <a:gd name="connsiteY13" fmla="*/ 975518 h 1029493"/>
                <a:gd name="connsiteX14" fmla="*/ 1212850 w 1651000"/>
                <a:gd name="connsiteY14" fmla="*/ 988218 h 1029493"/>
                <a:gd name="connsiteX15" fmla="*/ 1149350 w 1651000"/>
                <a:gd name="connsiteY15" fmla="*/ 988218 h 1029493"/>
                <a:gd name="connsiteX16" fmla="*/ 1120775 w 1651000"/>
                <a:gd name="connsiteY16" fmla="*/ 981868 h 1029493"/>
                <a:gd name="connsiteX17" fmla="*/ 1054100 w 1651000"/>
                <a:gd name="connsiteY17" fmla="*/ 950118 h 1029493"/>
                <a:gd name="connsiteX18" fmla="*/ 942975 w 1651000"/>
                <a:gd name="connsiteY18" fmla="*/ 924718 h 1029493"/>
                <a:gd name="connsiteX19" fmla="*/ 933450 w 1651000"/>
                <a:gd name="connsiteY19" fmla="*/ 975518 h 1029493"/>
                <a:gd name="connsiteX20" fmla="*/ 958850 w 1651000"/>
                <a:gd name="connsiteY20" fmla="*/ 1016793 h 1029493"/>
                <a:gd name="connsiteX21" fmla="*/ 981075 w 1651000"/>
                <a:gd name="connsiteY21" fmla="*/ 1029493 h 1029493"/>
                <a:gd name="connsiteX22" fmla="*/ 504825 w 1651000"/>
                <a:gd name="connsiteY22" fmla="*/ 1016793 h 1029493"/>
                <a:gd name="connsiteX23" fmla="*/ 447675 w 1651000"/>
                <a:gd name="connsiteY23" fmla="*/ 965993 h 1029493"/>
                <a:gd name="connsiteX24" fmla="*/ 419100 w 1651000"/>
                <a:gd name="connsiteY24" fmla="*/ 962818 h 1029493"/>
                <a:gd name="connsiteX25" fmla="*/ 384175 w 1651000"/>
                <a:gd name="connsiteY25" fmla="*/ 965993 h 1029493"/>
                <a:gd name="connsiteX26" fmla="*/ 368300 w 1651000"/>
                <a:gd name="connsiteY26" fmla="*/ 991393 h 1029493"/>
                <a:gd name="connsiteX27" fmla="*/ 358775 w 1651000"/>
                <a:gd name="connsiteY27" fmla="*/ 965993 h 1029493"/>
                <a:gd name="connsiteX28" fmla="*/ 346075 w 1651000"/>
                <a:gd name="connsiteY28" fmla="*/ 959643 h 1029493"/>
                <a:gd name="connsiteX29" fmla="*/ 298450 w 1651000"/>
                <a:gd name="connsiteY29" fmla="*/ 959643 h 1029493"/>
                <a:gd name="connsiteX30" fmla="*/ 282575 w 1651000"/>
                <a:gd name="connsiteY30" fmla="*/ 972343 h 1029493"/>
                <a:gd name="connsiteX31" fmla="*/ 257175 w 1651000"/>
                <a:gd name="connsiteY31" fmla="*/ 953293 h 1029493"/>
                <a:gd name="connsiteX32" fmla="*/ 241300 w 1651000"/>
                <a:gd name="connsiteY32" fmla="*/ 953293 h 1029493"/>
                <a:gd name="connsiteX33" fmla="*/ 196850 w 1651000"/>
                <a:gd name="connsiteY33" fmla="*/ 969168 h 1029493"/>
                <a:gd name="connsiteX34" fmla="*/ 168275 w 1651000"/>
                <a:gd name="connsiteY34" fmla="*/ 969168 h 1029493"/>
                <a:gd name="connsiteX35" fmla="*/ 155575 w 1651000"/>
                <a:gd name="connsiteY35" fmla="*/ 956468 h 1029493"/>
                <a:gd name="connsiteX36" fmla="*/ 104775 w 1651000"/>
                <a:gd name="connsiteY36" fmla="*/ 965993 h 1029493"/>
                <a:gd name="connsiteX37" fmla="*/ 85725 w 1651000"/>
                <a:gd name="connsiteY37" fmla="*/ 988218 h 1029493"/>
                <a:gd name="connsiteX38" fmla="*/ 76200 w 1651000"/>
                <a:gd name="connsiteY38" fmla="*/ 1016793 h 1029493"/>
                <a:gd name="connsiteX39" fmla="*/ 6350 w 1651000"/>
                <a:gd name="connsiteY39" fmla="*/ 1019968 h 1029493"/>
                <a:gd name="connsiteX0" fmla="*/ 6350 w 1651000"/>
                <a:gd name="connsiteY0" fmla="*/ 1016000 h 1025525"/>
                <a:gd name="connsiteX1" fmla="*/ 0 w 1651000"/>
                <a:gd name="connsiteY1" fmla="*/ 7938 h 1025525"/>
                <a:gd name="connsiteX2" fmla="*/ 638175 w 1651000"/>
                <a:gd name="connsiteY2" fmla="*/ 6350 h 1025525"/>
                <a:gd name="connsiteX3" fmla="*/ 660400 w 1651000"/>
                <a:gd name="connsiteY3" fmla="*/ 28575 h 1025525"/>
                <a:gd name="connsiteX4" fmla="*/ 708025 w 1651000"/>
                <a:gd name="connsiteY4" fmla="*/ 41275 h 1025525"/>
                <a:gd name="connsiteX5" fmla="*/ 990600 w 1651000"/>
                <a:gd name="connsiteY5" fmla="*/ 28575 h 1025525"/>
                <a:gd name="connsiteX6" fmla="*/ 996950 w 1651000"/>
                <a:gd name="connsiteY6" fmla="*/ 0 h 1025525"/>
                <a:gd name="connsiteX7" fmla="*/ 1647825 w 1651000"/>
                <a:gd name="connsiteY7" fmla="*/ 0 h 1025525"/>
                <a:gd name="connsiteX8" fmla="*/ 1651000 w 1651000"/>
                <a:gd name="connsiteY8" fmla="*/ 1012825 h 1025525"/>
                <a:gd name="connsiteX9" fmla="*/ 1425575 w 1651000"/>
                <a:gd name="connsiteY9" fmla="*/ 1016000 h 1025525"/>
                <a:gd name="connsiteX10" fmla="*/ 1365250 w 1651000"/>
                <a:gd name="connsiteY10" fmla="*/ 955675 h 1025525"/>
                <a:gd name="connsiteX11" fmla="*/ 1314450 w 1651000"/>
                <a:gd name="connsiteY11" fmla="*/ 962025 h 1025525"/>
                <a:gd name="connsiteX12" fmla="*/ 1292225 w 1651000"/>
                <a:gd name="connsiteY12" fmla="*/ 968375 h 1025525"/>
                <a:gd name="connsiteX13" fmla="*/ 1257300 w 1651000"/>
                <a:gd name="connsiteY13" fmla="*/ 971550 h 1025525"/>
                <a:gd name="connsiteX14" fmla="*/ 1212850 w 1651000"/>
                <a:gd name="connsiteY14" fmla="*/ 984250 h 1025525"/>
                <a:gd name="connsiteX15" fmla="*/ 1149350 w 1651000"/>
                <a:gd name="connsiteY15" fmla="*/ 984250 h 1025525"/>
                <a:gd name="connsiteX16" fmla="*/ 1120775 w 1651000"/>
                <a:gd name="connsiteY16" fmla="*/ 977900 h 1025525"/>
                <a:gd name="connsiteX17" fmla="*/ 1054100 w 1651000"/>
                <a:gd name="connsiteY17" fmla="*/ 946150 h 1025525"/>
                <a:gd name="connsiteX18" fmla="*/ 942975 w 1651000"/>
                <a:gd name="connsiteY18" fmla="*/ 920750 h 1025525"/>
                <a:gd name="connsiteX19" fmla="*/ 933450 w 1651000"/>
                <a:gd name="connsiteY19" fmla="*/ 971550 h 1025525"/>
                <a:gd name="connsiteX20" fmla="*/ 958850 w 1651000"/>
                <a:gd name="connsiteY20" fmla="*/ 1012825 h 1025525"/>
                <a:gd name="connsiteX21" fmla="*/ 981075 w 1651000"/>
                <a:gd name="connsiteY21" fmla="*/ 1025525 h 1025525"/>
                <a:gd name="connsiteX22" fmla="*/ 504825 w 1651000"/>
                <a:gd name="connsiteY22" fmla="*/ 1012825 h 1025525"/>
                <a:gd name="connsiteX23" fmla="*/ 447675 w 1651000"/>
                <a:gd name="connsiteY23" fmla="*/ 962025 h 1025525"/>
                <a:gd name="connsiteX24" fmla="*/ 419100 w 1651000"/>
                <a:gd name="connsiteY24" fmla="*/ 958850 h 1025525"/>
                <a:gd name="connsiteX25" fmla="*/ 384175 w 1651000"/>
                <a:gd name="connsiteY25" fmla="*/ 962025 h 1025525"/>
                <a:gd name="connsiteX26" fmla="*/ 368300 w 1651000"/>
                <a:gd name="connsiteY26" fmla="*/ 987425 h 1025525"/>
                <a:gd name="connsiteX27" fmla="*/ 358775 w 1651000"/>
                <a:gd name="connsiteY27" fmla="*/ 962025 h 1025525"/>
                <a:gd name="connsiteX28" fmla="*/ 346075 w 1651000"/>
                <a:gd name="connsiteY28" fmla="*/ 955675 h 1025525"/>
                <a:gd name="connsiteX29" fmla="*/ 298450 w 1651000"/>
                <a:gd name="connsiteY29" fmla="*/ 955675 h 1025525"/>
                <a:gd name="connsiteX30" fmla="*/ 282575 w 1651000"/>
                <a:gd name="connsiteY30" fmla="*/ 968375 h 1025525"/>
                <a:gd name="connsiteX31" fmla="*/ 257175 w 1651000"/>
                <a:gd name="connsiteY31" fmla="*/ 949325 h 1025525"/>
                <a:gd name="connsiteX32" fmla="*/ 241300 w 1651000"/>
                <a:gd name="connsiteY32" fmla="*/ 949325 h 1025525"/>
                <a:gd name="connsiteX33" fmla="*/ 196850 w 1651000"/>
                <a:gd name="connsiteY33" fmla="*/ 965200 h 1025525"/>
                <a:gd name="connsiteX34" fmla="*/ 168275 w 1651000"/>
                <a:gd name="connsiteY34" fmla="*/ 965200 h 1025525"/>
                <a:gd name="connsiteX35" fmla="*/ 155575 w 1651000"/>
                <a:gd name="connsiteY35" fmla="*/ 952500 h 1025525"/>
                <a:gd name="connsiteX36" fmla="*/ 104775 w 1651000"/>
                <a:gd name="connsiteY36" fmla="*/ 962025 h 1025525"/>
                <a:gd name="connsiteX37" fmla="*/ 85725 w 1651000"/>
                <a:gd name="connsiteY37" fmla="*/ 984250 h 1025525"/>
                <a:gd name="connsiteX38" fmla="*/ 76200 w 1651000"/>
                <a:gd name="connsiteY38" fmla="*/ 1012825 h 1025525"/>
                <a:gd name="connsiteX39" fmla="*/ 6350 w 1651000"/>
                <a:gd name="connsiteY39" fmla="*/ 1016000 h 1025525"/>
                <a:gd name="connsiteX0" fmla="*/ 6350 w 1651000"/>
                <a:gd name="connsiteY0" fmla="*/ 1016000 h 1025525"/>
                <a:gd name="connsiteX1" fmla="*/ 0 w 1651000"/>
                <a:gd name="connsiteY1" fmla="*/ 7938 h 1025525"/>
                <a:gd name="connsiteX2" fmla="*/ 638175 w 1651000"/>
                <a:gd name="connsiteY2" fmla="*/ 6350 h 1025525"/>
                <a:gd name="connsiteX3" fmla="*/ 708025 w 1651000"/>
                <a:gd name="connsiteY3" fmla="*/ 41275 h 1025525"/>
                <a:gd name="connsiteX4" fmla="*/ 990600 w 1651000"/>
                <a:gd name="connsiteY4" fmla="*/ 28575 h 1025525"/>
                <a:gd name="connsiteX5" fmla="*/ 996950 w 1651000"/>
                <a:gd name="connsiteY5" fmla="*/ 0 h 1025525"/>
                <a:gd name="connsiteX6" fmla="*/ 1647825 w 1651000"/>
                <a:gd name="connsiteY6" fmla="*/ 0 h 1025525"/>
                <a:gd name="connsiteX7" fmla="*/ 1651000 w 1651000"/>
                <a:gd name="connsiteY7" fmla="*/ 1012825 h 1025525"/>
                <a:gd name="connsiteX8" fmla="*/ 1425575 w 1651000"/>
                <a:gd name="connsiteY8" fmla="*/ 1016000 h 1025525"/>
                <a:gd name="connsiteX9" fmla="*/ 1365250 w 1651000"/>
                <a:gd name="connsiteY9" fmla="*/ 955675 h 1025525"/>
                <a:gd name="connsiteX10" fmla="*/ 1314450 w 1651000"/>
                <a:gd name="connsiteY10" fmla="*/ 962025 h 1025525"/>
                <a:gd name="connsiteX11" fmla="*/ 1292225 w 1651000"/>
                <a:gd name="connsiteY11" fmla="*/ 968375 h 1025525"/>
                <a:gd name="connsiteX12" fmla="*/ 1257300 w 1651000"/>
                <a:gd name="connsiteY12" fmla="*/ 971550 h 1025525"/>
                <a:gd name="connsiteX13" fmla="*/ 1212850 w 1651000"/>
                <a:gd name="connsiteY13" fmla="*/ 984250 h 1025525"/>
                <a:gd name="connsiteX14" fmla="*/ 1149350 w 1651000"/>
                <a:gd name="connsiteY14" fmla="*/ 984250 h 1025525"/>
                <a:gd name="connsiteX15" fmla="*/ 1120775 w 1651000"/>
                <a:gd name="connsiteY15" fmla="*/ 977900 h 1025525"/>
                <a:gd name="connsiteX16" fmla="*/ 1054100 w 1651000"/>
                <a:gd name="connsiteY16" fmla="*/ 946150 h 1025525"/>
                <a:gd name="connsiteX17" fmla="*/ 942975 w 1651000"/>
                <a:gd name="connsiteY17" fmla="*/ 920750 h 1025525"/>
                <a:gd name="connsiteX18" fmla="*/ 933450 w 1651000"/>
                <a:gd name="connsiteY18" fmla="*/ 971550 h 1025525"/>
                <a:gd name="connsiteX19" fmla="*/ 958850 w 1651000"/>
                <a:gd name="connsiteY19" fmla="*/ 1012825 h 1025525"/>
                <a:gd name="connsiteX20" fmla="*/ 981075 w 1651000"/>
                <a:gd name="connsiteY20" fmla="*/ 1025525 h 1025525"/>
                <a:gd name="connsiteX21" fmla="*/ 504825 w 1651000"/>
                <a:gd name="connsiteY21" fmla="*/ 1012825 h 1025525"/>
                <a:gd name="connsiteX22" fmla="*/ 447675 w 1651000"/>
                <a:gd name="connsiteY22" fmla="*/ 962025 h 1025525"/>
                <a:gd name="connsiteX23" fmla="*/ 419100 w 1651000"/>
                <a:gd name="connsiteY23" fmla="*/ 958850 h 1025525"/>
                <a:gd name="connsiteX24" fmla="*/ 384175 w 1651000"/>
                <a:gd name="connsiteY24" fmla="*/ 962025 h 1025525"/>
                <a:gd name="connsiteX25" fmla="*/ 368300 w 1651000"/>
                <a:gd name="connsiteY25" fmla="*/ 987425 h 1025525"/>
                <a:gd name="connsiteX26" fmla="*/ 358775 w 1651000"/>
                <a:gd name="connsiteY26" fmla="*/ 962025 h 1025525"/>
                <a:gd name="connsiteX27" fmla="*/ 346075 w 1651000"/>
                <a:gd name="connsiteY27" fmla="*/ 955675 h 1025525"/>
                <a:gd name="connsiteX28" fmla="*/ 298450 w 1651000"/>
                <a:gd name="connsiteY28" fmla="*/ 955675 h 1025525"/>
                <a:gd name="connsiteX29" fmla="*/ 282575 w 1651000"/>
                <a:gd name="connsiteY29" fmla="*/ 968375 h 1025525"/>
                <a:gd name="connsiteX30" fmla="*/ 257175 w 1651000"/>
                <a:gd name="connsiteY30" fmla="*/ 949325 h 1025525"/>
                <a:gd name="connsiteX31" fmla="*/ 241300 w 1651000"/>
                <a:gd name="connsiteY31" fmla="*/ 949325 h 1025525"/>
                <a:gd name="connsiteX32" fmla="*/ 196850 w 1651000"/>
                <a:gd name="connsiteY32" fmla="*/ 965200 h 1025525"/>
                <a:gd name="connsiteX33" fmla="*/ 168275 w 1651000"/>
                <a:gd name="connsiteY33" fmla="*/ 965200 h 1025525"/>
                <a:gd name="connsiteX34" fmla="*/ 155575 w 1651000"/>
                <a:gd name="connsiteY34" fmla="*/ 952500 h 1025525"/>
                <a:gd name="connsiteX35" fmla="*/ 104775 w 1651000"/>
                <a:gd name="connsiteY35" fmla="*/ 962025 h 1025525"/>
                <a:gd name="connsiteX36" fmla="*/ 85725 w 1651000"/>
                <a:gd name="connsiteY36" fmla="*/ 984250 h 1025525"/>
                <a:gd name="connsiteX37" fmla="*/ 76200 w 1651000"/>
                <a:gd name="connsiteY37" fmla="*/ 1012825 h 1025525"/>
                <a:gd name="connsiteX38" fmla="*/ 6350 w 1651000"/>
                <a:gd name="connsiteY38" fmla="*/ 1016000 h 1025525"/>
                <a:gd name="connsiteX0" fmla="*/ 6350 w 1651000"/>
                <a:gd name="connsiteY0" fmla="*/ 1016000 h 1025525"/>
                <a:gd name="connsiteX1" fmla="*/ 0 w 1651000"/>
                <a:gd name="connsiteY1" fmla="*/ 7938 h 1025525"/>
                <a:gd name="connsiteX2" fmla="*/ 638175 w 1651000"/>
                <a:gd name="connsiteY2" fmla="*/ 6350 h 1025525"/>
                <a:gd name="connsiteX3" fmla="*/ 990600 w 1651000"/>
                <a:gd name="connsiteY3" fmla="*/ 28575 h 1025525"/>
                <a:gd name="connsiteX4" fmla="*/ 996950 w 1651000"/>
                <a:gd name="connsiteY4" fmla="*/ 0 h 1025525"/>
                <a:gd name="connsiteX5" fmla="*/ 1647825 w 1651000"/>
                <a:gd name="connsiteY5" fmla="*/ 0 h 1025525"/>
                <a:gd name="connsiteX6" fmla="*/ 1651000 w 1651000"/>
                <a:gd name="connsiteY6" fmla="*/ 1012825 h 1025525"/>
                <a:gd name="connsiteX7" fmla="*/ 1425575 w 1651000"/>
                <a:gd name="connsiteY7" fmla="*/ 1016000 h 1025525"/>
                <a:gd name="connsiteX8" fmla="*/ 1365250 w 1651000"/>
                <a:gd name="connsiteY8" fmla="*/ 955675 h 1025525"/>
                <a:gd name="connsiteX9" fmla="*/ 1314450 w 1651000"/>
                <a:gd name="connsiteY9" fmla="*/ 962025 h 1025525"/>
                <a:gd name="connsiteX10" fmla="*/ 1292225 w 1651000"/>
                <a:gd name="connsiteY10" fmla="*/ 968375 h 1025525"/>
                <a:gd name="connsiteX11" fmla="*/ 1257300 w 1651000"/>
                <a:gd name="connsiteY11" fmla="*/ 971550 h 1025525"/>
                <a:gd name="connsiteX12" fmla="*/ 1212850 w 1651000"/>
                <a:gd name="connsiteY12" fmla="*/ 984250 h 1025525"/>
                <a:gd name="connsiteX13" fmla="*/ 1149350 w 1651000"/>
                <a:gd name="connsiteY13" fmla="*/ 984250 h 1025525"/>
                <a:gd name="connsiteX14" fmla="*/ 1120775 w 1651000"/>
                <a:gd name="connsiteY14" fmla="*/ 977900 h 1025525"/>
                <a:gd name="connsiteX15" fmla="*/ 1054100 w 1651000"/>
                <a:gd name="connsiteY15" fmla="*/ 946150 h 1025525"/>
                <a:gd name="connsiteX16" fmla="*/ 942975 w 1651000"/>
                <a:gd name="connsiteY16" fmla="*/ 920750 h 1025525"/>
                <a:gd name="connsiteX17" fmla="*/ 933450 w 1651000"/>
                <a:gd name="connsiteY17" fmla="*/ 971550 h 1025525"/>
                <a:gd name="connsiteX18" fmla="*/ 958850 w 1651000"/>
                <a:gd name="connsiteY18" fmla="*/ 1012825 h 1025525"/>
                <a:gd name="connsiteX19" fmla="*/ 981075 w 1651000"/>
                <a:gd name="connsiteY19" fmla="*/ 1025525 h 1025525"/>
                <a:gd name="connsiteX20" fmla="*/ 504825 w 1651000"/>
                <a:gd name="connsiteY20" fmla="*/ 1012825 h 1025525"/>
                <a:gd name="connsiteX21" fmla="*/ 447675 w 1651000"/>
                <a:gd name="connsiteY21" fmla="*/ 962025 h 1025525"/>
                <a:gd name="connsiteX22" fmla="*/ 419100 w 1651000"/>
                <a:gd name="connsiteY22" fmla="*/ 958850 h 1025525"/>
                <a:gd name="connsiteX23" fmla="*/ 384175 w 1651000"/>
                <a:gd name="connsiteY23" fmla="*/ 962025 h 1025525"/>
                <a:gd name="connsiteX24" fmla="*/ 368300 w 1651000"/>
                <a:gd name="connsiteY24" fmla="*/ 987425 h 1025525"/>
                <a:gd name="connsiteX25" fmla="*/ 358775 w 1651000"/>
                <a:gd name="connsiteY25" fmla="*/ 962025 h 1025525"/>
                <a:gd name="connsiteX26" fmla="*/ 346075 w 1651000"/>
                <a:gd name="connsiteY26" fmla="*/ 955675 h 1025525"/>
                <a:gd name="connsiteX27" fmla="*/ 298450 w 1651000"/>
                <a:gd name="connsiteY27" fmla="*/ 955675 h 1025525"/>
                <a:gd name="connsiteX28" fmla="*/ 282575 w 1651000"/>
                <a:gd name="connsiteY28" fmla="*/ 968375 h 1025525"/>
                <a:gd name="connsiteX29" fmla="*/ 257175 w 1651000"/>
                <a:gd name="connsiteY29" fmla="*/ 949325 h 1025525"/>
                <a:gd name="connsiteX30" fmla="*/ 241300 w 1651000"/>
                <a:gd name="connsiteY30" fmla="*/ 949325 h 1025525"/>
                <a:gd name="connsiteX31" fmla="*/ 196850 w 1651000"/>
                <a:gd name="connsiteY31" fmla="*/ 965200 h 1025525"/>
                <a:gd name="connsiteX32" fmla="*/ 168275 w 1651000"/>
                <a:gd name="connsiteY32" fmla="*/ 965200 h 1025525"/>
                <a:gd name="connsiteX33" fmla="*/ 155575 w 1651000"/>
                <a:gd name="connsiteY33" fmla="*/ 952500 h 1025525"/>
                <a:gd name="connsiteX34" fmla="*/ 104775 w 1651000"/>
                <a:gd name="connsiteY34" fmla="*/ 962025 h 1025525"/>
                <a:gd name="connsiteX35" fmla="*/ 85725 w 1651000"/>
                <a:gd name="connsiteY35" fmla="*/ 984250 h 1025525"/>
                <a:gd name="connsiteX36" fmla="*/ 76200 w 1651000"/>
                <a:gd name="connsiteY36" fmla="*/ 1012825 h 1025525"/>
                <a:gd name="connsiteX37" fmla="*/ 6350 w 1651000"/>
                <a:gd name="connsiteY37" fmla="*/ 1016000 h 1025525"/>
                <a:gd name="connsiteX0" fmla="*/ 6350 w 1651000"/>
                <a:gd name="connsiteY0" fmla="*/ 1016000 h 1025525"/>
                <a:gd name="connsiteX1" fmla="*/ 0 w 1651000"/>
                <a:gd name="connsiteY1" fmla="*/ 7938 h 1025525"/>
                <a:gd name="connsiteX2" fmla="*/ 638175 w 1651000"/>
                <a:gd name="connsiteY2" fmla="*/ 6350 h 1025525"/>
                <a:gd name="connsiteX3" fmla="*/ 996950 w 1651000"/>
                <a:gd name="connsiteY3" fmla="*/ 0 h 1025525"/>
                <a:gd name="connsiteX4" fmla="*/ 1647825 w 1651000"/>
                <a:gd name="connsiteY4" fmla="*/ 0 h 1025525"/>
                <a:gd name="connsiteX5" fmla="*/ 1651000 w 1651000"/>
                <a:gd name="connsiteY5" fmla="*/ 1012825 h 1025525"/>
                <a:gd name="connsiteX6" fmla="*/ 1425575 w 1651000"/>
                <a:gd name="connsiteY6" fmla="*/ 1016000 h 1025525"/>
                <a:gd name="connsiteX7" fmla="*/ 1365250 w 1651000"/>
                <a:gd name="connsiteY7" fmla="*/ 955675 h 1025525"/>
                <a:gd name="connsiteX8" fmla="*/ 1314450 w 1651000"/>
                <a:gd name="connsiteY8" fmla="*/ 962025 h 1025525"/>
                <a:gd name="connsiteX9" fmla="*/ 1292225 w 1651000"/>
                <a:gd name="connsiteY9" fmla="*/ 968375 h 1025525"/>
                <a:gd name="connsiteX10" fmla="*/ 1257300 w 1651000"/>
                <a:gd name="connsiteY10" fmla="*/ 971550 h 1025525"/>
                <a:gd name="connsiteX11" fmla="*/ 1212850 w 1651000"/>
                <a:gd name="connsiteY11" fmla="*/ 984250 h 1025525"/>
                <a:gd name="connsiteX12" fmla="*/ 1149350 w 1651000"/>
                <a:gd name="connsiteY12" fmla="*/ 984250 h 1025525"/>
                <a:gd name="connsiteX13" fmla="*/ 1120775 w 1651000"/>
                <a:gd name="connsiteY13" fmla="*/ 977900 h 1025525"/>
                <a:gd name="connsiteX14" fmla="*/ 1054100 w 1651000"/>
                <a:gd name="connsiteY14" fmla="*/ 946150 h 1025525"/>
                <a:gd name="connsiteX15" fmla="*/ 942975 w 1651000"/>
                <a:gd name="connsiteY15" fmla="*/ 920750 h 1025525"/>
                <a:gd name="connsiteX16" fmla="*/ 933450 w 1651000"/>
                <a:gd name="connsiteY16" fmla="*/ 971550 h 1025525"/>
                <a:gd name="connsiteX17" fmla="*/ 958850 w 1651000"/>
                <a:gd name="connsiteY17" fmla="*/ 1012825 h 1025525"/>
                <a:gd name="connsiteX18" fmla="*/ 981075 w 1651000"/>
                <a:gd name="connsiteY18" fmla="*/ 1025525 h 1025525"/>
                <a:gd name="connsiteX19" fmla="*/ 504825 w 1651000"/>
                <a:gd name="connsiteY19" fmla="*/ 1012825 h 1025525"/>
                <a:gd name="connsiteX20" fmla="*/ 447675 w 1651000"/>
                <a:gd name="connsiteY20" fmla="*/ 962025 h 1025525"/>
                <a:gd name="connsiteX21" fmla="*/ 419100 w 1651000"/>
                <a:gd name="connsiteY21" fmla="*/ 958850 h 1025525"/>
                <a:gd name="connsiteX22" fmla="*/ 384175 w 1651000"/>
                <a:gd name="connsiteY22" fmla="*/ 962025 h 1025525"/>
                <a:gd name="connsiteX23" fmla="*/ 368300 w 1651000"/>
                <a:gd name="connsiteY23" fmla="*/ 987425 h 1025525"/>
                <a:gd name="connsiteX24" fmla="*/ 358775 w 1651000"/>
                <a:gd name="connsiteY24" fmla="*/ 962025 h 1025525"/>
                <a:gd name="connsiteX25" fmla="*/ 346075 w 1651000"/>
                <a:gd name="connsiteY25" fmla="*/ 955675 h 1025525"/>
                <a:gd name="connsiteX26" fmla="*/ 298450 w 1651000"/>
                <a:gd name="connsiteY26" fmla="*/ 955675 h 1025525"/>
                <a:gd name="connsiteX27" fmla="*/ 282575 w 1651000"/>
                <a:gd name="connsiteY27" fmla="*/ 968375 h 1025525"/>
                <a:gd name="connsiteX28" fmla="*/ 257175 w 1651000"/>
                <a:gd name="connsiteY28" fmla="*/ 949325 h 1025525"/>
                <a:gd name="connsiteX29" fmla="*/ 241300 w 1651000"/>
                <a:gd name="connsiteY29" fmla="*/ 949325 h 1025525"/>
                <a:gd name="connsiteX30" fmla="*/ 196850 w 1651000"/>
                <a:gd name="connsiteY30" fmla="*/ 965200 h 1025525"/>
                <a:gd name="connsiteX31" fmla="*/ 168275 w 1651000"/>
                <a:gd name="connsiteY31" fmla="*/ 965200 h 1025525"/>
                <a:gd name="connsiteX32" fmla="*/ 155575 w 1651000"/>
                <a:gd name="connsiteY32" fmla="*/ 952500 h 1025525"/>
                <a:gd name="connsiteX33" fmla="*/ 104775 w 1651000"/>
                <a:gd name="connsiteY33" fmla="*/ 962025 h 1025525"/>
                <a:gd name="connsiteX34" fmla="*/ 85725 w 1651000"/>
                <a:gd name="connsiteY34" fmla="*/ 984250 h 1025525"/>
                <a:gd name="connsiteX35" fmla="*/ 76200 w 1651000"/>
                <a:gd name="connsiteY35" fmla="*/ 1012825 h 1025525"/>
                <a:gd name="connsiteX36" fmla="*/ 6350 w 1651000"/>
                <a:gd name="connsiteY36" fmla="*/ 1016000 h 1025525"/>
                <a:gd name="connsiteX0" fmla="*/ 385 w 1645035"/>
                <a:gd name="connsiteY0" fmla="*/ 1017587 h 1027112"/>
                <a:gd name="connsiteX1" fmla="*/ 3560 w 1645035"/>
                <a:gd name="connsiteY1" fmla="*/ 0 h 1027112"/>
                <a:gd name="connsiteX2" fmla="*/ 632210 w 1645035"/>
                <a:gd name="connsiteY2" fmla="*/ 7937 h 1027112"/>
                <a:gd name="connsiteX3" fmla="*/ 990985 w 1645035"/>
                <a:gd name="connsiteY3" fmla="*/ 1587 h 1027112"/>
                <a:gd name="connsiteX4" fmla="*/ 1641860 w 1645035"/>
                <a:gd name="connsiteY4" fmla="*/ 1587 h 1027112"/>
                <a:gd name="connsiteX5" fmla="*/ 1645035 w 1645035"/>
                <a:gd name="connsiteY5" fmla="*/ 1014412 h 1027112"/>
                <a:gd name="connsiteX6" fmla="*/ 1419610 w 1645035"/>
                <a:gd name="connsiteY6" fmla="*/ 1017587 h 1027112"/>
                <a:gd name="connsiteX7" fmla="*/ 1359285 w 1645035"/>
                <a:gd name="connsiteY7" fmla="*/ 957262 h 1027112"/>
                <a:gd name="connsiteX8" fmla="*/ 1308485 w 1645035"/>
                <a:gd name="connsiteY8" fmla="*/ 963612 h 1027112"/>
                <a:gd name="connsiteX9" fmla="*/ 1286260 w 1645035"/>
                <a:gd name="connsiteY9" fmla="*/ 969962 h 1027112"/>
                <a:gd name="connsiteX10" fmla="*/ 1251335 w 1645035"/>
                <a:gd name="connsiteY10" fmla="*/ 973137 h 1027112"/>
                <a:gd name="connsiteX11" fmla="*/ 1206885 w 1645035"/>
                <a:gd name="connsiteY11" fmla="*/ 985837 h 1027112"/>
                <a:gd name="connsiteX12" fmla="*/ 1143385 w 1645035"/>
                <a:gd name="connsiteY12" fmla="*/ 985837 h 1027112"/>
                <a:gd name="connsiteX13" fmla="*/ 1114810 w 1645035"/>
                <a:gd name="connsiteY13" fmla="*/ 979487 h 1027112"/>
                <a:gd name="connsiteX14" fmla="*/ 1048135 w 1645035"/>
                <a:gd name="connsiteY14" fmla="*/ 947737 h 1027112"/>
                <a:gd name="connsiteX15" fmla="*/ 937010 w 1645035"/>
                <a:gd name="connsiteY15" fmla="*/ 922337 h 1027112"/>
                <a:gd name="connsiteX16" fmla="*/ 927485 w 1645035"/>
                <a:gd name="connsiteY16" fmla="*/ 973137 h 1027112"/>
                <a:gd name="connsiteX17" fmla="*/ 952885 w 1645035"/>
                <a:gd name="connsiteY17" fmla="*/ 1014412 h 1027112"/>
                <a:gd name="connsiteX18" fmla="*/ 975110 w 1645035"/>
                <a:gd name="connsiteY18" fmla="*/ 1027112 h 1027112"/>
                <a:gd name="connsiteX19" fmla="*/ 498860 w 1645035"/>
                <a:gd name="connsiteY19" fmla="*/ 1014412 h 1027112"/>
                <a:gd name="connsiteX20" fmla="*/ 441710 w 1645035"/>
                <a:gd name="connsiteY20" fmla="*/ 963612 h 1027112"/>
                <a:gd name="connsiteX21" fmla="*/ 413135 w 1645035"/>
                <a:gd name="connsiteY21" fmla="*/ 960437 h 1027112"/>
                <a:gd name="connsiteX22" fmla="*/ 378210 w 1645035"/>
                <a:gd name="connsiteY22" fmla="*/ 963612 h 1027112"/>
                <a:gd name="connsiteX23" fmla="*/ 362335 w 1645035"/>
                <a:gd name="connsiteY23" fmla="*/ 989012 h 1027112"/>
                <a:gd name="connsiteX24" fmla="*/ 352810 w 1645035"/>
                <a:gd name="connsiteY24" fmla="*/ 963612 h 1027112"/>
                <a:gd name="connsiteX25" fmla="*/ 340110 w 1645035"/>
                <a:gd name="connsiteY25" fmla="*/ 957262 h 1027112"/>
                <a:gd name="connsiteX26" fmla="*/ 292485 w 1645035"/>
                <a:gd name="connsiteY26" fmla="*/ 957262 h 1027112"/>
                <a:gd name="connsiteX27" fmla="*/ 276610 w 1645035"/>
                <a:gd name="connsiteY27" fmla="*/ 969962 h 1027112"/>
                <a:gd name="connsiteX28" fmla="*/ 251210 w 1645035"/>
                <a:gd name="connsiteY28" fmla="*/ 950912 h 1027112"/>
                <a:gd name="connsiteX29" fmla="*/ 235335 w 1645035"/>
                <a:gd name="connsiteY29" fmla="*/ 950912 h 1027112"/>
                <a:gd name="connsiteX30" fmla="*/ 190885 w 1645035"/>
                <a:gd name="connsiteY30" fmla="*/ 966787 h 1027112"/>
                <a:gd name="connsiteX31" fmla="*/ 162310 w 1645035"/>
                <a:gd name="connsiteY31" fmla="*/ 966787 h 1027112"/>
                <a:gd name="connsiteX32" fmla="*/ 149610 w 1645035"/>
                <a:gd name="connsiteY32" fmla="*/ 954087 h 1027112"/>
                <a:gd name="connsiteX33" fmla="*/ 98810 w 1645035"/>
                <a:gd name="connsiteY33" fmla="*/ 963612 h 1027112"/>
                <a:gd name="connsiteX34" fmla="*/ 79760 w 1645035"/>
                <a:gd name="connsiteY34" fmla="*/ 985837 h 1027112"/>
                <a:gd name="connsiteX35" fmla="*/ 70235 w 1645035"/>
                <a:gd name="connsiteY35" fmla="*/ 1014412 h 1027112"/>
                <a:gd name="connsiteX36" fmla="*/ 385 w 1645035"/>
                <a:gd name="connsiteY36" fmla="*/ 1017587 h 1027112"/>
                <a:gd name="connsiteX0" fmla="*/ 6350 w 1651000"/>
                <a:gd name="connsiteY0" fmla="*/ 1017587 h 1027112"/>
                <a:gd name="connsiteX1" fmla="*/ 0 w 1651000"/>
                <a:gd name="connsiteY1" fmla="*/ 0 h 1027112"/>
                <a:gd name="connsiteX2" fmla="*/ 638175 w 1651000"/>
                <a:gd name="connsiteY2" fmla="*/ 7937 h 1027112"/>
                <a:gd name="connsiteX3" fmla="*/ 996950 w 1651000"/>
                <a:gd name="connsiteY3" fmla="*/ 1587 h 1027112"/>
                <a:gd name="connsiteX4" fmla="*/ 1647825 w 1651000"/>
                <a:gd name="connsiteY4" fmla="*/ 1587 h 1027112"/>
                <a:gd name="connsiteX5" fmla="*/ 1651000 w 1651000"/>
                <a:gd name="connsiteY5" fmla="*/ 1014412 h 1027112"/>
                <a:gd name="connsiteX6" fmla="*/ 1425575 w 1651000"/>
                <a:gd name="connsiteY6" fmla="*/ 1017587 h 1027112"/>
                <a:gd name="connsiteX7" fmla="*/ 1365250 w 1651000"/>
                <a:gd name="connsiteY7" fmla="*/ 957262 h 1027112"/>
                <a:gd name="connsiteX8" fmla="*/ 1314450 w 1651000"/>
                <a:gd name="connsiteY8" fmla="*/ 963612 h 1027112"/>
                <a:gd name="connsiteX9" fmla="*/ 1292225 w 1651000"/>
                <a:gd name="connsiteY9" fmla="*/ 969962 h 1027112"/>
                <a:gd name="connsiteX10" fmla="*/ 1257300 w 1651000"/>
                <a:gd name="connsiteY10" fmla="*/ 973137 h 1027112"/>
                <a:gd name="connsiteX11" fmla="*/ 1212850 w 1651000"/>
                <a:gd name="connsiteY11" fmla="*/ 985837 h 1027112"/>
                <a:gd name="connsiteX12" fmla="*/ 1149350 w 1651000"/>
                <a:gd name="connsiteY12" fmla="*/ 985837 h 1027112"/>
                <a:gd name="connsiteX13" fmla="*/ 1120775 w 1651000"/>
                <a:gd name="connsiteY13" fmla="*/ 979487 h 1027112"/>
                <a:gd name="connsiteX14" fmla="*/ 1054100 w 1651000"/>
                <a:gd name="connsiteY14" fmla="*/ 947737 h 1027112"/>
                <a:gd name="connsiteX15" fmla="*/ 942975 w 1651000"/>
                <a:gd name="connsiteY15" fmla="*/ 922337 h 1027112"/>
                <a:gd name="connsiteX16" fmla="*/ 933450 w 1651000"/>
                <a:gd name="connsiteY16" fmla="*/ 973137 h 1027112"/>
                <a:gd name="connsiteX17" fmla="*/ 958850 w 1651000"/>
                <a:gd name="connsiteY17" fmla="*/ 1014412 h 1027112"/>
                <a:gd name="connsiteX18" fmla="*/ 981075 w 1651000"/>
                <a:gd name="connsiteY18" fmla="*/ 1027112 h 1027112"/>
                <a:gd name="connsiteX19" fmla="*/ 504825 w 1651000"/>
                <a:gd name="connsiteY19" fmla="*/ 1014412 h 1027112"/>
                <a:gd name="connsiteX20" fmla="*/ 447675 w 1651000"/>
                <a:gd name="connsiteY20" fmla="*/ 963612 h 1027112"/>
                <a:gd name="connsiteX21" fmla="*/ 419100 w 1651000"/>
                <a:gd name="connsiteY21" fmla="*/ 960437 h 1027112"/>
                <a:gd name="connsiteX22" fmla="*/ 384175 w 1651000"/>
                <a:gd name="connsiteY22" fmla="*/ 963612 h 1027112"/>
                <a:gd name="connsiteX23" fmla="*/ 368300 w 1651000"/>
                <a:gd name="connsiteY23" fmla="*/ 989012 h 1027112"/>
                <a:gd name="connsiteX24" fmla="*/ 358775 w 1651000"/>
                <a:gd name="connsiteY24" fmla="*/ 963612 h 1027112"/>
                <a:gd name="connsiteX25" fmla="*/ 346075 w 1651000"/>
                <a:gd name="connsiteY25" fmla="*/ 957262 h 1027112"/>
                <a:gd name="connsiteX26" fmla="*/ 298450 w 1651000"/>
                <a:gd name="connsiteY26" fmla="*/ 957262 h 1027112"/>
                <a:gd name="connsiteX27" fmla="*/ 282575 w 1651000"/>
                <a:gd name="connsiteY27" fmla="*/ 969962 h 1027112"/>
                <a:gd name="connsiteX28" fmla="*/ 257175 w 1651000"/>
                <a:gd name="connsiteY28" fmla="*/ 950912 h 1027112"/>
                <a:gd name="connsiteX29" fmla="*/ 241300 w 1651000"/>
                <a:gd name="connsiteY29" fmla="*/ 950912 h 1027112"/>
                <a:gd name="connsiteX30" fmla="*/ 196850 w 1651000"/>
                <a:gd name="connsiteY30" fmla="*/ 966787 h 1027112"/>
                <a:gd name="connsiteX31" fmla="*/ 168275 w 1651000"/>
                <a:gd name="connsiteY31" fmla="*/ 966787 h 1027112"/>
                <a:gd name="connsiteX32" fmla="*/ 155575 w 1651000"/>
                <a:gd name="connsiteY32" fmla="*/ 954087 h 1027112"/>
                <a:gd name="connsiteX33" fmla="*/ 104775 w 1651000"/>
                <a:gd name="connsiteY33" fmla="*/ 963612 h 1027112"/>
                <a:gd name="connsiteX34" fmla="*/ 85725 w 1651000"/>
                <a:gd name="connsiteY34" fmla="*/ 985837 h 1027112"/>
                <a:gd name="connsiteX35" fmla="*/ 76200 w 1651000"/>
                <a:gd name="connsiteY35" fmla="*/ 1014412 h 1027112"/>
                <a:gd name="connsiteX36" fmla="*/ 6350 w 1651000"/>
                <a:gd name="connsiteY36" fmla="*/ 1017587 h 1027112"/>
                <a:gd name="connsiteX0" fmla="*/ 6350 w 1651000"/>
                <a:gd name="connsiteY0" fmla="*/ 1017587 h 1027112"/>
                <a:gd name="connsiteX1" fmla="*/ 0 w 1651000"/>
                <a:gd name="connsiteY1" fmla="*/ 0 h 1027112"/>
                <a:gd name="connsiteX2" fmla="*/ 638175 w 1651000"/>
                <a:gd name="connsiteY2" fmla="*/ 7937 h 1027112"/>
                <a:gd name="connsiteX3" fmla="*/ 996950 w 1651000"/>
                <a:gd name="connsiteY3" fmla="*/ 1587 h 1027112"/>
                <a:gd name="connsiteX4" fmla="*/ 1647825 w 1651000"/>
                <a:gd name="connsiteY4" fmla="*/ 1587 h 1027112"/>
                <a:gd name="connsiteX5" fmla="*/ 1651000 w 1651000"/>
                <a:gd name="connsiteY5" fmla="*/ 1014412 h 1027112"/>
                <a:gd name="connsiteX6" fmla="*/ 1425575 w 1651000"/>
                <a:gd name="connsiteY6" fmla="*/ 1017587 h 1027112"/>
                <a:gd name="connsiteX7" fmla="*/ 1365250 w 1651000"/>
                <a:gd name="connsiteY7" fmla="*/ 957262 h 1027112"/>
                <a:gd name="connsiteX8" fmla="*/ 1314450 w 1651000"/>
                <a:gd name="connsiteY8" fmla="*/ 963612 h 1027112"/>
                <a:gd name="connsiteX9" fmla="*/ 1292225 w 1651000"/>
                <a:gd name="connsiteY9" fmla="*/ 969962 h 1027112"/>
                <a:gd name="connsiteX10" fmla="*/ 1257300 w 1651000"/>
                <a:gd name="connsiteY10" fmla="*/ 973137 h 1027112"/>
                <a:gd name="connsiteX11" fmla="*/ 1212850 w 1651000"/>
                <a:gd name="connsiteY11" fmla="*/ 985837 h 1027112"/>
                <a:gd name="connsiteX12" fmla="*/ 1149350 w 1651000"/>
                <a:gd name="connsiteY12" fmla="*/ 985837 h 1027112"/>
                <a:gd name="connsiteX13" fmla="*/ 1120775 w 1651000"/>
                <a:gd name="connsiteY13" fmla="*/ 979487 h 1027112"/>
                <a:gd name="connsiteX14" fmla="*/ 1054100 w 1651000"/>
                <a:gd name="connsiteY14" fmla="*/ 947737 h 1027112"/>
                <a:gd name="connsiteX15" fmla="*/ 942975 w 1651000"/>
                <a:gd name="connsiteY15" fmla="*/ 922337 h 1027112"/>
                <a:gd name="connsiteX16" fmla="*/ 933450 w 1651000"/>
                <a:gd name="connsiteY16" fmla="*/ 973137 h 1027112"/>
                <a:gd name="connsiteX17" fmla="*/ 958850 w 1651000"/>
                <a:gd name="connsiteY17" fmla="*/ 1014412 h 1027112"/>
                <a:gd name="connsiteX18" fmla="*/ 981075 w 1651000"/>
                <a:gd name="connsiteY18" fmla="*/ 1027112 h 1027112"/>
                <a:gd name="connsiteX19" fmla="*/ 504825 w 1651000"/>
                <a:gd name="connsiteY19" fmla="*/ 1014412 h 1027112"/>
                <a:gd name="connsiteX20" fmla="*/ 447675 w 1651000"/>
                <a:gd name="connsiteY20" fmla="*/ 963612 h 1027112"/>
                <a:gd name="connsiteX21" fmla="*/ 419100 w 1651000"/>
                <a:gd name="connsiteY21" fmla="*/ 960437 h 1027112"/>
                <a:gd name="connsiteX22" fmla="*/ 384175 w 1651000"/>
                <a:gd name="connsiteY22" fmla="*/ 963612 h 1027112"/>
                <a:gd name="connsiteX23" fmla="*/ 368300 w 1651000"/>
                <a:gd name="connsiteY23" fmla="*/ 989012 h 1027112"/>
                <a:gd name="connsiteX24" fmla="*/ 358775 w 1651000"/>
                <a:gd name="connsiteY24" fmla="*/ 963612 h 1027112"/>
                <a:gd name="connsiteX25" fmla="*/ 346075 w 1651000"/>
                <a:gd name="connsiteY25" fmla="*/ 957262 h 1027112"/>
                <a:gd name="connsiteX26" fmla="*/ 298450 w 1651000"/>
                <a:gd name="connsiteY26" fmla="*/ 957262 h 1027112"/>
                <a:gd name="connsiteX27" fmla="*/ 282575 w 1651000"/>
                <a:gd name="connsiteY27" fmla="*/ 969962 h 1027112"/>
                <a:gd name="connsiteX28" fmla="*/ 257175 w 1651000"/>
                <a:gd name="connsiteY28" fmla="*/ 950912 h 1027112"/>
                <a:gd name="connsiteX29" fmla="*/ 241300 w 1651000"/>
                <a:gd name="connsiteY29" fmla="*/ 950912 h 1027112"/>
                <a:gd name="connsiteX30" fmla="*/ 196850 w 1651000"/>
                <a:gd name="connsiteY30" fmla="*/ 966787 h 1027112"/>
                <a:gd name="connsiteX31" fmla="*/ 168275 w 1651000"/>
                <a:gd name="connsiteY31" fmla="*/ 966787 h 1027112"/>
                <a:gd name="connsiteX32" fmla="*/ 155575 w 1651000"/>
                <a:gd name="connsiteY32" fmla="*/ 954087 h 1027112"/>
                <a:gd name="connsiteX33" fmla="*/ 104775 w 1651000"/>
                <a:gd name="connsiteY33" fmla="*/ 963612 h 1027112"/>
                <a:gd name="connsiteX34" fmla="*/ 85725 w 1651000"/>
                <a:gd name="connsiteY34" fmla="*/ 985837 h 1027112"/>
                <a:gd name="connsiteX35" fmla="*/ 76200 w 1651000"/>
                <a:gd name="connsiteY35" fmla="*/ 1014412 h 1027112"/>
                <a:gd name="connsiteX36" fmla="*/ 6350 w 1651000"/>
                <a:gd name="connsiteY36" fmla="*/ 1017587 h 1027112"/>
                <a:gd name="connsiteX0" fmla="*/ 6350 w 1651000"/>
                <a:gd name="connsiteY0" fmla="*/ 1017587 h 1027112"/>
                <a:gd name="connsiteX1" fmla="*/ 0 w 1651000"/>
                <a:gd name="connsiteY1" fmla="*/ 0 h 1027112"/>
                <a:gd name="connsiteX2" fmla="*/ 996950 w 1651000"/>
                <a:gd name="connsiteY2" fmla="*/ 1587 h 1027112"/>
                <a:gd name="connsiteX3" fmla="*/ 1647825 w 1651000"/>
                <a:gd name="connsiteY3" fmla="*/ 1587 h 1027112"/>
                <a:gd name="connsiteX4" fmla="*/ 1651000 w 1651000"/>
                <a:gd name="connsiteY4" fmla="*/ 1014412 h 1027112"/>
                <a:gd name="connsiteX5" fmla="*/ 1425575 w 1651000"/>
                <a:gd name="connsiteY5" fmla="*/ 1017587 h 1027112"/>
                <a:gd name="connsiteX6" fmla="*/ 1365250 w 1651000"/>
                <a:gd name="connsiteY6" fmla="*/ 957262 h 1027112"/>
                <a:gd name="connsiteX7" fmla="*/ 1314450 w 1651000"/>
                <a:gd name="connsiteY7" fmla="*/ 963612 h 1027112"/>
                <a:gd name="connsiteX8" fmla="*/ 1292225 w 1651000"/>
                <a:gd name="connsiteY8" fmla="*/ 969962 h 1027112"/>
                <a:gd name="connsiteX9" fmla="*/ 1257300 w 1651000"/>
                <a:gd name="connsiteY9" fmla="*/ 973137 h 1027112"/>
                <a:gd name="connsiteX10" fmla="*/ 1212850 w 1651000"/>
                <a:gd name="connsiteY10" fmla="*/ 985837 h 1027112"/>
                <a:gd name="connsiteX11" fmla="*/ 1149350 w 1651000"/>
                <a:gd name="connsiteY11" fmla="*/ 985837 h 1027112"/>
                <a:gd name="connsiteX12" fmla="*/ 1120775 w 1651000"/>
                <a:gd name="connsiteY12" fmla="*/ 979487 h 1027112"/>
                <a:gd name="connsiteX13" fmla="*/ 1054100 w 1651000"/>
                <a:gd name="connsiteY13" fmla="*/ 947737 h 1027112"/>
                <a:gd name="connsiteX14" fmla="*/ 942975 w 1651000"/>
                <a:gd name="connsiteY14" fmla="*/ 922337 h 1027112"/>
                <a:gd name="connsiteX15" fmla="*/ 933450 w 1651000"/>
                <a:gd name="connsiteY15" fmla="*/ 973137 h 1027112"/>
                <a:gd name="connsiteX16" fmla="*/ 958850 w 1651000"/>
                <a:gd name="connsiteY16" fmla="*/ 1014412 h 1027112"/>
                <a:gd name="connsiteX17" fmla="*/ 981075 w 1651000"/>
                <a:gd name="connsiteY17" fmla="*/ 1027112 h 1027112"/>
                <a:gd name="connsiteX18" fmla="*/ 504825 w 1651000"/>
                <a:gd name="connsiteY18" fmla="*/ 1014412 h 1027112"/>
                <a:gd name="connsiteX19" fmla="*/ 447675 w 1651000"/>
                <a:gd name="connsiteY19" fmla="*/ 963612 h 1027112"/>
                <a:gd name="connsiteX20" fmla="*/ 419100 w 1651000"/>
                <a:gd name="connsiteY20" fmla="*/ 960437 h 1027112"/>
                <a:gd name="connsiteX21" fmla="*/ 384175 w 1651000"/>
                <a:gd name="connsiteY21" fmla="*/ 963612 h 1027112"/>
                <a:gd name="connsiteX22" fmla="*/ 368300 w 1651000"/>
                <a:gd name="connsiteY22" fmla="*/ 989012 h 1027112"/>
                <a:gd name="connsiteX23" fmla="*/ 358775 w 1651000"/>
                <a:gd name="connsiteY23" fmla="*/ 963612 h 1027112"/>
                <a:gd name="connsiteX24" fmla="*/ 346075 w 1651000"/>
                <a:gd name="connsiteY24" fmla="*/ 957262 h 1027112"/>
                <a:gd name="connsiteX25" fmla="*/ 298450 w 1651000"/>
                <a:gd name="connsiteY25" fmla="*/ 957262 h 1027112"/>
                <a:gd name="connsiteX26" fmla="*/ 282575 w 1651000"/>
                <a:gd name="connsiteY26" fmla="*/ 969962 h 1027112"/>
                <a:gd name="connsiteX27" fmla="*/ 257175 w 1651000"/>
                <a:gd name="connsiteY27" fmla="*/ 950912 h 1027112"/>
                <a:gd name="connsiteX28" fmla="*/ 241300 w 1651000"/>
                <a:gd name="connsiteY28" fmla="*/ 950912 h 1027112"/>
                <a:gd name="connsiteX29" fmla="*/ 196850 w 1651000"/>
                <a:gd name="connsiteY29" fmla="*/ 966787 h 1027112"/>
                <a:gd name="connsiteX30" fmla="*/ 168275 w 1651000"/>
                <a:gd name="connsiteY30" fmla="*/ 966787 h 1027112"/>
                <a:gd name="connsiteX31" fmla="*/ 155575 w 1651000"/>
                <a:gd name="connsiteY31" fmla="*/ 954087 h 1027112"/>
                <a:gd name="connsiteX32" fmla="*/ 104775 w 1651000"/>
                <a:gd name="connsiteY32" fmla="*/ 963612 h 1027112"/>
                <a:gd name="connsiteX33" fmla="*/ 85725 w 1651000"/>
                <a:gd name="connsiteY33" fmla="*/ 985837 h 1027112"/>
                <a:gd name="connsiteX34" fmla="*/ 76200 w 1651000"/>
                <a:gd name="connsiteY34" fmla="*/ 1014412 h 1027112"/>
                <a:gd name="connsiteX35" fmla="*/ 6350 w 1651000"/>
                <a:gd name="connsiteY35" fmla="*/ 1017587 h 1027112"/>
                <a:gd name="connsiteX0" fmla="*/ 6350 w 1651000"/>
                <a:gd name="connsiteY0" fmla="*/ 1017587 h 1027112"/>
                <a:gd name="connsiteX1" fmla="*/ 0 w 1651000"/>
                <a:gd name="connsiteY1" fmla="*/ 0 h 1027112"/>
                <a:gd name="connsiteX2" fmla="*/ 1647825 w 1651000"/>
                <a:gd name="connsiteY2" fmla="*/ 1587 h 1027112"/>
                <a:gd name="connsiteX3" fmla="*/ 1651000 w 1651000"/>
                <a:gd name="connsiteY3" fmla="*/ 1014412 h 1027112"/>
                <a:gd name="connsiteX4" fmla="*/ 1425575 w 1651000"/>
                <a:gd name="connsiteY4" fmla="*/ 1017587 h 1027112"/>
                <a:gd name="connsiteX5" fmla="*/ 1365250 w 1651000"/>
                <a:gd name="connsiteY5" fmla="*/ 957262 h 1027112"/>
                <a:gd name="connsiteX6" fmla="*/ 1314450 w 1651000"/>
                <a:gd name="connsiteY6" fmla="*/ 963612 h 1027112"/>
                <a:gd name="connsiteX7" fmla="*/ 1292225 w 1651000"/>
                <a:gd name="connsiteY7" fmla="*/ 969962 h 1027112"/>
                <a:gd name="connsiteX8" fmla="*/ 1257300 w 1651000"/>
                <a:gd name="connsiteY8" fmla="*/ 973137 h 1027112"/>
                <a:gd name="connsiteX9" fmla="*/ 1212850 w 1651000"/>
                <a:gd name="connsiteY9" fmla="*/ 985837 h 1027112"/>
                <a:gd name="connsiteX10" fmla="*/ 1149350 w 1651000"/>
                <a:gd name="connsiteY10" fmla="*/ 985837 h 1027112"/>
                <a:gd name="connsiteX11" fmla="*/ 1120775 w 1651000"/>
                <a:gd name="connsiteY11" fmla="*/ 979487 h 1027112"/>
                <a:gd name="connsiteX12" fmla="*/ 1054100 w 1651000"/>
                <a:gd name="connsiteY12" fmla="*/ 947737 h 1027112"/>
                <a:gd name="connsiteX13" fmla="*/ 942975 w 1651000"/>
                <a:gd name="connsiteY13" fmla="*/ 922337 h 1027112"/>
                <a:gd name="connsiteX14" fmla="*/ 933450 w 1651000"/>
                <a:gd name="connsiteY14" fmla="*/ 973137 h 1027112"/>
                <a:gd name="connsiteX15" fmla="*/ 958850 w 1651000"/>
                <a:gd name="connsiteY15" fmla="*/ 1014412 h 1027112"/>
                <a:gd name="connsiteX16" fmla="*/ 981075 w 1651000"/>
                <a:gd name="connsiteY16" fmla="*/ 1027112 h 1027112"/>
                <a:gd name="connsiteX17" fmla="*/ 504825 w 1651000"/>
                <a:gd name="connsiteY17" fmla="*/ 1014412 h 1027112"/>
                <a:gd name="connsiteX18" fmla="*/ 447675 w 1651000"/>
                <a:gd name="connsiteY18" fmla="*/ 963612 h 1027112"/>
                <a:gd name="connsiteX19" fmla="*/ 419100 w 1651000"/>
                <a:gd name="connsiteY19" fmla="*/ 960437 h 1027112"/>
                <a:gd name="connsiteX20" fmla="*/ 384175 w 1651000"/>
                <a:gd name="connsiteY20" fmla="*/ 963612 h 1027112"/>
                <a:gd name="connsiteX21" fmla="*/ 368300 w 1651000"/>
                <a:gd name="connsiteY21" fmla="*/ 989012 h 1027112"/>
                <a:gd name="connsiteX22" fmla="*/ 358775 w 1651000"/>
                <a:gd name="connsiteY22" fmla="*/ 963612 h 1027112"/>
                <a:gd name="connsiteX23" fmla="*/ 346075 w 1651000"/>
                <a:gd name="connsiteY23" fmla="*/ 957262 h 1027112"/>
                <a:gd name="connsiteX24" fmla="*/ 298450 w 1651000"/>
                <a:gd name="connsiteY24" fmla="*/ 957262 h 1027112"/>
                <a:gd name="connsiteX25" fmla="*/ 282575 w 1651000"/>
                <a:gd name="connsiteY25" fmla="*/ 969962 h 1027112"/>
                <a:gd name="connsiteX26" fmla="*/ 257175 w 1651000"/>
                <a:gd name="connsiteY26" fmla="*/ 950912 h 1027112"/>
                <a:gd name="connsiteX27" fmla="*/ 241300 w 1651000"/>
                <a:gd name="connsiteY27" fmla="*/ 950912 h 1027112"/>
                <a:gd name="connsiteX28" fmla="*/ 196850 w 1651000"/>
                <a:gd name="connsiteY28" fmla="*/ 966787 h 1027112"/>
                <a:gd name="connsiteX29" fmla="*/ 168275 w 1651000"/>
                <a:gd name="connsiteY29" fmla="*/ 966787 h 1027112"/>
                <a:gd name="connsiteX30" fmla="*/ 155575 w 1651000"/>
                <a:gd name="connsiteY30" fmla="*/ 954087 h 1027112"/>
                <a:gd name="connsiteX31" fmla="*/ 104775 w 1651000"/>
                <a:gd name="connsiteY31" fmla="*/ 963612 h 1027112"/>
                <a:gd name="connsiteX32" fmla="*/ 85725 w 1651000"/>
                <a:gd name="connsiteY32" fmla="*/ 985837 h 1027112"/>
                <a:gd name="connsiteX33" fmla="*/ 76200 w 1651000"/>
                <a:gd name="connsiteY33" fmla="*/ 1014412 h 1027112"/>
                <a:gd name="connsiteX34" fmla="*/ 6350 w 1651000"/>
                <a:gd name="connsiteY34" fmla="*/ 1017587 h 102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51000" h="1027112">
                  <a:moveTo>
                    <a:pt x="6350" y="1017587"/>
                  </a:moveTo>
                  <a:cubicBezTo>
                    <a:pt x="4233" y="686329"/>
                    <a:pt x="2117" y="331258"/>
                    <a:pt x="0" y="0"/>
                  </a:cubicBezTo>
                  <a:lnTo>
                    <a:pt x="1647825" y="1587"/>
                  </a:lnTo>
                  <a:cubicBezTo>
                    <a:pt x="1648883" y="339195"/>
                    <a:pt x="1649942" y="676804"/>
                    <a:pt x="1651000" y="1014412"/>
                  </a:cubicBezTo>
                  <a:lnTo>
                    <a:pt x="1425575" y="1017587"/>
                  </a:lnTo>
                  <a:lnTo>
                    <a:pt x="1365250" y="957262"/>
                  </a:lnTo>
                  <a:lnTo>
                    <a:pt x="1314450" y="963612"/>
                  </a:lnTo>
                  <a:lnTo>
                    <a:pt x="1292225" y="969962"/>
                  </a:lnTo>
                  <a:lnTo>
                    <a:pt x="1257300" y="973137"/>
                  </a:lnTo>
                  <a:lnTo>
                    <a:pt x="1212850" y="985837"/>
                  </a:lnTo>
                  <a:lnTo>
                    <a:pt x="1149350" y="985837"/>
                  </a:lnTo>
                  <a:lnTo>
                    <a:pt x="1120775" y="979487"/>
                  </a:lnTo>
                  <a:lnTo>
                    <a:pt x="1054100" y="947737"/>
                  </a:lnTo>
                  <a:lnTo>
                    <a:pt x="942975" y="922337"/>
                  </a:lnTo>
                  <a:lnTo>
                    <a:pt x="933450" y="973137"/>
                  </a:lnTo>
                  <a:lnTo>
                    <a:pt x="958850" y="1014412"/>
                  </a:lnTo>
                  <a:lnTo>
                    <a:pt x="981075" y="1027112"/>
                  </a:lnTo>
                  <a:lnTo>
                    <a:pt x="504825" y="1014412"/>
                  </a:lnTo>
                  <a:lnTo>
                    <a:pt x="447675" y="963612"/>
                  </a:lnTo>
                  <a:lnTo>
                    <a:pt x="419100" y="960437"/>
                  </a:lnTo>
                  <a:lnTo>
                    <a:pt x="384175" y="963612"/>
                  </a:lnTo>
                  <a:lnTo>
                    <a:pt x="368300" y="989012"/>
                  </a:lnTo>
                  <a:lnTo>
                    <a:pt x="358775" y="963612"/>
                  </a:lnTo>
                  <a:lnTo>
                    <a:pt x="346075" y="957262"/>
                  </a:lnTo>
                  <a:lnTo>
                    <a:pt x="298450" y="957262"/>
                  </a:lnTo>
                  <a:lnTo>
                    <a:pt x="282575" y="969962"/>
                  </a:lnTo>
                  <a:lnTo>
                    <a:pt x="257175" y="950912"/>
                  </a:lnTo>
                  <a:lnTo>
                    <a:pt x="241300" y="950912"/>
                  </a:lnTo>
                  <a:lnTo>
                    <a:pt x="196850" y="966787"/>
                  </a:lnTo>
                  <a:lnTo>
                    <a:pt x="168275" y="966787"/>
                  </a:lnTo>
                  <a:lnTo>
                    <a:pt x="155575" y="954087"/>
                  </a:lnTo>
                  <a:lnTo>
                    <a:pt x="104775" y="963612"/>
                  </a:lnTo>
                  <a:lnTo>
                    <a:pt x="85725" y="985837"/>
                  </a:lnTo>
                  <a:lnTo>
                    <a:pt x="76200" y="1014412"/>
                  </a:lnTo>
                  <a:lnTo>
                    <a:pt x="6350" y="10175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a:solidFill>
                  <a:srgbClr val="000000"/>
                </a:solidFill>
                <a:latin typeface="Arial" panose="020B0604020202020204" pitchFamily="34" charset="0"/>
              </a:endParaRPr>
            </a:p>
          </p:txBody>
        </p:sp>
        <p:sp>
          <p:nvSpPr>
            <p:cNvPr id="33" name="Rectangle 6">
              <a:extLst>
                <a:ext uri="{FF2B5EF4-FFF2-40B4-BE49-F238E27FC236}">
                  <a16:creationId xmlns:a16="http://schemas.microsoft.com/office/drawing/2014/main" id="{BDEF364D-260A-8648-139D-39DB9B0D4363}"/>
                </a:ext>
              </a:extLst>
            </p:cNvPr>
            <p:cNvSpPr>
              <a:spLocks noChangeArrowheads="1"/>
            </p:cNvSpPr>
            <p:nvPr/>
          </p:nvSpPr>
          <p:spPr bwMode="auto">
            <a:xfrm>
              <a:off x="8620746" y="2371552"/>
              <a:ext cx="2767316"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 b="0" i="0" u="sng"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AIRIS mail response:</a:t>
              </a:r>
              <a:endParaRPr kumimoji="0" lang="en-US" altLang="en-US" sz="800" b="0" i="0" u="none" strike="noStrike" cap="none" normalizeH="0" baseline="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Dear Nikhil,</a:t>
              </a:r>
              <a:endParaRPr kumimoji="0" lang="en-US" altLang="en-US" sz="800" b="0" i="0" u="none" strike="noStrike" cap="none" normalizeH="0" baseline="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Based on the latest delivered order details, you are eligible for a refund for the damaged product </a:t>
              </a:r>
              <a:r>
                <a:rPr kumimoji="0" lang="en-US" altLang="en-US" sz="800" b="1"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Haldiram's Nagpur Moong Dal, 200 Gram</a:t>
              </a:r>
              <a:r>
                <a:rPr kumimoji="0" lang="en-US" altLang="en-US" sz="8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The order contained 4 units of this product, each priced at ₹70. Therefore, the total refund amount you are eligible for is ₹280.</a:t>
              </a:r>
              <a:endParaRPr kumimoji="0" lang="en-US" altLang="en-US" sz="800" b="0" i="0" u="none" strike="noStrike" cap="none" normalizeH="0" baseline="0">
                <a:ln>
                  <a:noFill/>
                </a:ln>
                <a:solidFill>
                  <a:schemeClr val="tx1"/>
                </a:solidFill>
                <a:effectLst/>
              </a:endParaRPr>
            </a:p>
            <a:p>
              <a:pPr algn="just">
                <a:spcBef>
                  <a:spcPct val="0"/>
                </a:spcBef>
                <a:spcAft>
                  <a:spcPct val="0"/>
                </a:spcAft>
              </a:pPr>
              <a:endParaRPr lang="en-US" altLang="en-US" sz="800">
                <a:latin typeface="Aptos"/>
                <a:ea typeface="Aptos" panose="020B0004020202020204" pitchFamily="34" charset="0"/>
                <a:cs typeface="Times New Roman"/>
              </a:endParaRPr>
            </a:p>
            <a:p>
              <a:pPr algn="just">
                <a:spcBef>
                  <a:spcPct val="0"/>
                </a:spcBef>
                <a:spcAft>
                  <a:spcPct val="0"/>
                </a:spcAft>
              </a:pPr>
              <a:endParaRPr lang="en-US" altLang="en-US" sz="800">
                <a:latin typeface="Aptos"/>
                <a:ea typeface="Aptos" panose="020B0004020202020204" pitchFamily="34" charset="0"/>
                <a:cs typeface="Times New Roman"/>
              </a:endParaRPr>
            </a:p>
            <a:p>
              <a:pPr algn="just">
                <a:spcBef>
                  <a:spcPct val="0"/>
                </a:spcBef>
                <a:spcAft>
                  <a:spcPct val="0"/>
                </a:spcAft>
              </a:pPr>
              <a:endParaRPr lang="en-US" altLang="en-US" sz="800">
                <a:latin typeface="Aptos"/>
                <a:ea typeface="Aptos" panose="020B0004020202020204" pitchFamily="34" charset="0"/>
                <a:cs typeface="Times New Roman"/>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Best regards,</a:t>
              </a:r>
              <a:endParaRPr lang="en-US" altLang="en-US" sz="800" b="0" i="0" u="none" strike="noStrike" cap="none" normalizeH="0" baseline="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800">
                  <a:latin typeface="Aptos"/>
                  <a:ea typeface="Aptos" panose="020B0004020202020204" pitchFamily="34" charset="0"/>
                  <a:cs typeface="Times New Roman"/>
                </a:rPr>
                <a:t>AIVA</a:t>
              </a:r>
              <a:br>
                <a:rPr lang="en-US" altLang="en-US" sz="800" b="0" i="0" u="none" strike="noStrike" cap="none" normalizeH="0" baseline="0">
                  <a:ln>
                    <a:noFill/>
                  </a:ln>
                  <a:effectLst/>
                  <a:latin typeface="Aptos" panose="020B0004020202020204" pitchFamily="34" charset="0"/>
                  <a:ea typeface="Aptos" panose="020B0004020202020204" pitchFamily="34" charset="0"/>
                  <a:cs typeface="Times New Roman" panose="02020603050405020304" pitchFamily="18" charset="0"/>
                </a:rPr>
              </a:br>
              <a:r>
                <a:rPr kumimoji="0" lang="en-US" altLang="en-US" sz="800" b="0" i="0" u="none" strike="noStrike" cap="none" normalizeH="0" baseline="0">
                  <a:ln>
                    <a:noFill/>
                  </a:ln>
                  <a:effectLst/>
                  <a:latin typeface="Aptos"/>
                  <a:ea typeface="Aptos" panose="020B0004020202020204" pitchFamily="34" charset="0"/>
                  <a:cs typeface="Times New Roman"/>
                </a:rPr>
                <a:t>Position: Your Intelligent Affine Support Agent</a:t>
              </a:r>
              <a:endParaRPr lang="en-US" altLang="en-US" sz="800" b="0" i="0" u="none" strike="noStrike" cap="none" normalizeH="0" baseline="0">
                <a:ln>
                  <a:noFill/>
                </a:ln>
                <a:effectLst/>
                <a:latin typeface="Aptos"/>
                <a:cs typeface="Times New Roman"/>
              </a:endParaRPr>
            </a:p>
          </p:txBody>
        </p:sp>
      </p:grpSp>
      <p:cxnSp>
        <p:nvCxnSpPr>
          <p:cNvPr id="34" name="Connector: Elbow 33">
            <a:extLst>
              <a:ext uri="{FF2B5EF4-FFF2-40B4-BE49-F238E27FC236}">
                <a16:creationId xmlns:a16="http://schemas.microsoft.com/office/drawing/2014/main" id="{1C41CD61-5B2F-8287-9A27-258DC2628388}"/>
              </a:ext>
            </a:extLst>
          </p:cNvPr>
          <p:cNvCxnSpPr>
            <a:cxnSpLocks/>
          </p:cNvCxnSpPr>
          <p:nvPr/>
        </p:nvCxnSpPr>
        <p:spPr>
          <a:xfrm>
            <a:off x="7253480" y="2701374"/>
            <a:ext cx="1218281" cy="72406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144">
            <a:extLst>
              <a:ext uri="{FF2B5EF4-FFF2-40B4-BE49-F238E27FC236}">
                <a16:creationId xmlns:a16="http://schemas.microsoft.com/office/drawing/2014/main" id="{FAF27F46-7AEF-A044-9282-8BD65B75A740}"/>
              </a:ext>
            </a:extLst>
          </p:cNvPr>
          <p:cNvCxnSpPr>
            <a:cxnSpLocks/>
          </p:cNvCxnSpPr>
          <p:nvPr/>
        </p:nvCxnSpPr>
        <p:spPr>
          <a:xfrm flipV="1">
            <a:off x="3820511" y="2725067"/>
            <a:ext cx="1549157" cy="101152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5F18E40A-D023-F023-F876-79FC8373D816}"/>
              </a:ext>
            </a:extLst>
          </p:cNvPr>
          <p:cNvGrpSpPr/>
          <p:nvPr/>
        </p:nvGrpSpPr>
        <p:grpSpPr>
          <a:xfrm>
            <a:off x="5373033" y="1566351"/>
            <a:ext cx="1848860" cy="3002156"/>
            <a:chOff x="5401255" y="578573"/>
            <a:chExt cx="1848860" cy="3002156"/>
          </a:xfrm>
        </p:grpSpPr>
        <p:sp>
          <p:nvSpPr>
            <p:cNvPr id="37" name="Rectangle 36">
              <a:extLst>
                <a:ext uri="{FF2B5EF4-FFF2-40B4-BE49-F238E27FC236}">
                  <a16:creationId xmlns:a16="http://schemas.microsoft.com/office/drawing/2014/main" id="{5EC7643B-2608-1169-8019-559C768DCCBE}"/>
                </a:ext>
              </a:extLst>
            </p:cNvPr>
            <p:cNvSpPr/>
            <p:nvPr/>
          </p:nvSpPr>
          <p:spPr>
            <a:xfrm>
              <a:off x="5401255" y="578573"/>
              <a:ext cx="1848860" cy="30021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4C6B1740-6F63-C54E-DFB6-C3432DEFCB8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244" b="89606" l="6667" r="92821">
                          <a14:foregroundMark x1="7179" y1="15771" x2="4103" y2="83154"/>
                          <a14:foregroundMark x1="4103" y1="83154" x2="31795" y2="96057"/>
                          <a14:foregroundMark x1="31795" y1="96057" x2="41974" y2="60145"/>
                          <a14:foregroundMark x1="42564" y1="27184" x2="42564" y2="24373"/>
                          <a14:foregroundMark x1="42564" y1="24373" x2="7179" y2="16487"/>
                          <a14:foregroundMark x1="24615" y1="8961" x2="50256" y2="1075"/>
                          <a14:foregroundMark x1="50256" y1="1075" x2="55723" y2="3398"/>
                          <a14:foregroundMark x1="82800" y1="24049" x2="92821" y2="42652"/>
                          <a14:foregroundMark x1="92821" y1="42652" x2="82260" y2="51750"/>
                          <a14:foregroundMark x1="71516" y1="59111" x2="81964" y2="23592"/>
                          <a14:foregroundMark x1="55560" y1="33432" x2="56923" y2="33692"/>
                          <a14:foregroundMark x1="47314" y1="31860" x2="50015" y2="32375"/>
                          <a14:foregroundMark x1="56778" y1="30527" x2="63590" y2="32258"/>
                          <a14:foregroundMark x1="43562" y1="27168" x2="54766" y2="30015"/>
                          <a14:foregroundMark x1="73592" y1="16668" x2="74327" y2="17182"/>
                          <a14:backgroundMark x1="46154" y1="37276" x2="52308" y2="36201"/>
                          <a14:backgroundMark x1="44615" y1="33692" x2="46667" y2="44803"/>
                          <a14:backgroundMark x1="45128" y1="44444" x2="43077" y2="60215"/>
                          <a14:backgroundMark x1="46154" y1="34050" x2="44615" y2="31541"/>
                          <a14:backgroundMark x1="49744" y1="32975" x2="44103" y2="41577"/>
                          <a14:backgroundMark x1="68718" y1="63441" x2="78974" y2="58065"/>
                          <a14:backgroundMark x1="58974" y1="6452" x2="58462" y2="5735"/>
                          <a14:backgroundMark x1="80513" y1="13262" x2="92308" y2="19713"/>
                          <a14:backgroundMark x1="77949" y1="13262" x2="60000" y2="6452"/>
                          <a14:backgroundMark x1="60000" y1="6452" x2="60000" y2="6452"/>
                          <a14:backgroundMark x1="60000" y1="6452" x2="57436" y2="5735"/>
                          <a14:backgroundMark x1="48205" y1="32975" x2="43590" y2="32258"/>
                          <a14:backgroundMark x1="3077" y1="85305" x2="3077" y2="82796"/>
                        </a14:backgroundRemoval>
                      </a14:imgEffect>
                    </a14:imgLayer>
                  </a14:imgProps>
                </a:ext>
              </a:extLst>
            </a:blip>
            <a:stretch>
              <a:fillRect/>
            </a:stretch>
          </p:blipFill>
          <p:spPr>
            <a:xfrm>
              <a:off x="5593815" y="770784"/>
              <a:ext cx="596143" cy="611566"/>
            </a:xfrm>
            <a:prstGeom prst="rect">
              <a:avLst/>
            </a:prstGeom>
          </p:spPr>
        </p:pic>
        <p:pic>
          <p:nvPicPr>
            <p:cNvPr id="39" name="Picture 38">
              <a:extLst>
                <a:ext uri="{FF2B5EF4-FFF2-40B4-BE49-F238E27FC236}">
                  <a16:creationId xmlns:a16="http://schemas.microsoft.com/office/drawing/2014/main" id="{81BB690D-2840-9DD8-5174-C44928A0D3F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38" b="90062" l="8197" r="98361">
                          <a14:foregroundMark x1="9290" y1="86957" x2="36612" y2="92547"/>
                          <a14:foregroundMark x1="36612" y1="92547" x2="66667" y2="91925"/>
                          <a14:foregroundMark x1="66667" y1="91925" x2="68306" y2="91925"/>
                          <a14:foregroundMark x1="93989" y1="47205" x2="89617" y2="66460"/>
                          <a14:foregroundMark x1="98361" y1="51553" x2="98361" y2="51553"/>
                          <a14:foregroundMark x1="8197" y1="16770" x2="8197" y2="16770"/>
                        </a14:backgroundRemoval>
                      </a14:imgEffect>
                    </a14:imgLayer>
                  </a14:imgProps>
                </a:ext>
              </a:extLst>
            </a:blip>
            <a:stretch>
              <a:fillRect/>
            </a:stretch>
          </p:blipFill>
          <p:spPr>
            <a:xfrm>
              <a:off x="6362246" y="714592"/>
              <a:ext cx="599027" cy="665561"/>
            </a:xfrm>
            <a:prstGeom prst="rect">
              <a:avLst/>
            </a:prstGeom>
          </p:spPr>
        </p:pic>
        <p:pic>
          <p:nvPicPr>
            <p:cNvPr id="40" name="Picture 39">
              <a:extLst>
                <a:ext uri="{FF2B5EF4-FFF2-40B4-BE49-F238E27FC236}">
                  <a16:creationId xmlns:a16="http://schemas.microsoft.com/office/drawing/2014/main" id="{F53F93FA-89A4-A78D-7E76-81520F5B3E9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091" b="92308" l="4706" r="97255">
                          <a14:foregroundMark x1="70980" y1="42657" x2="97255" y2="65734"/>
                          <a14:foregroundMark x1="10588" y1="45455" x2="4706" y2="80420"/>
                          <a14:foregroundMark x1="4706" y1="80420" x2="15686" y2="92308"/>
                          <a14:foregroundMark x1="59608" y1="32168" x2="78431" y2="18182"/>
                          <a14:foregroundMark x1="78431" y1="18182" x2="94902" y2="43357"/>
                          <a14:foregroundMark x1="94902" y1="43357" x2="87843" y2="79021"/>
                          <a14:foregroundMark x1="87843" y1="79021" x2="85490" y2="38462"/>
                          <a14:foregroundMark x1="85490" y1="38462" x2="63529" y2="57343"/>
                          <a14:foregroundMark x1="63529" y1="57343" x2="80392" y2="74126"/>
                          <a14:foregroundMark x1="77647" y1="33566" x2="59608" y2="51748"/>
                          <a14:foregroundMark x1="59608" y1="51748" x2="63529" y2="44755"/>
                          <a14:foregroundMark x1="56863" y1="35664" x2="72549" y2="59441"/>
                          <a14:foregroundMark x1="72549" y1="59441" x2="81176" y2="59441"/>
                          <a14:foregroundMark x1="77647" y1="86014" x2="82745" y2="49650"/>
                          <a14:foregroundMark x1="82745" y1="49650" x2="83922" y2="56643"/>
                          <a14:foregroundMark x1="83529" y1="69231" x2="82353" y2="83916"/>
                          <a14:foregroundMark x1="58039" y1="78322" x2="56078" y2="69231"/>
                          <a14:foregroundMark x1="61961" y1="73427" x2="73333" y2="73427"/>
                          <a14:foregroundMark x1="68627" y1="78322" x2="67059" y2="83217"/>
                          <a14:foregroundMark x1="68627" y1="69231" x2="59216" y2="69231"/>
                          <a14:foregroundMark x1="64706" y1="72727" x2="73333" y2="70629"/>
                          <a14:foregroundMark x1="65098" y1="63636" x2="58431" y2="49650"/>
                          <a14:foregroundMark x1="57255" y1="60140" x2="59608" y2="55944"/>
                          <a14:foregroundMark x1="59608" y1="55944" x2="59608" y2="55944"/>
                          <a14:foregroundMark x1="59608" y1="55944" x2="59608" y2="55944"/>
                          <a14:foregroundMark x1="59608" y1="55944" x2="57255" y2="37063"/>
                        </a14:backgroundRemoval>
                      </a14:imgEffect>
                    </a14:imgLayer>
                  </a14:imgProps>
                </a:ext>
              </a:extLst>
            </a:blip>
            <a:stretch>
              <a:fillRect/>
            </a:stretch>
          </p:blipFill>
          <p:spPr>
            <a:xfrm>
              <a:off x="6147817" y="1685955"/>
              <a:ext cx="889488" cy="609114"/>
            </a:xfrm>
            <a:prstGeom prst="rect">
              <a:avLst/>
            </a:prstGeom>
          </p:spPr>
        </p:pic>
        <p:pic>
          <p:nvPicPr>
            <p:cNvPr id="41" name="Picture 40">
              <a:extLst>
                <a:ext uri="{FF2B5EF4-FFF2-40B4-BE49-F238E27FC236}">
                  <a16:creationId xmlns:a16="http://schemas.microsoft.com/office/drawing/2014/main" id="{273B2CF6-C3ED-5ACD-5373-8B120D4B205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7895" b="94737" l="7101" r="94083">
                          <a14:foregroundMark x1="13018" y1="18421" x2="50888" y2="5789"/>
                          <a14:foregroundMark x1="50888" y1="5789" x2="81657" y2="8421"/>
                          <a14:foregroundMark x1="81657" y1="8421" x2="59172" y2="30526"/>
                          <a14:foregroundMark x1="59172" y1="30526" x2="21302" y2="27895"/>
                          <a14:foregroundMark x1="21302" y1="27895" x2="12426" y2="20000"/>
                          <a14:foregroundMark x1="11834" y1="22105" x2="40237" y2="6316"/>
                          <a14:foregroundMark x1="40237" y1="6316" x2="84024" y2="12632"/>
                          <a14:foregroundMark x1="84024" y1="12632" x2="91716" y2="24737"/>
                          <a14:foregroundMark x1="11834" y1="21579" x2="10651" y2="86842"/>
                          <a14:foregroundMark x1="10651" y1="86842" x2="44379" y2="95263"/>
                          <a14:foregroundMark x1="44379" y1="95263" x2="85799" y2="90000"/>
                          <a14:foregroundMark x1="85799" y1="90000" x2="95858" y2="60000"/>
                          <a14:foregroundMark x1="95858" y1="60000" x2="89941" y2="20000"/>
                          <a14:foregroundMark x1="89941" y1="20000" x2="38462" y2="30000"/>
                          <a14:foregroundMark x1="38462" y1="30000" x2="9467" y2="17368"/>
                          <a14:foregroundMark x1="9467" y1="17368" x2="8284" y2="16316"/>
                          <a14:foregroundMark x1="28402" y1="51579" x2="33136" y2="51053"/>
                          <a14:foregroundMark x1="33136" y1="51053" x2="25444" y2="70526"/>
                          <a14:foregroundMark x1="34911" y1="68947" x2="33136" y2="65789"/>
                          <a14:foregroundMark x1="44970" y1="62105" x2="82249" y2="62632"/>
                          <a14:foregroundMark x1="82249" y1="62632" x2="66864" y2="66842"/>
                          <a14:foregroundMark x1="66864" y1="66842" x2="66864" y2="66842"/>
                          <a14:foregroundMark x1="66864" y1="66842" x2="80473" y2="65789"/>
                          <a14:foregroundMark x1="73964" y1="59474" x2="77515" y2="68947"/>
                          <a14:foregroundMark x1="71598" y1="57368" x2="75740" y2="48947"/>
                          <a14:foregroundMark x1="47337" y1="52632" x2="47337" y2="52632"/>
                          <a14:foregroundMark x1="47337" y1="52632" x2="47337" y2="52632"/>
                          <a14:foregroundMark x1="47337" y1="52632" x2="47337" y2="52632"/>
                          <a14:foregroundMark x1="47337" y1="52632" x2="55030" y2="71053"/>
                          <a14:foregroundMark x1="55030" y1="71053" x2="68639" y2="46316"/>
                          <a14:foregroundMark x1="68639" y1="46316" x2="56213" y2="52632"/>
                          <a14:foregroundMark x1="25444" y1="95263" x2="75740" y2="94211"/>
                          <a14:foregroundMark x1="56213" y1="75789" x2="56213" y2="75789"/>
                          <a14:foregroundMark x1="56213" y1="75789" x2="59172" y2="75263"/>
                          <a14:foregroundMark x1="81657" y1="66316" x2="83432" y2="74737"/>
                          <a14:foregroundMark x1="94083" y1="56316" x2="94083" y2="62632"/>
                          <a14:foregroundMark x1="42012" y1="21053" x2="75148" y2="23684"/>
                          <a14:foregroundMark x1="75148" y1="23684" x2="32544" y2="21579"/>
                          <a14:foregroundMark x1="32544" y1="21579" x2="63314" y2="19474"/>
                          <a14:foregroundMark x1="31953" y1="61579" x2="32544" y2="63684"/>
                        </a14:backgroundRemoval>
                      </a14:imgEffect>
                    </a14:imgLayer>
                  </a14:imgProps>
                </a:ext>
              </a:extLst>
            </a:blip>
            <a:stretch>
              <a:fillRect/>
            </a:stretch>
          </p:blipFill>
          <p:spPr>
            <a:xfrm>
              <a:off x="5415288" y="1552999"/>
              <a:ext cx="638802" cy="740818"/>
            </a:xfrm>
            <a:prstGeom prst="rect">
              <a:avLst/>
            </a:prstGeom>
          </p:spPr>
        </p:pic>
        <p:pic>
          <p:nvPicPr>
            <p:cNvPr id="42" name="Picture 41">
              <a:extLst>
                <a:ext uri="{FF2B5EF4-FFF2-40B4-BE49-F238E27FC236}">
                  <a16:creationId xmlns:a16="http://schemas.microsoft.com/office/drawing/2014/main" id="{040A2222-D5C8-8A21-5C59-5190406B8574}"/>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4198" b="91358" l="1520" r="89970">
                          <a14:foregroundMark x1="28267" y1="12346" x2="10182" y2="36790"/>
                          <a14:foregroundMark x1="10182" y1="36790" x2="3951" y2="68642"/>
                          <a14:foregroundMark x1="3951" y1="68642" x2="20821" y2="86914"/>
                          <a14:foregroundMark x1="20821" y1="86914" x2="45745" y2="93333"/>
                          <a14:foregroundMark x1="45745" y1="93333" x2="69757" y2="91358"/>
                          <a14:foregroundMark x1="69757" y1="91358" x2="94985" y2="66914"/>
                          <a14:foregroundMark x1="94985" y1="66914" x2="85714" y2="34568"/>
                          <a14:foregroundMark x1="85714" y1="34568" x2="68693" y2="9630"/>
                          <a14:foregroundMark x1="68693" y1="9630" x2="44985" y2="4691"/>
                          <a14:foregroundMark x1="44985" y1="4691" x2="26900" y2="11852"/>
                          <a14:foregroundMark x1="26900" y1="45679" x2="68997" y2="39753"/>
                          <a14:foregroundMark x1="68997" y1="39753" x2="51368" y2="62716"/>
                          <a14:foregroundMark x1="51368" y1="62716" x2="65653" y2="37531"/>
                          <a14:foregroundMark x1="65653" y1="37531" x2="43009" y2="42963"/>
                          <a14:foregroundMark x1="43009" y1="42963" x2="42097" y2="44444"/>
                          <a14:foregroundMark x1="18389" y1="44938" x2="14894" y2="63457"/>
                          <a14:foregroundMark x1="14894" y1="63457" x2="5471" y2="58765"/>
                          <a14:foregroundMark x1="5471" y1="58765" x2="32219" y2="21975"/>
                          <a14:foregroundMark x1="32219" y1="21975" x2="1520" y2="55062"/>
                          <a14:foregroundMark x1="1520" y1="55062" x2="60182" y2="65185"/>
                          <a14:foregroundMark x1="60182" y1="65185" x2="62462" y2="32099"/>
                          <a14:foregroundMark x1="62462" y1="32099" x2="67325" y2="61975"/>
                          <a14:foregroundMark x1="67325" y1="61975" x2="84347" y2="61481"/>
                          <a14:foregroundMark x1="75380" y1="82963" x2="76748" y2="81235"/>
                          <a14:foregroundMark x1="30395" y1="90370" x2="28723" y2="62963"/>
                          <a14:foregroundMark x1="28723" y1="62963" x2="31307" y2="69630"/>
                          <a14:foregroundMark x1="13070" y1="64444" x2="24164" y2="64444"/>
                          <a14:foregroundMark x1="31763" y1="11605" x2="34498" y2="44691"/>
                          <a14:foregroundMark x1="34498" y1="44691" x2="49544" y2="46420"/>
                          <a14:foregroundMark x1="52280" y1="20988" x2="64742" y2="33333"/>
                          <a14:foregroundMark x1="45593" y1="22716" x2="45137" y2="23704"/>
                          <a14:foregroundMark x1="53191" y1="20988" x2="48632" y2="22716"/>
                          <a14:foregroundMark x1="46049" y1="23704" x2="59422" y2="28395"/>
                          <a14:foregroundMark x1="53495" y1="30123" x2="46049" y2="25185"/>
                          <a14:foregroundMark x1="46049" y1="25185" x2="46049" y2="25185"/>
                          <a14:foregroundMark x1="46049" y1="25185" x2="57599" y2="31111"/>
                          <a14:foregroundMark x1="47720" y1="33333" x2="53951" y2="32099"/>
                          <a14:foregroundMark x1="53951" y1="32099" x2="53191" y2="33827"/>
                          <a14:foregroundMark x1="53191" y1="33827" x2="53191" y2="33827"/>
                          <a14:foregroundMark x1="53191" y1="33827" x2="53191" y2="36296"/>
                          <a14:foregroundMark x1="83435" y1="44938" x2="71884" y2="60741"/>
                          <a14:foregroundMark x1="65198" y1="63457" x2="78116" y2="68642"/>
                          <a14:foregroundMark x1="65653" y1="40000" x2="63830" y2="69136"/>
                          <a14:foregroundMark x1="63830" y1="69136" x2="64286" y2="68642"/>
                          <a14:foregroundMark x1="64286" y1="68642" x2="62918" y2="73333"/>
                          <a14:foregroundMark x1="50456" y1="37531" x2="49088" y2="39012"/>
                          <a14:foregroundMark x1="43313" y1="68642" x2="42401" y2="77531"/>
                          <a14:foregroundMark x1="42857" y1="70864" x2="42857" y2="67654"/>
                          <a14:foregroundMark x1="51368" y1="67654" x2="51824" y2="62716"/>
                          <a14:foregroundMark x1="82523" y1="45926" x2="77660" y2="60741"/>
                          <a14:foregroundMark x1="76292" y1="42222" x2="80243" y2="49136"/>
                          <a14:foregroundMark x1="73556" y1="51111" x2="74468" y2="54321"/>
                          <a14:foregroundMark x1="81155" y1="57037" x2="81155" y2="62222"/>
                          <a14:foregroundMark x1="31763" y1="90864" x2="32219" y2="91358"/>
                          <a14:backgroundMark x1="1520" y1="87407" x2="608" y2="89383"/>
                        </a14:backgroundRemoval>
                      </a14:imgEffect>
                    </a14:imgLayer>
                  </a14:imgProps>
                </a:ext>
              </a:extLst>
            </a:blip>
            <a:stretch>
              <a:fillRect/>
            </a:stretch>
          </p:blipFill>
          <p:spPr>
            <a:xfrm>
              <a:off x="5480371" y="2572211"/>
              <a:ext cx="829666" cy="658838"/>
            </a:xfrm>
            <a:prstGeom prst="rect">
              <a:avLst/>
            </a:prstGeom>
          </p:spPr>
        </p:pic>
        <p:pic>
          <p:nvPicPr>
            <p:cNvPr id="43" name="Picture 42">
              <a:extLst>
                <a:ext uri="{FF2B5EF4-FFF2-40B4-BE49-F238E27FC236}">
                  <a16:creationId xmlns:a16="http://schemas.microsoft.com/office/drawing/2014/main" id="{0C69D474-5287-D500-9CD2-22EBD0615E55}"/>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6360589" y="2490205"/>
              <a:ext cx="676035" cy="826142"/>
            </a:xfrm>
            <a:prstGeom prst="rect">
              <a:avLst/>
            </a:prstGeom>
          </p:spPr>
        </p:pic>
      </p:grpSp>
      <p:pic>
        <p:nvPicPr>
          <p:cNvPr id="44" name="Picture 43">
            <a:extLst>
              <a:ext uri="{FF2B5EF4-FFF2-40B4-BE49-F238E27FC236}">
                <a16:creationId xmlns:a16="http://schemas.microsoft.com/office/drawing/2014/main" id="{E6B394EF-0728-1D21-764D-AD487D79EE1B}"/>
              </a:ext>
            </a:extLst>
          </p:cNvPr>
          <p:cNvPicPr>
            <a:picLocks noChangeAspect="1"/>
          </p:cNvPicPr>
          <p:nvPr/>
        </p:nvPicPr>
        <p:blipFill>
          <a:blip r:embed="rId20"/>
          <a:stretch>
            <a:fillRect/>
          </a:stretch>
        </p:blipFill>
        <p:spPr>
          <a:xfrm>
            <a:off x="8675746" y="3422239"/>
            <a:ext cx="2705100" cy="333375"/>
          </a:xfrm>
          <a:prstGeom prst="rect">
            <a:avLst/>
          </a:prstGeom>
        </p:spPr>
      </p:pic>
      <p:sp>
        <p:nvSpPr>
          <p:cNvPr id="45" name="Title 1">
            <a:extLst>
              <a:ext uri="{FF2B5EF4-FFF2-40B4-BE49-F238E27FC236}">
                <a16:creationId xmlns:a16="http://schemas.microsoft.com/office/drawing/2014/main" id="{2E311E9B-07CA-B146-9A3D-244F6E608728}"/>
              </a:ext>
            </a:extLst>
          </p:cNvPr>
          <p:cNvSpPr txBox="1">
            <a:spLocks/>
          </p:cNvSpPr>
          <p:nvPr/>
        </p:nvSpPr>
        <p:spPr>
          <a:xfrm>
            <a:off x="2613749" y="5614096"/>
            <a:ext cx="6966089" cy="113901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000" dirty="0">
                <a:solidFill>
                  <a:schemeClr val="bg1"/>
                </a:solidFill>
              </a:rPr>
              <a:t>CUSTOMER SERVICE EMAIL AUTOMATION</a:t>
            </a:r>
            <a:endParaRPr lang="en-IN" sz="2000" dirty="0">
              <a:solidFill>
                <a:schemeClr val="bg1"/>
              </a:solidFill>
            </a:endParaRPr>
          </a:p>
        </p:txBody>
      </p:sp>
      <p:sp>
        <p:nvSpPr>
          <p:cNvPr id="46" name="Title 1">
            <a:extLst>
              <a:ext uri="{FF2B5EF4-FFF2-40B4-BE49-F238E27FC236}">
                <a16:creationId xmlns:a16="http://schemas.microsoft.com/office/drawing/2014/main" id="{EF3B64BA-B85E-C4DC-0D78-58715D0FEC0F}"/>
              </a:ext>
            </a:extLst>
          </p:cNvPr>
          <p:cNvSpPr txBox="1">
            <a:spLocks/>
          </p:cNvSpPr>
          <p:nvPr/>
        </p:nvSpPr>
        <p:spPr>
          <a:xfrm>
            <a:off x="2678691" y="6022992"/>
            <a:ext cx="6966089" cy="113901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dirty="0">
                <a:solidFill>
                  <a:srgbClr val="EE3B4D"/>
                </a:solidFill>
              </a:rPr>
              <a:t>AIVA – Affine Intelligent Virtual Assistant</a:t>
            </a:r>
            <a:endParaRPr lang="en-IN" sz="1800" dirty="0">
              <a:solidFill>
                <a:srgbClr val="EE3B4D"/>
              </a:solidFill>
            </a:endParaRPr>
          </a:p>
        </p:txBody>
      </p:sp>
    </p:spTree>
    <p:extLst>
      <p:ext uri="{BB962C8B-B14F-4D97-AF65-F5344CB8AC3E}">
        <p14:creationId xmlns:p14="http://schemas.microsoft.com/office/powerpoint/2010/main" val="1367422375"/>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41908C5-8484-BD59-513F-72FFF9FD33E6}"/>
            </a:ext>
          </a:extLst>
        </p:cNvPr>
        <p:cNvGrpSpPr/>
        <p:nvPr/>
      </p:nvGrpSpPr>
      <p:grpSpPr>
        <a:xfrm>
          <a:off x="0" y="0"/>
          <a:ext cx="0" cy="0"/>
          <a:chOff x="0" y="0"/>
          <a:chExt cx="0" cy="0"/>
        </a:xfrm>
      </p:grpSpPr>
      <p:sp>
        <p:nvSpPr>
          <p:cNvPr id="3" name="Title">
            <a:extLst>
              <a:ext uri="{FF2B5EF4-FFF2-40B4-BE49-F238E27FC236}">
                <a16:creationId xmlns:a16="http://schemas.microsoft.com/office/drawing/2014/main" id="{7983A76B-D932-3C79-C9CE-ABCD87F21AE8}"/>
              </a:ext>
            </a:extLst>
          </p:cNvPr>
          <p:cNvSpPr>
            <a:spLocks noGrp="1"/>
          </p:cNvSpPr>
          <p:nvPr>
            <p:ph type="ctrTitle"/>
          </p:nvPr>
        </p:nvSpPr>
        <p:spPr/>
        <p:txBody>
          <a:bodyPr/>
          <a:lstStyle/>
          <a:p>
            <a:r>
              <a:rPr lang="en-US" dirty="0"/>
              <a:t>Workflow Illustration</a:t>
            </a:r>
          </a:p>
        </p:txBody>
      </p:sp>
      <p:grpSp>
        <p:nvGrpSpPr>
          <p:cNvPr id="169" name="Group 168">
            <a:extLst>
              <a:ext uri="{FF2B5EF4-FFF2-40B4-BE49-F238E27FC236}">
                <a16:creationId xmlns:a16="http://schemas.microsoft.com/office/drawing/2014/main" id="{B67A980A-1929-C543-5FD4-701E9421B9A3}"/>
              </a:ext>
            </a:extLst>
          </p:cNvPr>
          <p:cNvGrpSpPr/>
          <p:nvPr/>
        </p:nvGrpSpPr>
        <p:grpSpPr>
          <a:xfrm>
            <a:off x="109841" y="836024"/>
            <a:ext cx="11548988" cy="5673007"/>
            <a:chOff x="109841" y="836024"/>
            <a:chExt cx="11548988" cy="5673007"/>
          </a:xfrm>
        </p:grpSpPr>
        <p:grpSp>
          <p:nvGrpSpPr>
            <p:cNvPr id="170" name="Group 169">
              <a:extLst>
                <a:ext uri="{FF2B5EF4-FFF2-40B4-BE49-F238E27FC236}">
                  <a16:creationId xmlns:a16="http://schemas.microsoft.com/office/drawing/2014/main" id="{74A4CBFB-49F6-92E2-3E17-D708D57A81A2}"/>
                </a:ext>
              </a:extLst>
            </p:cNvPr>
            <p:cNvGrpSpPr>
              <a:grpSpLocks/>
            </p:cNvGrpSpPr>
            <p:nvPr/>
          </p:nvGrpSpPr>
          <p:grpSpPr>
            <a:xfrm>
              <a:off x="526473" y="836024"/>
              <a:ext cx="9902856" cy="762333"/>
              <a:chOff x="1059507" y="937728"/>
              <a:chExt cx="5158922" cy="762333"/>
            </a:xfrm>
          </p:grpSpPr>
          <p:sp>
            <p:nvSpPr>
              <p:cNvPr id="242" name="TextBox 241">
                <a:extLst>
                  <a:ext uri="{FF2B5EF4-FFF2-40B4-BE49-F238E27FC236}">
                    <a16:creationId xmlns:a16="http://schemas.microsoft.com/office/drawing/2014/main" id="{C6E3FEF9-3157-9EC6-905B-CF2A1B1EE17B}"/>
                  </a:ext>
                </a:extLst>
              </p:cNvPr>
              <p:cNvSpPr txBox="1">
                <a:spLocks/>
              </p:cNvSpPr>
              <p:nvPr/>
            </p:nvSpPr>
            <p:spPr>
              <a:xfrm>
                <a:off x="1784271" y="1049590"/>
                <a:ext cx="4323397" cy="538609"/>
              </a:xfrm>
              <a:prstGeom prst="rect">
                <a:avLst/>
              </a:prstGeom>
              <a:noFill/>
            </p:spPr>
            <p:txBody>
              <a:bodyPr wrap="square" rtlCol="0" anchor="ctr">
                <a:spAutoFit/>
              </a:bodyPr>
              <a:lstStyle/>
              <a:p>
                <a:pPr>
                  <a:spcAft>
                    <a:spcPts val="600"/>
                  </a:spcAft>
                </a:pPr>
                <a:r>
                  <a:rPr lang="en-US" sz="1200" b="0" i="1" dirty="0">
                    <a:solidFill>
                      <a:srgbClr val="000000"/>
                    </a:solidFill>
                    <a:effectLst/>
                    <a:latin typeface="+mn-lt"/>
                  </a:rPr>
                  <a:t>In my latest delivered order, I received damage product. I have attached the image for reference.</a:t>
                </a:r>
                <a:r>
                  <a:rPr lang="en-US" sz="1200" i="1" dirty="0">
                    <a:latin typeface="+mn-lt"/>
                  </a:rPr>
                  <a:t> </a:t>
                </a:r>
              </a:p>
              <a:p>
                <a:pPr>
                  <a:spcAft>
                    <a:spcPts val="600"/>
                  </a:spcAft>
                </a:pPr>
                <a:r>
                  <a:rPr lang="en-US" sz="1200" i="1" dirty="0">
                    <a:latin typeface="+mn-lt"/>
                  </a:rPr>
                  <a:t>What is the return procedure for it?</a:t>
                </a:r>
                <a:r>
                  <a:rPr lang="en-US" sz="1200" b="0" i="1" dirty="0">
                    <a:solidFill>
                      <a:srgbClr val="000000"/>
                    </a:solidFill>
                    <a:effectLst/>
                    <a:latin typeface="+mn-lt"/>
                  </a:rPr>
                  <a:t> Can you tell me how much refund I’m eligible? </a:t>
                </a:r>
                <a:endParaRPr lang="en-IN" sz="1200" i="1" dirty="0">
                  <a:latin typeface="+mn-lt"/>
                </a:endParaRPr>
              </a:p>
            </p:txBody>
          </p:sp>
          <p:sp>
            <p:nvSpPr>
              <p:cNvPr id="243" name="TextBox 242">
                <a:extLst>
                  <a:ext uri="{FF2B5EF4-FFF2-40B4-BE49-F238E27FC236}">
                    <a16:creationId xmlns:a16="http://schemas.microsoft.com/office/drawing/2014/main" id="{C73FE350-B087-2E5A-4EBE-BA4499F7AE60}"/>
                  </a:ext>
                </a:extLst>
              </p:cNvPr>
              <p:cNvSpPr txBox="1">
                <a:spLocks/>
              </p:cNvSpPr>
              <p:nvPr/>
            </p:nvSpPr>
            <p:spPr>
              <a:xfrm>
                <a:off x="1134019" y="1149618"/>
                <a:ext cx="485982" cy="338554"/>
              </a:xfrm>
              <a:prstGeom prst="rect">
                <a:avLst/>
              </a:prstGeom>
              <a:noFill/>
            </p:spPr>
            <p:txBody>
              <a:bodyPr wrap="square" rtlCol="0" anchor="ctr">
                <a:spAutoFit/>
              </a:bodyPr>
              <a:lstStyle/>
              <a:p>
                <a:pPr algn="ctr"/>
                <a:r>
                  <a:rPr lang="en-US" sz="1600" b="1" dirty="0"/>
                  <a:t>QUERY </a:t>
                </a:r>
              </a:p>
            </p:txBody>
          </p:sp>
          <p:sp>
            <p:nvSpPr>
              <p:cNvPr id="244" name="Rounded Rectangle 10">
                <a:extLst>
                  <a:ext uri="{FF2B5EF4-FFF2-40B4-BE49-F238E27FC236}">
                    <a16:creationId xmlns:a16="http://schemas.microsoft.com/office/drawing/2014/main" id="{4632042B-1493-9D0F-A9DC-9C223D27DA9D}"/>
                  </a:ext>
                </a:extLst>
              </p:cNvPr>
              <p:cNvSpPr>
                <a:spLocks/>
              </p:cNvSpPr>
              <p:nvPr/>
            </p:nvSpPr>
            <p:spPr>
              <a:xfrm>
                <a:off x="1059507" y="937728"/>
                <a:ext cx="5158922" cy="762333"/>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0CD164DA-BF46-06F1-67CF-E08891DBD0FB}"/>
                </a:ext>
              </a:extLst>
            </p:cNvPr>
            <p:cNvGrpSpPr>
              <a:grpSpLocks/>
            </p:cNvGrpSpPr>
            <p:nvPr/>
          </p:nvGrpSpPr>
          <p:grpSpPr>
            <a:xfrm flipV="1">
              <a:off x="9875327" y="3002387"/>
              <a:ext cx="56120" cy="166194"/>
              <a:chOff x="10041233" y="2038331"/>
              <a:chExt cx="56120" cy="356249"/>
            </a:xfrm>
          </p:grpSpPr>
          <p:sp>
            <p:nvSpPr>
              <p:cNvPr id="240" name="Rectangle 239">
                <a:extLst>
                  <a:ext uri="{FF2B5EF4-FFF2-40B4-BE49-F238E27FC236}">
                    <a16:creationId xmlns:a16="http://schemas.microsoft.com/office/drawing/2014/main" id="{B8D907CA-D789-3443-5B71-3ECF601CB31D}"/>
                  </a:ext>
                </a:extLst>
              </p:cNvPr>
              <p:cNvSpPr>
                <a:spLocks/>
              </p:cNvSpPr>
              <p:nvPr/>
            </p:nvSpPr>
            <p:spPr>
              <a:xfrm>
                <a:off x="10041233" y="228598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6ED46B28-0929-FF55-AE94-E27A90D5523E}"/>
                  </a:ext>
                </a:extLst>
              </p:cNvPr>
              <p:cNvSpPr>
                <a:spLocks/>
              </p:cNvSpPr>
              <p:nvPr/>
            </p:nvSpPr>
            <p:spPr>
              <a:xfrm>
                <a:off x="10041233" y="203833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059F8CE1-61B8-09E7-2D3F-383FDA0C2858}"/>
                </a:ext>
              </a:extLst>
            </p:cNvPr>
            <p:cNvGrpSpPr>
              <a:grpSpLocks/>
            </p:cNvGrpSpPr>
            <p:nvPr/>
          </p:nvGrpSpPr>
          <p:grpSpPr>
            <a:xfrm>
              <a:off x="9475458" y="5568033"/>
              <a:ext cx="541815" cy="661928"/>
              <a:chOff x="3503233" y="3722895"/>
              <a:chExt cx="554349" cy="679986"/>
            </a:xfrm>
          </p:grpSpPr>
          <p:sp>
            <p:nvSpPr>
              <p:cNvPr id="238" name="TextBox 237">
                <a:extLst>
                  <a:ext uri="{FF2B5EF4-FFF2-40B4-BE49-F238E27FC236}">
                    <a16:creationId xmlns:a16="http://schemas.microsoft.com/office/drawing/2014/main" id="{A3B0FF31-F537-0CB1-A30B-6A662D2F554F}"/>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PUSH</a:t>
                </a:r>
                <a:br>
                  <a:rPr lang="en-US" sz="700"/>
                </a:br>
                <a:r>
                  <a:rPr lang="en-US" sz="700"/>
                  <a:t>AGENT</a:t>
                </a:r>
              </a:p>
            </p:txBody>
          </p:sp>
          <p:pic>
            <p:nvPicPr>
              <p:cNvPr id="239" name="Graphic 238" descr="Robot with solid fill">
                <a:extLst>
                  <a:ext uri="{FF2B5EF4-FFF2-40B4-BE49-F238E27FC236}">
                    <a16:creationId xmlns:a16="http://schemas.microsoft.com/office/drawing/2014/main" id="{39C34B12-493D-D273-6DB8-7829D8A3CD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433" y="3722895"/>
                <a:ext cx="471950" cy="471950"/>
              </a:xfrm>
              <a:prstGeom prst="rect">
                <a:avLst/>
              </a:prstGeom>
            </p:spPr>
          </p:pic>
        </p:grpSp>
        <p:sp>
          <p:nvSpPr>
            <p:cNvPr id="173" name="Rounded Rectangle 1">
              <a:extLst>
                <a:ext uri="{FF2B5EF4-FFF2-40B4-BE49-F238E27FC236}">
                  <a16:creationId xmlns:a16="http://schemas.microsoft.com/office/drawing/2014/main" id="{B4CC0CC1-B05F-8F9A-62E4-C43798A9ED6F}"/>
                </a:ext>
              </a:extLst>
            </p:cNvPr>
            <p:cNvSpPr>
              <a:spLocks/>
            </p:cNvSpPr>
            <p:nvPr/>
          </p:nvSpPr>
          <p:spPr>
            <a:xfrm>
              <a:off x="109841" y="3358397"/>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EMAIL RECEIVED IN INBOX</a:t>
              </a:r>
              <a:endParaRPr lang="en-US" sz="900" b="1" dirty="0"/>
            </a:p>
          </p:txBody>
        </p:sp>
        <p:sp>
          <p:nvSpPr>
            <p:cNvPr id="174" name="Rounded Rectangle 9">
              <a:extLst>
                <a:ext uri="{FF2B5EF4-FFF2-40B4-BE49-F238E27FC236}">
                  <a16:creationId xmlns:a16="http://schemas.microsoft.com/office/drawing/2014/main" id="{91940CD3-479C-E2D3-F0EC-3E255CCD049C}"/>
                </a:ext>
              </a:extLst>
            </p:cNvPr>
            <p:cNvSpPr>
              <a:spLocks/>
            </p:cNvSpPr>
            <p:nvPr/>
          </p:nvSpPr>
          <p:spPr>
            <a:xfrm>
              <a:off x="2078340" y="2750546"/>
              <a:ext cx="1216036" cy="5464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STORED IN BLOB</a:t>
              </a:r>
              <a:endParaRPr lang="en-US" sz="900" b="1"/>
            </a:p>
          </p:txBody>
        </p:sp>
        <p:sp>
          <p:nvSpPr>
            <p:cNvPr id="175" name="Rounded Rectangle 12">
              <a:extLst>
                <a:ext uri="{FF2B5EF4-FFF2-40B4-BE49-F238E27FC236}">
                  <a16:creationId xmlns:a16="http://schemas.microsoft.com/office/drawing/2014/main" id="{767E1B25-D492-FF8E-9828-DC2EA5ECC119}"/>
                </a:ext>
              </a:extLst>
            </p:cNvPr>
            <p:cNvSpPr>
              <a:spLocks/>
            </p:cNvSpPr>
            <p:nvPr/>
          </p:nvSpPr>
          <p:spPr>
            <a:xfrm>
              <a:off x="2075219" y="4684975"/>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176" name="Rectangle 175">
              <a:extLst>
                <a:ext uri="{FF2B5EF4-FFF2-40B4-BE49-F238E27FC236}">
                  <a16:creationId xmlns:a16="http://schemas.microsoft.com/office/drawing/2014/main" id="{AE23C3C0-6A2A-8AFB-09D6-E4478020F69A}"/>
                </a:ext>
              </a:extLst>
            </p:cNvPr>
            <p:cNvSpPr>
              <a:spLocks/>
            </p:cNvSpPr>
            <p:nvPr/>
          </p:nvSpPr>
          <p:spPr>
            <a:xfrm>
              <a:off x="3833910" y="3032813"/>
              <a:ext cx="1216036" cy="546450"/>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900" b="1" dirty="0">
                  <a:solidFill>
                    <a:srgbClr val="FFFFFF"/>
                  </a:solidFill>
                </a:rPr>
                <a:t>ROUTING</a:t>
              </a:r>
            </a:p>
          </p:txBody>
        </p:sp>
        <p:sp>
          <p:nvSpPr>
            <p:cNvPr id="177" name="Rounded Rectangle 26">
              <a:extLst>
                <a:ext uri="{FF2B5EF4-FFF2-40B4-BE49-F238E27FC236}">
                  <a16:creationId xmlns:a16="http://schemas.microsoft.com/office/drawing/2014/main" id="{C93476EB-A12C-C385-FF77-CAB750184A2E}"/>
                </a:ext>
              </a:extLst>
            </p:cNvPr>
            <p:cNvSpPr>
              <a:spLocks/>
            </p:cNvSpPr>
            <p:nvPr/>
          </p:nvSpPr>
          <p:spPr>
            <a:xfrm>
              <a:off x="6439918" y="4495497"/>
              <a:ext cx="1105487" cy="54645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dirty="0">
                  <a:solidFill>
                    <a:srgbClr val="FFFFFF"/>
                  </a:solidFill>
                </a:rPr>
                <a:t>ERYL</a:t>
              </a:r>
              <a:br>
                <a:rPr lang="en-US" sz="900" b="1" dirty="0">
                  <a:solidFill>
                    <a:srgbClr val="FFFFFF"/>
                  </a:solidFill>
                </a:rPr>
              </a:br>
              <a:r>
                <a:rPr lang="en-US" sz="900" b="1" dirty="0">
                  <a:solidFill>
                    <a:srgbClr val="FFFFFF"/>
                  </a:solidFill>
                </a:rPr>
                <a:t>PIPELINE</a:t>
              </a:r>
            </a:p>
          </p:txBody>
        </p:sp>
        <p:sp>
          <p:nvSpPr>
            <p:cNvPr id="178" name="Rounded Rectangle 61">
              <a:extLst>
                <a:ext uri="{FF2B5EF4-FFF2-40B4-BE49-F238E27FC236}">
                  <a16:creationId xmlns:a16="http://schemas.microsoft.com/office/drawing/2014/main" id="{06FA7E05-5991-DB9C-AAC2-BD0A8DD2C2CF}"/>
                </a:ext>
              </a:extLst>
            </p:cNvPr>
            <p:cNvSpPr>
              <a:spLocks/>
            </p:cNvSpPr>
            <p:nvPr/>
          </p:nvSpPr>
          <p:spPr>
            <a:xfrm>
              <a:off x="2080151" y="3735736"/>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CONTENT RETRIEVE</a:t>
              </a:r>
            </a:p>
          </p:txBody>
        </p:sp>
        <p:sp>
          <p:nvSpPr>
            <p:cNvPr id="179" name="Rounded Rectangle 64">
              <a:extLst>
                <a:ext uri="{FF2B5EF4-FFF2-40B4-BE49-F238E27FC236}">
                  <a16:creationId xmlns:a16="http://schemas.microsoft.com/office/drawing/2014/main" id="{33B03EB9-D58B-3EFE-C3E0-F3586CE19C62}"/>
                </a:ext>
              </a:extLst>
            </p:cNvPr>
            <p:cNvSpPr>
              <a:spLocks/>
            </p:cNvSpPr>
            <p:nvPr/>
          </p:nvSpPr>
          <p:spPr>
            <a:xfrm>
              <a:off x="9875327" y="2812259"/>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bg1"/>
                  </a:solidFill>
                </a:rPr>
                <a:t>EMAIL RESPONSE</a:t>
              </a:r>
              <a:br>
                <a:rPr lang="en-US" sz="900" b="1" dirty="0">
                  <a:solidFill>
                    <a:schemeClr val="bg1"/>
                  </a:solidFill>
                </a:rPr>
              </a:br>
              <a:r>
                <a:rPr lang="en-US" sz="900" b="1" dirty="0">
                  <a:solidFill>
                    <a:schemeClr val="bg1"/>
                  </a:solidFill>
                </a:rPr>
                <a:t>BUILDER</a:t>
              </a:r>
            </a:p>
          </p:txBody>
        </p:sp>
        <p:sp>
          <p:nvSpPr>
            <p:cNvPr id="180" name="Rounded Rectangle 74">
              <a:extLst>
                <a:ext uri="{FF2B5EF4-FFF2-40B4-BE49-F238E27FC236}">
                  <a16:creationId xmlns:a16="http://schemas.microsoft.com/office/drawing/2014/main" id="{4A67B80B-EFFA-1124-8522-A1545E2888F2}"/>
                </a:ext>
              </a:extLst>
            </p:cNvPr>
            <p:cNvSpPr>
              <a:spLocks/>
            </p:cNvSpPr>
            <p:nvPr/>
          </p:nvSpPr>
          <p:spPr>
            <a:xfrm>
              <a:off x="9875327" y="4768722"/>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RESPONSE </a:t>
              </a:r>
              <a:br>
                <a:rPr lang="en-US" sz="900" b="1">
                  <a:solidFill>
                    <a:schemeClr val="bg1"/>
                  </a:solidFill>
                </a:rPr>
              </a:br>
              <a:r>
                <a:rPr lang="en-US" sz="900" b="1">
                  <a:solidFill>
                    <a:schemeClr val="bg1"/>
                  </a:solidFill>
                </a:rPr>
                <a:t>TO USER</a:t>
              </a:r>
              <a:endParaRPr lang="en-US" sz="900">
                <a:solidFill>
                  <a:schemeClr val="tx1"/>
                </a:solidFill>
              </a:endParaRPr>
            </a:p>
          </p:txBody>
        </p:sp>
        <p:sp>
          <p:nvSpPr>
            <p:cNvPr id="181" name="Rounded Rectangle 85">
              <a:extLst>
                <a:ext uri="{FF2B5EF4-FFF2-40B4-BE49-F238E27FC236}">
                  <a16:creationId xmlns:a16="http://schemas.microsoft.com/office/drawing/2014/main" id="{FE335A88-FB36-EB1F-578E-EB62481FB827}"/>
                </a:ext>
              </a:extLst>
            </p:cNvPr>
            <p:cNvSpPr>
              <a:spLocks/>
            </p:cNvSpPr>
            <p:nvPr/>
          </p:nvSpPr>
          <p:spPr>
            <a:xfrm>
              <a:off x="9875327" y="3797873"/>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182" name="Rounded Rectangle 25">
              <a:extLst>
                <a:ext uri="{FF2B5EF4-FFF2-40B4-BE49-F238E27FC236}">
                  <a16:creationId xmlns:a16="http://schemas.microsoft.com/office/drawing/2014/main" id="{E533330D-B58F-6E6F-D2E7-6F30B34EA5DD}"/>
                </a:ext>
              </a:extLst>
            </p:cNvPr>
            <p:cNvSpPr>
              <a:spLocks/>
            </p:cNvSpPr>
            <p:nvPr/>
          </p:nvSpPr>
          <p:spPr>
            <a:xfrm>
              <a:off x="6439918" y="2595746"/>
              <a:ext cx="1105487" cy="54645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a:solidFill>
                    <a:schemeClr val="bg1"/>
                  </a:solidFill>
                </a:rPr>
                <a:t>QUIN</a:t>
              </a:r>
              <a:br>
                <a:rPr lang="en-US" sz="900" b="1">
                  <a:solidFill>
                    <a:schemeClr val="bg1"/>
                  </a:solidFill>
                </a:rPr>
              </a:br>
              <a:r>
                <a:rPr lang="en-US" sz="900" b="1">
                  <a:solidFill>
                    <a:schemeClr val="bg1"/>
                  </a:solidFill>
                </a:rPr>
                <a:t>PIPELINE</a:t>
              </a:r>
            </a:p>
          </p:txBody>
        </p:sp>
        <p:cxnSp>
          <p:nvCxnSpPr>
            <p:cNvPr id="183" name="Connector: Elbow 182">
              <a:extLst>
                <a:ext uri="{FF2B5EF4-FFF2-40B4-BE49-F238E27FC236}">
                  <a16:creationId xmlns:a16="http://schemas.microsoft.com/office/drawing/2014/main" id="{26F61214-7B0F-2C94-F1E9-2E0AF2A5994B}"/>
                </a:ext>
              </a:extLst>
            </p:cNvPr>
            <p:cNvCxnSpPr>
              <a:cxnSpLocks/>
              <a:stCxn id="173" idx="3"/>
              <a:endCxn id="174" idx="1"/>
            </p:cNvCxnSpPr>
            <p:nvPr/>
          </p:nvCxnSpPr>
          <p:spPr>
            <a:xfrm flipV="1">
              <a:off x="1325877" y="3023771"/>
              <a:ext cx="752463" cy="60785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079833F0-2D4E-10E9-8B61-7EA9AACAED7F}"/>
                </a:ext>
              </a:extLst>
            </p:cNvPr>
            <p:cNvCxnSpPr>
              <a:cxnSpLocks/>
              <a:stCxn id="175" idx="3"/>
              <a:endCxn id="185" idx="1"/>
            </p:cNvCxnSpPr>
            <p:nvPr/>
          </p:nvCxnSpPr>
          <p:spPr>
            <a:xfrm>
              <a:off x="3291255" y="4958200"/>
              <a:ext cx="542655" cy="389944"/>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5" name="Diamond 184">
              <a:extLst>
                <a:ext uri="{FF2B5EF4-FFF2-40B4-BE49-F238E27FC236}">
                  <a16:creationId xmlns:a16="http://schemas.microsoft.com/office/drawing/2014/main" id="{9EC5549C-64FB-F0AB-219A-A6BD06DAF6F8}"/>
                </a:ext>
              </a:extLst>
            </p:cNvPr>
            <p:cNvSpPr>
              <a:spLocks/>
            </p:cNvSpPr>
            <p:nvPr/>
          </p:nvSpPr>
          <p:spPr>
            <a:xfrm>
              <a:off x="3833910" y="4985059"/>
              <a:ext cx="1216036" cy="726170"/>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dirty="0">
                  <a:solidFill>
                    <a:sysClr val="windowText" lastClr="000000"/>
                  </a:solidFill>
                </a:rPr>
                <a:t>Email </a:t>
              </a:r>
              <a:br>
                <a:rPr lang="en-US" sz="900" b="1" dirty="0">
                  <a:solidFill>
                    <a:sysClr val="windowText" lastClr="000000"/>
                  </a:solidFill>
                </a:rPr>
              </a:br>
              <a:r>
                <a:rPr lang="en-US" sz="900" b="1" dirty="0">
                  <a:solidFill>
                    <a:sysClr val="windowText" lastClr="000000"/>
                  </a:solidFill>
                </a:rPr>
                <a:t>Content</a:t>
              </a:r>
              <a:br>
                <a:rPr lang="en-US" sz="900" b="1" dirty="0">
                  <a:solidFill>
                    <a:sysClr val="windowText" lastClr="000000"/>
                  </a:solidFill>
                </a:rPr>
              </a:br>
              <a:r>
                <a:rPr lang="en-US" sz="900" b="1" dirty="0">
                  <a:solidFill>
                    <a:sysClr val="windowText" lastClr="000000"/>
                  </a:solidFill>
                </a:rPr>
                <a:t>Valid?</a:t>
              </a:r>
            </a:p>
          </p:txBody>
        </p:sp>
        <p:cxnSp>
          <p:nvCxnSpPr>
            <p:cNvPr id="186" name="Straight Arrow Connector 185">
              <a:extLst>
                <a:ext uri="{FF2B5EF4-FFF2-40B4-BE49-F238E27FC236}">
                  <a16:creationId xmlns:a16="http://schemas.microsoft.com/office/drawing/2014/main" id="{5651610F-7CBE-8E48-3B67-873473564330}"/>
                </a:ext>
              </a:extLst>
            </p:cNvPr>
            <p:cNvCxnSpPr>
              <a:cxnSpLocks/>
              <a:stCxn id="178" idx="2"/>
              <a:endCxn id="175" idx="0"/>
            </p:cNvCxnSpPr>
            <p:nvPr/>
          </p:nvCxnSpPr>
          <p:spPr>
            <a:xfrm flipH="1">
              <a:off x="2683237" y="4282186"/>
              <a:ext cx="4932" cy="40278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F83C4000-6D9B-65A0-038E-E4D006966C15}"/>
                </a:ext>
              </a:extLst>
            </p:cNvPr>
            <p:cNvCxnSpPr>
              <a:cxnSpLocks/>
              <a:stCxn id="174" idx="2"/>
              <a:endCxn id="178" idx="0"/>
            </p:cNvCxnSpPr>
            <p:nvPr/>
          </p:nvCxnSpPr>
          <p:spPr>
            <a:xfrm>
              <a:off x="2686358" y="3296996"/>
              <a:ext cx="1811" cy="4387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Connector: Curved 187">
              <a:extLst>
                <a:ext uri="{FF2B5EF4-FFF2-40B4-BE49-F238E27FC236}">
                  <a16:creationId xmlns:a16="http://schemas.microsoft.com/office/drawing/2014/main" id="{59D741CC-65BD-A1BA-A3E1-BCADBF8CF5AD}"/>
                </a:ext>
              </a:extLst>
            </p:cNvPr>
            <p:cNvCxnSpPr>
              <a:cxnSpLocks/>
              <a:stCxn id="222" idx="2"/>
              <a:endCxn id="173" idx="0"/>
            </p:cNvCxnSpPr>
            <p:nvPr/>
          </p:nvCxnSpPr>
          <p:spPr>
            <a:xfrm rot="16200000" flipH="1">
              <a:off x="431503" y="3072041"/>
              <a:ext cx="473868" cy="9884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Connector: Curved 188">
              <a:extLst>
                <a:ext uri="{FF2B5EF4-FFF2-40B4-BE49-F238E27FC236}">
                  <a16:creationId xmlns:a16="http://schemas.microsoft.com/office/drawing/2014/main" id="{07471749-405E-13D0-0B1F-31A490A7620D}"/>
                </a:ext>
              </a:extLst>
            </p:cNvPr>
            <p:cNvCxnSpPr>
              <a:cxnSpLocks/>
              <a:stCxn id="180" idx="2"/>
              <a:endCxn id="220" idx="0"/>
            </p:cNvCxnSpPr>
            <p:nvPr/>
          </p:nvCxnSpPr>
          <p:spPr>
            <a:xfrm rot="5400000">
              <a:off x="10119033" y="5534684"/>
              <a:ext cx="583825" cy="144800"/>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6C5B99FE-0D44-DA40-5C68-92FA0535C7BC}"/>
                </a:ext>
              </a:extLst>
            </p:cNvPr>
            <p:cNvCxnSpPr>
              <a:cxnSpLocks/>
              <a:stCxn id="179" idx="2"/>
              <a:endCxn id="181" idx="0"/>
            </p:cNvCxnSpPr>
            <p:nvPr/>
          </p:nvCxnSpPr>
          <p:spPr>
            <a:xfrm>
              <a:off x="10483345" y="3358709"/>
              <a:ext cx="0" cy="4391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38B0114A-A8AA-0A6F-18A4-7B9B5EC1FAC2}"/>
                </a:ext>
              </a:extLst>
            </p:cNvPr>
            <p:cNvCxnSpPr>
              <a:cxnSpLocks/>
              <a:stCxn id="181" idx="2"/>
              <a:endCxn id="180" idx="0"/>
            </p:cNvCxnSpPr>
            <p:nvPr/>
          </p:nvCxnSpPr>
          <p:spPr>
            <a:xfrm>
              <a:off x="10483345" y="4344323"/>
              <a:ext cx="0" cy="4243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016639A5-C1D9-612D-293F-053E10E37994}"/>
                </a:ext>
              </a:extLst>
            </p:cNvPr>
            <p:cNvGrpSpPr>
              <a:grpSpLocks/>
            </p:cNvGrpSpPr>
            <p:nvPr/>
          </p:nvGrpSpPr>
          <p:grpSpPr>
            <a:xfrm>
              <a:off x="1058547" y="4225558"/>
              <a:ext cx="541815" cy="661928"/>
              <a:chOff x="3503233" y="3722895"/>
              <a:chExt cx="554349" cy="679986"/>
            </a:xfrm>
          </p:grpSpPr>
          <p:sp>
            <p:nvSpPr>
              <p:cNvPr id="236" name="TextBox 235">
                <a:extLst>
                  <a:ext uri="{FF2B5EF4-FFF2-40B4-BE49-F238E27FC236}">
                    <a16:creationId xmlns:a16="http://schemas.microsoft.com/office/drawing/2014/main" id="{102D3DC8-19FD-98D6-3E59-4787B4DA490A}"/>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PULL </a:t>
                </a:r>
              </a:p>
              <a:p>
                <a:pPr algn="ctr"/>
                <a:r>
                  <a:rPr lang="en-US" sz="700"/>
                  <a:t>AGENT</a:t>
                </a:r>
              </a:p>
            </p:txBody>
          </p:sp>
          <p:pic>
            <p:nvPicPr>
              <p:cNvPr id="237" name="Graphic 236" descr="Robot with solid fill">
                <a:extLst>
                  <a:ext uri="{FF2B5EF4-FFF2-40B4-BE49-F238E27FC236}">
                    <a16:creationId xmlns:a16="http://schemas.microsoft.com/office/drawing/2014/main" id="{104C50A9-97D2-5C02-CC00-7F41CDAEAE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433" y="3722895"/>
                <a:ext cx="471950" cy="471950"/>
              </a:xfrm>
              <a:prstGeom prst="rect">
                <a:avLst/>
              </a:prstGeom>
            </p:spPr>
          </p:pic>
        </p:grpSp>
        <p:grpSp>
          <p:nvGrpSpPr>
            <p:cNvPr id="193" name="BUILDER Agent">
              <a:extLst>
                <a:ext uri="{FF2B5EF4-FFF2-40B4-BE49-F238E27FC236}">
                  <a16:creationId xmlns:a16="http://schemas.microsoft.com/office/drawing/2014/main" id="{7E2895FC-C904-632D-46C3-47253D77F73B}"/>
                </a:ext>
              </a:extLst>
            </p:cNvPr>
            <p:cNvGrpSpPr>
              <a:grpSpLocks/>
            </p:cNvGrpSpPr>
            <p:nvPr/>
          </p:nvGrpSpPr>
          <p:grpSpPr>
            <a:xfrm>
              <a:off x="11167702" y="2750696"/>
              <a:ext cx="461278" cy="661928"/>
              <a:chOff x="11326343" y="1880466"/>
              <a:chExt cx="461278" cy="661928"/>
            </a:xfrm>
          </p:grpSpPr>
          <p:sp>
            <p:nvSpPr>
              <p:cNvPr id="234" name="TextBox 233">
                <a:extLst>
                  <a:ext uri="{FF2B5EF4-FFF2-40B4-BE49-F238E27FC236}">
                    <a16:creationId xmlns:a16="http://schemas.microsoft.com/office/drawing/2014/main" id="{729F7580-5C9D-87E0-8B5A-831D2B8F8E57}"/>
                  </a:ext>
                </a:extLst>
              </p:cNvPr>
              <p:cNvSpPr txBox="1">
                <a:spLocks/>
              </p:cNvSpPr>
              <p:nvPr/>
            </p:nvSpPr>
            <p:spPr>
              <a:xfrm>
                <a:off x="11350996" y="2326950"/>
                <a:ext cx="411972" cy="215444"/>
              </a:xfrm>
              <a:prstGeom prst="rect">
                <a:avLst/>
              </a:prstGeom>
              <a:noFill/>
            </p:spPr>
            <p:txBody>
              <a:bodyPr wrap="none" lIns="0" tIns="0" rIns="0" bIns="0" rtlCol="0">
                <a:spAutoFit/>
              </a:bodyPr>
              <a:lstStyle/>
              <a:p>
                <a:pPr algn="ctr"/>
                <a:r>
                  <a:rPr lang="en-US" sz="700"/>
                  <a:t>BUILDER </a:t>
                </a:r>
                <a:br>
                  <a:rPr lang="en-US" sz="700"/>
                </a:br>
                <a:r>
                  <a:rPr lang="en-US" sz="700"/>
                  <a:t>AGENT</a:t>
                </a:r>
              </a:p>
            </p:txBody>
          </p:sp>
          <p:pic>
            <p:nvPicPr>
              <p:cNvPr id="235" name="Graphic 234" descr="Robot with solid fill">
                <a:hlinkClick r:id="" action="ppaction://noaction"/>
                <a:extLst>
                  <a:ext uri="{FF2B5EF4-FFF2-40B4-BE49-F238E27FC236}">
                    <a16:creationId xmlns:a16="http://schemas.microsoft.com/office/drawing/2014/main" id="{4C6963FC-FFB8-F893-F51B-8B187952E4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26343" y="1880466"/>
                <a:ext cx="461278" cy="459417"/>
              </a:xfrm>
              <a:prstGeom prst="rect">
                <a:avLst/>
              </a:prstGeom>
            </p:spPr>
          </p:pic>
        </p:grpSp>
        <p:grpSp>
          <p:nvGrpSpPr>
            <p:cNvPr id="194" name="Group 193">
              <a:extLst>
                <a:ext uri="{FF2B5EF4-FFF2-40B4-BE49-F238E27FC236}">
                  <a16:creationId xmlns:a16="http://schemas.microsoft.com/office/drawing/2014/main" id="{60CADD0B-B950-65AE-8CFB-358BD7C15357}"/>
                </a:ext>
              </a:extLst>
            </p:cNvPr>
            <p:cNvGrpSpPr>
              <a:grpSpLocks/>
            </p:cNvGrpSpPr>
            <p:nvPr/>
          </p:nvGrpSpPr>
          <p:grpSpPr>
            <a:xfrm>
              <a:off x="11137853" y="3690496"/>
              <a:ext cx="520976" cy="661928"/>
              <a:chOff x="11296494" y="2820266"/>
              <a:chExt cx="520976" cy="661928"/>
            </a:xfrm>
          </p:grpSpPr>
          <p:sp>
            <p:nvSpPr>
              <p:cNvPr id="232" name="TextBox 231">
                <a:extLst>
                  <a:ext uri="{FF2B5EF4-FFF2-40B4-BE49-F238E27FC236}">
                    <a16:creationId xmlns:a16="http://schemas.microsoft.com/office/drawing/2014/main" id="{F0C7497B-8D11-068B-8073-233D152361E5}"/>
                  </a:ext>
                </a:extLst>
              </p:cNvPr>
              <p:cNvSpPr txBox="1">
                <a:spLocks/>
              </p:cNvSpPr>
              <p:nvPr/>
            </p:nvSpPr>
            <p:spPr>
              <a:xfrm>
                <a:off x="11296494" y="3266750"/>
                <a:ext cx="520976" cy="215444"/>
              </a:xfrm>
              <a:prstGeom prst="rect">
                <a:avLst/>
              </a:prstGeom>
              <a:noFill/>
            </p:spPr>
            <p:txBody>
              <a:bodyPr wrap="none" lIns="0" tIns="0" rIns="0" bIns="0" rtlCol="0">
                <a:spAutoFit/>
              </a:bodyPr>
              <a:lstStyle/>
              <a:p>
                <a:pPr algn="ctr"/>
                <a:r>
                  <a:rPr lang="en-US" sz="700"/>
                  <a:t>GUARDRAIL</a:t>
                </a:r>
              </a:p>
              <a:p>
                <a:pPr algn="ctr"/>
                <a:r>
                  <a:rPr lang="en-US" sz="700"/>
                  <a:t>AGENT</a:t>
                </a:r>
              </a:p>
            </p:txBody>
          </p:sp>
          <p:pic>
            <p:nvPicPr>
              <p:cNvPr id="233" name="Graphic 232" descr="Robot with solid fill">
                <a:extLst>
                  <a:ext uri="{FF2B5EF4-FFF2-40B4-BE49-F238E27FC236}">
                    <a16:creationId xmlns:a16="http://schemas.microsoft.com/office/drawing/2014/main" id="{5747ECA7-351C-AA40-FD53-5641ADFCCB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26343" y="2820266"/>
                <a:ext cx="461278" cy="459417"/>
              </a:xfrm>
              <a:prstGeom prst="rect">
                <a:avLst/>
              </a:prstGeom>
            </p:spPr>
          </p:pic>
        </p:grpSp>
        <p:grpSp>
          <p:nvGrpSpPr>
            <p:cNvPr id="195" name="QUIN Agent">
              <a:extLst>
                <a:ext uri="{FF2B5EF4-FFF2-40B4-BE49-F238E27FC236}">
                  <a16:creationId xmlns:a16="http://schemas.microsoft.com/office/drawing/2014/main" id="{CD433FED-7722-68DE-C06D-188A1F667F42}"/>
                </a:ext>
              </a:extLst>
            </p:cNvPr>
            <p:cNvGrpSpPr>
              <a:grpSpLocks/>
            </p:cNvGrpSpPr>
            <p:nvPr/>
          </p:nvGrpSpPr>
          <p:grpSpPr>
            <a:xfrm>
              <a:off x="5866155" y="2071021"/>
              <a:ext cx="461278" cy="661928"/>
              <a:chOff x="5244899" y="1893989"/>
              <a:chExt cx="461278" cy="661928"/>
            </a:xfrm>
          </p:grpSpPr>
          <p:sp>
            <p:nvSpPr>
              <p:cNvPr id="230" name="TextBox 229">
                <a:extLst>
                  <a:ext uri="{FF2B5EF4-FFF2-40B4-BE49-F238E27FC236}">
                    <a16:creationId xmlns:a16="http://schemas.microsoft.com/office/drawing/2014/main" id="{2C18D796-60EC-6B32-A1C5-53BCF78DD391}"/>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QUIN</a:t>
                </a:r>
                <a:br>
                  <a:rPr lang="en-US" sz="700"/>
                </a:br>
                <a:r>
                  <a:rPr lang="en-US" sz="700"/>
                  <a:t>AGENT</a:t>
                </a:r>
              </a:p>
            </p:txBody>
          </p:sp>
          <p:pic>
            <p:nvPicPr>
              <p:cNvPr id="231" name="Graphic 230" descr="Robot with solid fill">
                <a:hlinkClick r:id="" action="ppaction://noaction"/>
                <a:extLst>
                  <a:ext uri="{FF2B5EF4-FFF2-40B4-BE49-F238E27FC236}">
                    <a16:creationId xmlns:a16="http://schemas.microsoft.com/office/drawing/2014/main" id="{1C22C6B6-2532-3D14-5119-A6A024F23AB7}"/>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244899" y="1893989"/>
                <a:ext cx="461278" cy="459417"/>
              </a:xfrm>
              <a:prstGeom prst="rect">
                <a:avLst/>
              </a:prstGeom>
            </p:spPr>
          </p:pic>
        </p:grpSp>
        <p:grpSp>
          <p:nvGrpSpPr>
            <p:cNvPr id="196" name="Router Agent">
              <a:extLst>
                <a:ext uri="{FF2B5EF4-FFF2-40B4-BE49-F238E27FC236}">
                  <a16:creationId xmlns:a16="http://schemas.microsoft.com/office/drawing/2014/main" id="{820D737F-6492-E525-D515-AE57A747D0C4}"/>
                </a:ext>
              </a:extLst>
            </p:cNvPr>
            <p:cNvGrpSpPr>
              <a:grpSpLocks/>
            </p:cNvGrpSpPr>
            <p:nvPr/>
          </p:nvGrpSpPr>
          <p:grpSpPr>
            <a:xfrm>
              <a:off x="4225871" y="2302181"/>
              <a:ext cx="461278" cy="661928"/>
              <a:chOff x="5244899" y="1893989"/>
              <a:chExt cx="461278" cy="661928"/>
            </a:xfrm>
          </p:grpSpPr>
          <p:sp>
            <p:nvSpPr>
              <p:cNvPr id="228" name="TextBox 227">
                <a:extLst>
                  <a:ext uri="{FF2B5EF4-FFF2-40B4-BE49-F238E27FC236}">
                    <a16:creationId xmlns:a16="http://schemas.microsoft.com/office/drawing/2014/main" id="{DFBC6421-A371-751C-DFA6-F1AA7379FA68}"/>
                  </a:ext>
                </a:extLst>
              </p:cNvPr>
              <p:cNvSpPr txBox="1">
                <a:spLocks/>
              </p:cNvSpPr>
              <p:nvPr/>
            </p:nvSpPr>
            <p:spPr>
              <a:xfrm>
                <a:off x="5287185" y="2340473"/>
                <a:ext cx="376706" cy="215444"/>
              </a:xfrm>
              <a:prstGeom prst="rect">
                <a:avLst/>
              </a:prstGeom>
              <a:noFill/>
            </p:spPr>
            <p:txBody>
              <a:bodyPr wrap="none" lIns="0" tIns="0" rIns="0" bIns="0" rtlCol="0">
                <a:spAutoFit/>
              </a:bodyPr>
              <a:lstStyle/>
              <a:p>
                <a:pPr algn="ctr"/>
                <a:r>
                  <a:rPr lang="en-US" sz="700"/>
                  <a:t>ROUTER</a:t>
                </a:r>
                <a:br>
                  <a:rPr lang="en-US" sz="700"/>
                </a:br>
                <a:r>
                  <a:rPr lang="en-US" sz="700"/>
                  <a:t>AGENT</a:t>
                </a:r>
              </a:p>
            </p:txBody>
          </p:sp>
          <p:pic>
            <p:nvPicPr>
              <p:cNvPr id="229" name="Graphic 228" descr="Robot with solid fill">
                <a:hlinkClick r:id="" action="ppaction://noaction"/>
                <a:extLst>
                  <a:ext uri="{FF2B5EF4-FFF2-40B4-BE49-F238E27FC236}">
                    <a16:creationId xmlns:a16="http://schemas.microsoft.com/office/drawing/2014/main" id="{E5B006F6-9E7F-7092-CB20-C60EF25ED7CA}"/>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5244899" y="1893989"/>
                <a:ext cx="461278" cy="459417"/>
              </a:xfrm>
              <a:prstGeom prst="rect">
                <a:avLst/>
              </a:prstGeom>
            </p:spPr>
          </p:pic>
        </p:grpSp>
        <p:cxnSp>
          <p:nvCxnSpPr>
            <p:cNvPr id="197" name="Connector: Elbow 196">
              <a:extLst>
                <a:ext uri="{FF2B5EF4-FFF2-40B4-BE49-F238E27FC236}">
                  <a16:creationId xmlns:a16="http://schemas.microsoft.com/office/drawing/2014/main" id="{6649A533-FD44-4FBF-32A1-41C25AB91D25}"/>
                </a:ext>
              </a:extLst>
            </p:cNvPr>
            <p:cNvCxnSpPr>
              <a:cxnSpLocks/>
              <a:stCxn id="176" idx="3"/>
              <a:endCxn id="177" idx="1"/>
            </p:cNvCxnSpPr>
            <p:nvPr/>
          </p:nvCxnSpPr>
          <p:spPr>
            <a:xfrm>
              <a:off x="5049946" y="3306038"/>
              <a:ext cx="1389972" cy="1462684"/>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1AB33A32-94D3-6B64-ACDC-5412E0E27764}"/>
                </a:ext>
              </a:extLst>
            </p:cNvPr>
            <p:cNvCxnSpPr>
              <a:cxnSpLocks/>
              <a:stCxn id="176" idx="3"/>
              <a:endCxn id="182" idx="1"/>
            </p:cNvCxnSpPr>
            <p:nvPr/>
          </p:nvCxnSpPr>
          <p:spPr>
            <a:xfrm flipV="1">
              <a:off x="5049946" y="2868971"/>
              <a:ext cx="1389972" cy="437067"/>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97970C7D-01F6-5ACE-CCBA-A7B5A5882867}"/>
                </a:ext>
              </a:extLst>
            </p:cNvPr>
            <p:cNvGrpSpPr>
              <a:grpSpLocks/>
            </p:cNvGrpSpPr>
            <p:nvPr/>
          </p:nvGrpSpPr>
          <p:grpSpPr>
            <a:xfrm>
              <a:off x="5789404" y="4916739"/>
              <a:ext cx="461278" cy="661928"/>
              <a:chOff x="5244899" y="1893989"/>
              <a:chExt cx="461278" cy="661928"/>
            </a:xfrm>
          </p:grpSpPr>
          <p:sp>
            <p:nvSpPr>
              <p:cNvPr id="226" name="TextBox 225">
                <a:extLst>
                  <a:ext uri="{FF2B5EF4-FFF2-40B4-BE49-F238E27FC236}">
                    <a16:creationId xmlns:a16="http://schemas.microsoft.com/office/drawing/2014/main" id="{83EECA20-2055-0BBE-269E-AE240D73D6F7}"/>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ERYL</a:t>
                </a:r>
              </a:p>
              <a:p>
                <a:pPr algn="ctr"/>
                <a:r>
                  <a:rPr lang="en-US" sz="700"/>
                  <a:t>AGENT</a:t>
                </a:r>
              </a:p>
            </p:txBody>
          </p:sp>
          <p:pic>
            <p:nvPicPr>
              <p:cNvPr id="227" name="Graphic 226" descr="Robot with solid fill">
                <a:extLst>
                  <a:ext uri="{FF2B5EF4-FFF2-40B4-BE49-F238E27FC236}">
                    <a16:creationId xmlns:a16="http://schemas.microsoft.com/office/drawing/2014/main" id="{A1FD395E-D338-A917-603B-0337B6A2A850}"/>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5244899" y="1893989"/>
                <a:ext cx="461278" cy="459417"/>
              </a:xfrm>
              <a:prstGeom prst="rect">
                <a:avLst/>
              </a:prstGeom>
            </p:spPr>
          </p:pic>
        </p:grpSp>
        <p:grpSp>
          <p:nvGrpSpPr>
            <p:cNvPr id="200" name="Group 199">
              <a:extLst>
                <a:ext uri="{FF2B5EF4-FFF2-40B4-BE49-F238E27FC236}">
                  <a16:creationId xmlns:a16="http://schemas.microsoft.com/office/drawing/2014/main" id="{DF028626-FDD5-6E86-6953-18EAB45FE753}"/>
                </a:ext>
              </a:extLst>
            </p:cNvPr>
            <p:cNvGrpSpPr>
              <a:grpSpLocks/>
            </p:cNvGrpSpPr>
            <p:nvPr/>
          </p:nvGrpSpPr>
          <p:grpSpPr>
            <a:xfrm>
              <a:off x="3398772" y="5394582"/>
              <a:ext cx="520976" cy="661928"/>
              <a:chOff x="5215050" y="1893989"/>
              <a:chExt cx="520976" cy="661928"/>
            </a:xfrm>
          </p:grpSpPr>
          <p:sp>
            <p:nvSpPr>
              <p:cNvPr id="224" name="TextBox 223">
                <a:extLst>
                  <a:ext uri="{FF2B5EF4-FFF2-40B4-BE49-F238E27FC236}">
                    <a16:creationId xmlns:a16="http://schemas.microsoft.com/office/drawing/2014/main" id="{1FC7BE34-2F13-996E-6FF2-2EDF9ABDE53D}"/>
                  </a:ext>
                </a:extLst>
              </p:cNvPr>
              <p:cNvSpPr txBox="1">
                <a:spLocks/>
              </p:cNvSpPr>
              <p:nvPr/>
            </p:nvSpPr>
            <p:spPr>
              <a:xfrm>
                <a:off x="5215050" y="2340473"/>
                <a:ext cx="520976" cy="215444"/>
              </a:xfrm>
              <a:prstGeom prst="rect">
                <a:avLst/>
              </a:prstGeom>
              <a:noFill/>
            </p:spPr>
            <p:txBody>
              <a:bodyPr wrap="none" lIns="0" tIns="0" rIns="0" bIns="0" rtlCol="0">
                <a:spAutoFit/>
              </a:bodyPr>
              <a:lstStyle/>
              <a:p>
                <a:pPr algn="ctr"/>
                <a:r>
                  <a:rPr lang="en-US" sz="700" dirty="0"/>
                  <a:t>CLASSIFIER</a:t>
                </a:r>
              </a:p>
              <a:p>
                <a:pPr algn="ctr"/>
                <a:r>
                  <a:rPr lang="en-US" sz="700" dirty="0"/>
                  <a:t>AGENT</a:t>
                </a:r>
              </a:p>
            </p:txBody>
          </p:sp>
          <p:pic>
            <p:nvPicPr>
              <p:cNvPr id="225" name="Graphic 224" descr="Robot with solid fill">
                <a:extLst>
                  <a:ext uri="{FF2B5EF4-FFF2-40B4-BE49-F238E27FC236}">
                    <a16:creationId xmlns:a16="http://schemas.microsoft.com/office/drawing/2014/main" id="{20C25970-E369-99A2-0E63-9FAB0A394C82}"/>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5244899" y="1893989"/>
                <a:ext cx="461278" cy="459417"/>
              </a:xfrm>
              <a:prstGeom prst="rect">
                <a:avLst/>
              </a:prstGeom>
            </p:spPr>
          </p:pic>
        </p:grpSp>
        <p:grpSp>
          <p:nvGrpSpPr>
            <p:cNvPr id="201" name="Group 200">
              <a:extLst>
                <a:ext uri="{FF2B5EF4-FFF2-40B4-BE49-F238E27FC236}">
                  <a16:creationId xmlns:a16="http://schemas.microsoft.com/office/drawing/2014/main" id="{BFEA2AE1-D476-32B7-FEDD-5CF9BE0121AB}"/>
                </a:ext>
              </a:extLst>
            </p:cNvPr>
            <p:cNvGrpSpPr>
              <a:grpSpLocks/>
            </p:cNvGrpSpPr>
            <p:nvPr/>
          </p:nvGrpSpPr>
          <p:grpSpPr>
            <a:xfrm>
              <a:off x="404228" y="2267523"/>
              <a:ext cx="429574" cy="617006"/>
              <a:chOff x="932531" y="1477886"/>
              <a:chExt cx="429574" cy="617006"/>
            </a:xfrm>
          </p:grpSpPr>
          <p:pic>
            <p:nvPicPr>
              <p:cNvPr id="222" name="Graphic 221">
                <a:extLst>
                  <a:ext uri="{FF2B5EF4-FFF2-40B4-BE49-F238E27FC236}">
                    <a16:creationId xmlns:a16="http://schemas.microsoft.com/office/drawing/2014/main" id="{9C6EFA32-9C7B-8EDE-C688-9E8D870A3F6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2531" y="1665318"/>
                <a:ext cx="429574" cy="429574"/>
              </a:xfrm>
              <a:prstGeom prst="rect">
                <a:avLst/>
              </a:prstGeom>
            </p:spPr>
          </p:pic>
          <p:sp>
            <p:nvSpPr>
              <p:cNvPr id="223" name="TextBox 222">
                <a:extLst>
                  <a:ext uri="{FF2B5EF4-FFF2-40B4-BE49-F238E27FC236}">
                    <a16:creationId xmlns:a16="http://schemas.microsoft.com/office/drawing/2014/main" id="{3729E1E1-E7F1-A537-2EF5-4A019AF94049}"/>
                  </a:ext>
                </a:extLst>
              </p:cNvPr>
              <p:cNvSpPr txBox="1">
                <a:spLocks/>
              </p:cNvSpPr>
              <p:nvPr/>
            </p:nvSpPr>
            <p:spPr>
              <a:xfrm>
                <a:off x="954959" y="1477886"/>
                <a:ext cx="384721" cy="138499"/>
              </a:xfrm>
              <a:prstGeom prst="rect">
                <a:avLst/>
              </a:prstGeom>
              <a:noFill/>
            </p:spPr>
            <p:txBody>
              <a:bodyPr wrap="none" lIns="0" tIns="0" rIns="0" bIns="0" rtlCol="0">
                <a:spAutoFit/>
              </a:bodyPr>
              <a:lstStyle/>
              <a:p>
                <a:pPr algn="ctr"/>
                <a:r>
                  <a:rPr lang="en-US" sz="900" b="1">
                    <a:solidFill>
                      <a:srgbClr val="00B050"/>
                    </a:solidFill>
                    <a:effectLst>
                      <a:outerShdw blurRad="50800" dist="38100" dir="2700000" algn="tl" rotWithShape="0">
                        <a:prstClr val="black">
                          <a:alpha val="50000"/>
                        </a:prstClr>
                      </a:outerShdw>
                    </a:effectLst>
                  </a:rPr>
                  <a:t>START</a:t>
                </a:r>
              </a:p>
            </p:txBody>
          </p:sp>
        </p:grpSp>
        <p:grpSp>
          <p:nvGrpSpPr>
            <p:cNvPr id="202" name="Group 201">
              <a:extLst>
                <a:ext uri="{FF2B5EF4-FFF2-40B4-BE49-F238E27FC236}">
                  <a16:creationId xmlns:a16="http://schemas.microsoft.com/office/drawing/2014/main" id="{2852DE0B-1491-E299-031A-9AA65D4781F5}"/>
                </a:ext>
              </a:extLst>
            </p:cNvPr>
            <p:cNvGrpSpPr>
              <a:grpSpLocks/>
            </p:cNvGrpSpPr>
            <p:nvPr/>
          </p:nvGrpSpPr>
          <p:grpSpPr>
            <a:xfrm>
              <a:off x="10123758" y="5898997"/>
              <a:ext cx="429574" cy="610034"/>
              <a:chOff x="10041233" y="5744605"/>
              <a:chExt cx="429574" cy="610034"/>
            </a:xfrm>
          </p:grpSpPr>
          <p:pic>
            <p:nvPicPr>
              <p:cNvPr id="220" name="Graphic 219">
                <a:extLst>
                  <a:ext uri="{FF2B5EF4-FFF2-40B4-BE49-F238E27FC236}">
                    <a16:creationId xmlns:a16="http://schemas.microsoft.com/office/drawing/2014/main" id="{940FA957-8526-D584-2334-5B87158A327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41233" y="5744605"/>
                <a:ext cx="429574" cy="429574"/>
              </a:xfrm>
              <a:prstGeom prst="rect">
                <a:avLst/>
              </a:prstGeom>
            </p:spPr>
          </p:pic>
          <p:sp>
            <p:nvSpPr>
              <p:cNvPr id="221" name="TextBox 220">
                <a:extLst>
                  <a:ext uri="{FF2B5EF4-FFF2-40B4-BE49-F238E27FC236}">
                    <a16:creationId xmlns:a16="http://schemas.microsoft.com/office/drawing/2014/main" id="{2CB0DC75-54DE-CBF0-872F-D6704D9DE550}"/>
                  </a:ext>
                </a:extLst>
              </p:cNvPr>
              <p:cNvSpPr txBox="1">
                <a:spLocks/>
              </p:cNvSpPr>
              <p:nvPr/>
            </p:nvSpPr>
            <p:spPr>
              <a:xfrm>
                <a:off x="10134192" y="6216140"/>
                <a:ext cx="243656" cy="138499"/>
              </a:xfrm>
              <a:prstGeom prst="rect">
                <a:avLst/>
              </a:prstGeom>
              <a:noFill/>
            </p:spPr>
            <p:txBody>
              <a:bodyPr wrap="none" lIns="0" tIns="0" rIns="0" bIns="0" rtlCol="0">
                <a:spAutoFit/>
              </a:bodyPr>
              <a:lstStyle/>
              <a:p>
                <a:pPr algn="ctr"/>
                <a:r>
                  <a:rPr lang="en-US" sz="900" b="1">
                    <a:solidFill>
                      <a:schemeClr val="accent6">
                        <a:lumMod val="75000"/>
                      </a:schemeClr>
                    </a:solidFill>
                    <a:effectLst>
                      <a:outerShdw blurRad="50800" dist="38100" dir="2700000" algn="tl" rotWithShape="0">
                        <a:prstClr val="black">
                          <a:alpha val="50000"/>
                        </a:prstClr>
                      </a:outerShdw>
                    </a:effectLst>
                  </a:rPr>
                  <a:t>END</a:t>
                </a:r>
              </a:p>
            </p:txBody>
          </p:sp>
        </p:grpSp>
        <p:cxnSp>
          <p:nvCxnSpPr>
            <p:cNvPr id="203" name="Elbow Connector 1083">
              <a:extLst>
                <a:ext uri="{FF2B5EF4-FFF2-40B4-BE49-F238E27FC236}">
                  <a16:creationId xmlns:a16="http://schemas.microsoft.com/office/drawing/2014/main" id="{0542B2B3-BE85-4FFD-8719-F7376A8C9B1F}"/>
                </a:ext>
              </a:extLst>
            </p:cNvPr>
            <p:cNvCxnSpPr>
              <a:cxnSpLocks/>
              <a:stCxn id="182" idx="3"/>
              <a:endCxn id="204" idx="0"/>
            </p:cNvCxnSpPr>
            <p:nvPr/>
          </p:nvCxnSpPr>
          <p:spPr>
            <a:xfrm>
              <a:off x="7545405" y="2868971"/>
              <a:ext cx="321692" cy="764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4" name="Diamond 203">
              <a:extLst>
                <a:ext uri="{FF2B5EF4-FFF2-40B4-BE49-F238E27FC236}">
                  <a16:creationId xmlns:a16="http://schemas.microsoft.com/office/drawing/2014/main" id="{DCA1DCE5-620F-5E78-724D-ABF27F88EA93}"/>
                </a:ext>
              </a:extLst>
            </p:cNvPr>
            <p:cNvSpPr>
              <a:spLocks/>
            </p:cNvSpPr>
            <p:nvPr/>
          </p:nvSpPr>
          <p:spPr>
            <a:xfrm>
              <a:off x="7362037" y="3633245"/>
              <a:ext cx="1010119" cy="503735"/>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a:solidFill>
                    <a:sysClr val="windowText" lastClr="000000"/>
                  </a:solidFill>
                </a:rPr>
                <a:t>Need</a:t>
              </a:r>
              <a:br>
                <a:rPr lang="en-US" sz="900" b="1">
                  <a:solidFill>
                    <a:sysClr val="windowText" lastClr="000000"/>
                  </a:solidFill>
                </a:rPr>
              </a:br>
              <a:r>
                <a:rPr lang="en-US" sz="900" b="1">
                  <a:solidFill>
                    <a:sysClr val="windowText" lastClr="000000"/>
                  </a:solidFill>
                </a:rPr>
                <a:t>ERYL?</a:t>
              </a:r>
            </a:p>
          </p:txBody>
        </p:sp>
        <p:cxnSp>
          <p:nvCxnSpPr>
            <p:cNvPr id="205" name="Elbow Connector 127">
              <a:extLst>
                <a:ext uri="{FF2B5EF4-FFF2-40B4-BE49-F238E27FC236}">
                  <a16:creationId xmlns:a16="http://schemas.microsoft.com/office/drawing/2014/main" id="{4826B916-479E-50FC-76EA-7C158FE24D8D}"/>
                </a:ext>
              </a:extLst>
            </p:cNvPr>
            <p:cNvCxnSpPr>
              <a:cxnSpLocks/>
              <a:stCxn id="204" idx="2"/>
              <a:endCxn id="177" idx="3"/>
            </p:cNvCxnSpPr>
            <p:nvPr/>
          </p:nvCxnSpPr>
          <p:spPr>
            <a:xfrm rot="5400000">
              <a:off x="7390380" y="4292005"/>
              <a:ext cx="631742" cy="32169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Elbow Connector 137">
              <a:extLst>
                <a:ext uri="{FF2B5EF4-FFF2-40B4-BE49-F238E27FC236}">
                  <a16:creationId xmlns:a16="http://schemas.microsoft.com/office/drawing/2014/main" id="{A89B14B0-1E6C-BBE0-E933-2EDA26680EE2}"/>
                </a:ext>
              </a:extLst>
            </p:cNvPr>
            <p:cNvCxnSpPr>
              <a:stCxn id="204" idx="3"/>
              <a:endCxn id="179" idx="1"/>
            </p:cNvCxnSpPr>
            <p:nvPr/>
          </p:nvCxnSpPr>
          <p:spPr>
            <a:xfrm flipV="1">
              <a:off x="8372156" y="3085484"/>
              <a:ext cx="1503171" cy="799629"/>
            </a:xfrm>
            <a:prstGeom prst="bentConnector3">
              <a:avLst>
                <a:gd name="adj1" fmla="val 493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Elbow Connector 139">
              <a:extLst>
                <a:ext uri="{FF2B5EF4-FFF2-40B4-BE49-F238E27FC236}">
                  <a16:creationId xmlns:a16="http://schemas.microsoft.com/office/drawing/2014/main" id="{BB1DC5F2-4619-6AF1-0265-7FC1069BDE5C}"/>
                </a:ext>
              </a:extLst>
            </p:cNvPr>
            <p:cNvCxnSpPr>
              <a:stCxn id="177" idx="2"/>
              <a:endCxn id="179" idx="1"/>
            </p:cNvCxnSpPr>
            <p:nvPr/>
          </p:nvCxnSpPr>
          <p:spPr>
            <a:xfrm rot="5400000" flipH="1" flipV="1">
              <a:off x="7455762" y="2622383"/>
              <a:ext cx="1956463" cy="2882665"/>
            </a:xfrm>
            <a:prstGeom prst="bentConnector4">
              <a:avLst>
                <a:gd name="adj1" fmla="val -11684"/>
                <a:gd name="adj2" fmla="val 7364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76B11277-3D58-24DC-27AC-4E9DAAB64414}"/>
                </a:ext>
              </a:extLst>
            </p:cNvPr>
            <p:cNvGrpSpPr/>
            <p:nvPr/>
          </p:nvGrpSpPr>
          <p:grpSpPr>
            <a:xfrm>
              <a:off x="8432932" y="3131183"/>
              <a:ext cx="725204" cy="661927"/>
              <a:chOff x="5035515" y="1893989"/>
              <a:chExt cx="725204" cy="661927"/>
            </a:xfrm>
          </p:grpSpPr>
          <p:sp>
            <p:nvSpPr>
              <p:cNvPr id="218" name="TextBox 217">
                <a:extLst>
                  <a:ext uri="{FF2B5EF4-FFF2-40B4-BE49-F238E27FC236}">
                    <a16:creationId xmlns:a16="http://schemas.microsoft.com/office/drawing/2014/main" id="{AA6BF4B6-73CD-70EE-6B20-6EDBBE9473A1}"/>
                  </a:ext>
                </a:extLst>
              </p:cNvPr>
              <p:cNvSpPr txBox="1"/>
              <p:nvPr/>
            </p:nvSpPr>
            <p:spPr>
              <a:xfrm>
                <a:off x="5035515" y="2340472"/>
                <a:ext cx="725204" cy="215444"/>
              </a:xfrm>
              <a:prstGeom prst="rect">
                <a:avLst/>
              </a:prstGeom>
              <a:noFill/>
            </p:spPr>
            <p:txBody>
              <a:bodyPr wrap="square" lIns="0" tIns="0" rIns="0" bIns="0" rtlCol="0">
                <a:spAutoFit/>
              </a:bodyPr>
              <a:lstStyle/>
              <a:p>
                <a:pPr algn="ctr"/>
                <a:r>
                  <a:rPr lang="en-US" sz="700" dirty="0"/>
                  <a:t>INSIGHT</a:t>
                </a:r>
                <a:br>
                  <a:rPr lang="en-US" sz="700" dirty="0"/>
                </a:br>
                <a:r>
                  <a:rPr lang="en-US" sz="700" dirty="0"/>
                  <a:t>AGENT</a:t>
                </a:r>
              </a:p>
            </p:txBody>
          </p:sp>
          <p:pic>
            <p:nvPicPr>
              <p:cNvPr id="219" name="Graphic 218" descr="Robot with solid fill">
                <a:extLst>
                  <a:ext uri="{FF2B5EF4-FFF2-40B4-BE49-F238E27FC236}">
                    <a16:creationId xmlns:a16="http://schemas.microsoft.com/office/drawing/2014/main" id="{2EE42C35-548E-556E-6248-9FB6C92200CE}"/>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167478" y="1893989"/>
                <a:ext cx="461278" cy="459417"/>
              </a:xfrm>
              <a:prstGeom prst="rect">
                <a:avLst/>
              </a:prstGeom>
            </p:spPr>
          </p:pic>
        </p:grpSp>
        <p:grpSp>
          <p:nvGrpSpPr>
            <p:cNvPr id="209" name="Group 208">
              <a:extLst>
                <a:ext uri="{FF2B5EF4-FFF2-40B4-BE49-F238E27FC236}">
                  <a16:creationId xmlns:a16="http://schemas.microsoft.com/office/drawing/2014/main" id="{1F971E85-DFD8-B626-892C-2D00EFC2D0CB}"/>
                </a:ext>
              </a:extLst>
            </p:cNvPr>
            <p:cNvGrpSpPr/>
            <p:nvPr/>
          </p:nvGrpSpPr>
          <p:grpSpPr>
            <a:xfrm>
              <a:off x="3588437" y="4108448"/>
              <a:ext cx="822804" cy="661927"/>
              <a:chOff x="4986715" y="1893989"/>
              <a:chExt cx="822804" cy="661927"/>
            </a:xfrm>
          </p:grpSpPr>
          <p:sp>
            <p:nvSpPr>
              <p:cNvPr id="216" name="TextBox 215">
                <a:extLst>
                  <a:ext uri="{FF2B5EF4-FFF2-40B4-BE49-F238E27FC236}">
                    <a16:creationId xmlns:a16="http://schemas.microsoft.com/office/drawing/2014/main" id="{9DDD30CC-1ACB-4DD8-58FF-F6053B0D57D2}"/>
                  </a:ext>
                </a:extLst>
              </p:cNvPr>
              <p:cNvSpPr txBox="1"/>
              <p:nvPr/>
            </p:nvSpPr>
            <p:spPr>
              <a:xfrm>
                <a:off x="4986715" y="2340472"/>
                <a:ext cx="822804" cy="215444"/>
              </a:xfrm>
              <a:prstGeom prst="rect">
                <a:avLst/>
              </a:prstGeom>
              <a:noFill/>
            </p:spPr>
            <p:txBody>
              <a:bodyPr wrap="square" lIns="0" tIns="0" rIns="0" bIns="0" rtlCol="0">
                <a:spAutoFit/>
              </a:bodyPr>
              <a:lstStyle/>
              <a:p>
                <a:pPr algn="ctr"/>
                <a:r>
                  <a:rPr lang="en-US" sz="700" dirty="0"/>
                  <a:t>QUE. EXTRACTION AGENT</a:t>
                </a:r>
              </a:p>
            </p:txBody>
          </p:sp>
          <p:pic>
            <p:nvPicPr>
              <p:cNvPr id="217" name="Graphic 216" descr="Robot with solid fill">
                <a:extLst>
                  <a:ext uri="{FF2B5EF4-FFF2-40B4-BE49-F238E27FC236}">
                    <a16:creationId xmlns:a16="http://schemas.microsoft.com/office/drawing/2014/main" id="{2D11CD16-2378-4234-12BF-73BB67DF45FF}"/>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167478" y="1893989"/>
                <a:ext cx="461278" cy="459417"/>
              </a:xfrm>
              <a:prstGeom prst="rect">
                <a:avLst/>
              </a:prstGeom>
            </p:spPr>
          </p:pic>
        </p:grpSp>
        <p:grpSp>
          <p:nvGrpSpPr>
            <p:cNvPr id="210" name="Group 209">
              <a:extLst>
                <a:ext uri="{FF2B5EF4-FFF2-40B4-BE49-F238E27FC236}">
                  <a16:creationId xmlns:a16="http://schemas.microsoft.com/office/drawing/2014/main" id="{AC9AA273-393F-E900-3605-E585CFFDA0E0}"/>
                </a:ext>
              </a:extLst>
            </p:cNvPr>
            <p:cNvGrpSpPr/>
            <p:nvPr/>
          </p:nvGrpSpPr>
          <p:grpSpPr>
            <a:xfrm>
              <a:off x="4696010" y="3833719"/>
              <a:ext cx="524504" cy="669932"/>
              <a:chOff x="5208972" y="1893989"/>
              <a:chExt cx="524504" cy="669932"/>
            </a:xfrm>
          </p:grpSpPr>
          <p:sp>
            <p:nvSpPr>
              <p:cNvPr id="214" name="TextBox 213">
                <a:extLst>
                  <a:ext uri="{FF2B5EF4-FFF2-40B4-BE49-F238E27FC236}">
                    <a16:creationId xmlns:a16="http://schemas.microsoft.com/office/drawing/2014/main" id="{8F72AEB8-6869-B3C8-390A-51D700A79931}"/>
                  </a:ext>
                </a:extLst>
              </p:cNvPr>
              <p:cNvSpPr txBox="1"/>
              <p:nvPr/>
            </p:nvSpPr>
            <p:spPr>
              <a:xfrm>
                <a:off x="5208972" y="2348477"/>
                <a:ext cx="524504" cy="215444"/>
              </a:xfrm>
              <a:prstGeom prst="rect">
                <a:avLst/>
              </a:prstGeom>
              <a:noFill/>
            </p:spPr>
            <p:txBody>
              <a:bodyPr wrap="square" lIns="0" tIns="0" rIns="0" bIns="0" rtlCol="0">
                <a:spAutoFit/>
              </a:bodyPr>
              <a:lstStyle/>
              <a:p>
                <a:pPr algn="ctr"/>
                <a:r>
                  <a:rPr lang="en-US" sz="700" dirty="0"/>
                  <a:t>INTELLITAG AGENT</a:t>
                </a:r>
              </a:p>
            </p:txBody>
          </p:sp>
          <p:pic>
            <p:nvPicPr>
              <p:cNvPr id="215" name="Graphic 214" descr="Robot with solid fill">
                <a:extLst>
                  <a:ext uri="{FF2B5EF4-FFF2-40B4-BE49-F238E27FC236}">
                    <a16:creationId xmlns:a16="http://schemas.microsoft.com/office/drawing/2014/main" id="{2BDFF290-8A50-77FC-5BD9-24C5BF0E42A6}"/>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5240585" y="1893989"/>
                <a:ext cx="461278" cy="459417"/>
              </a:xfrm>
              <a:prstGeom prst="rect">
                <a:avLst/>
              </a:prstGeom>
            </p:spPr>
          </p:pic>
        </p:grpSp>
        <p:cxnSp>
          <p:nvCxnSpPr>
            <p:cNvPr id="211" name="Connector: Curved 210">
              <a:extLst>
                <a:ext uri="{FF2B5EF4-FFF2-40B4-BE49-F238E27FC236}">
                  <a16:creationId xmlns:a16="http://schemas.microsoft.com/office/drawing/2014/main" id="{467D8D40-22D9-1F6B-6C7D-959A3AD7E608}"/>
                </a:ext>
              </a:extLst>
            </p:cNvPr>
            <p:cNvCxnSpPr>
              <a:cxnSpLocks/>
              <a:stCxn id="185" idx="0"/>
              <a:endCxn id="216" idx="2"/>
            </p:cNvCxnSpPr>
            <p:nvPr/>
          </p:nvCxnSpPr>
          <p:spPr>
            <a:xfrm rot="16200000" flipV="1">
              <a:off x="4113542" y="4656672"/>
              <a:ext cx="214684" cy="442089"/>
            </a:xfrm>
            <a:prstGeom prst="curved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Connector: Curved 211">
              <a:extLst>
                <a:ext uri="{FF2B5EF4-FFF2-40B4-BE49-F238E27FC236}">
                  <a16:creationId xmlns:a16="http://schemas.microsoft.com/office/drawing/2014/main" id="{F45C837F-8A6A-970E-61CC-80C01F00C481}"/>
                </a:ext>
              </a:extLst>
            </p:cNvPr>
            <p:cNvCxnSpPr>
              <a:cxnSpLocks/>
              <a:stCxn id="215" idx="0"/>
              <a:endCxn id="176" idx="2"/>
            </p:cNvCxnSpPr>
            <p:nvPr/>
          </p:nvCxnSpPr>
          <p:spPr>
            <a:xfrm rot="16200000" flipV="1">
              <a:off x="4572867" y="3448324"/>
              <a:ext cx="254456" cy="51633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Connector: Curved 212">
              <a:extLst>
                <a:ext uri="{FF2B5EF4-FFF2-40B4-BE49-F238E27FC236}">
                  <a16:creationId xmlns:a16="http://schemas.microsoft.com/office/drawing/2014/main" id="{A7976C61-A973-29B2-684E-256B8D9AB13D}"/>
                </a:ext>
              </a:extLst>
            </p:cNvPr>
            <p:cNvCxnSpPr>
              <a:cxnSpLocks/>
              <a:stCxn id="217" idx="3"/>
              <a:endCxn id="215" idx="1"/>
            </p:cNvCxnSpPr>
            <p:nvPr/>
          </p:nvCxnSpPr>
          <p:spPr>
            <a:xfrm flipV="1">
              <a:off x="4230478" y="4063428"/>
              <a:ext cx="497145" cy="274729"/>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5" name="Background Transparent">
            <a:extLst>
              <a:ext uri="{FF2B5EF4-FFF2-40B4-BE49-F238E27FC236}">
                <a16:creationId xmlns:a16="http://schemas.microsoft.com/office/drawing/2014/main" id="{F0D20EB1-2430-FA69-41FB-CA8A6F9361E9}"/>
              </a:ext>
            </a:extLst>
          </p:cNvPr>
          <p:cNvSpPr/>
          <p:nvPr/>
        </p:nvSpPr>
        <p:spPr>
          <a:xfrm>
            <a:off x="0" y="0"/>
            <a:ext cx="12193588" cy="6858000"/>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ackground Center">
            <a:extLst>
              <a:ext uri="{FF2B5EF4-FFF2-40B4-BE49-F238E27FC236}">
                <a16:creationId xmlns:a16="http://schemas.microsoft.com/office/drawing/2014/main" id="{BB00E3A7-3E6A-B87D-9A4D-CC41F4D4D779}"/>
              </a:ext>
            </a:extLst>
          </p:cNvPr>
          <p:cNvSpPr/>
          <p:nvPr/>
        </p:nvSpPr>
        <p:spPr>
          <a:xfrm>
            <a:off x="2642394" y="785091"/>
            <a:ext cx="6908800" cy="5283200"/>
          </a:xfrm>
          <a:prstGeom prst="roundRect">
            <a:avLst>
              <a:gd name="adj" fmla="val 4659"/>
            </a:avLst>
          </a:prstGeom>
          <a:solidFill>
            <a:schemeClr val="bg1"/>
          </a:solidFill>
          <a:ln w="6350">
            <a:solidFill>
              <a:schemeClr val="tx2">
                <a:lumMod val="60000"/>
                <a:lumOff val="40000"/>
              </a:schemeClr>
            </a:solidFill>
            <a:prstDash val="dash"/>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mail Text">
            <a:extLst>
              <a:ext uri="{FF2B5EF4-FFF2-40B4-BE49-F238E27FC236}">
                <a16:creationId xmlns:a16="http://schemas.microsoft.com/office/drawing/2014/main" id="{D779B6F7-AC5C-BD67-1837-0DE6006A69DC}"/>
              </a:ext>
            </a:extLst>
          </p:cNvPr>
          <p:cNvSpPr>
            <a:spLocks noChangeArrowheads="1"/>
          </p:cNvSpPr>
          <p:nvPr/>
        </p:nvSpPr>
        <p:spPr bwMode="auto">
          <a:xfrm>
            <a:off x="2642394" y="1680709"/>
            <a:ext cx="6908800" cy="4175502"/>
          </a:xfrm>
          <a:prstGeom prst="rect">
            <a:avLst/>
          </a:prstGeom>
          <a:noFill/>
          <a:ln w="9525">
            <a:noFill/>
            <a:prstDash val="dash"/>
          </a:ln>
          <a:effectLst/>
        </p:spPr>
        <p:txBody>
          <a:bodyPr vert="horz" wrap="square" lIns="137160" tIns="45720" rIns="137160" bIns="4572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spcBef>
                <a:spcPts val="600"/>
              </a:spcBef>
              <a:spcAft>
                <a:spcPts val="600"/>
              </a:spcAft>
              <a:buClrTx/>
            </a:pPr>
            <a:r>
              <a:rPr lang="en-US" altLang="en-US" sz="900" dirty="0">
                <a:solidFill>
                  <a:srgbClr val="212121"/>
                </a:solidFill>
                <a:latin typeface="+mn-lt"/>
              </a:rPr>
              <a:t>Subject: Assistance with Your Damaged Order</a:t>
            </a:r>
          </a:p>
          <a:p>
            <a:pPr lvl="0">
              <a:spcBef>
                <a:spcPts val="600"/>
              </a:spcBef>
              <a:spcAft>
                <a:spcPts val="600"/>
              </a:spcAft>
              <a:buClrTx/>
            </a:pPr>
            <a:r>
              <a:rPr lang="en-US" altLang="en-US" sz="900" dirty="0">
                <a:solidFill>
                  <a:srgbClr val="212121"/>
                </a:solidFill>
                <a:latin typeface="+mn-lt"/>
              </a:rPr>
              <a:t>Dear Nikhil,</a:t>
            </a:r>
          </a:p>
          <a:p>
            <a:pPr lvl="0">
              <a:spcBef>
                <a:spcPts val="600"/>
              </a:spcBef>
              <a:spcAft>
                <a:spcPts val="600"/>
              </a:spcAft>
              <a:buClrTx/>
            </a:pPr>
            <a:r>
              <a:rPr lang="en-US" altLang="en-US" sz="900" dirty="0">
                <a:solidFill>
                  <a:srgbClr val="212121"/>
                </a:solidFill>
                <a:latin typeface="+mn-lt"/>
              </a:rPr>
              <a:t>Thank you for reaching out to us. We sincerely regret the inconvenience caused by the damaged package.</a:t>
            </a:r>
          </a:p>
          <a:p>
            <a:pPr lvl="0">
              <a:spcBef>
                <a:spcPts val="600"/>
              </a:spcBef>
              <a:spcAft>
                <a:spcPts val="600"/>
              </a:spcAft>
              <a:buClrTx/>
            </a:pPr>
            <a:r>
              <a:rPr lang="en-US" altLang="en-US" sz="900" dirty="0">
                <a:solidFill>
                  <a:srgbClr val="212121"/>
                </a:solidFill>
                <a:latin typeface="+mn-lt"/>
              </a:rPr>
              <a:t>Product and Shipment Status:</a:t>
            </a:r>
          </a:p>
          <a:p>
            <a:pPr lvl="0">
              <a:spcBef>
                <a:spcPts val="600"/>
              </a:spcBef>
              <a:spcAft>
                <a:spcPts val="600"/>
              </a:spcAft>
              <a:buClrTx/>
            </a:pPr>
            <a:r>
              <a:rPr lang="en-US" altLang="en-US" sz="900" b="1" dirty="0">
                <a:solidFill>
                  <a:srgbClr val="212121"/>
                </a:solidFill>
                <a:latin typeface="+mn-lt"/>
              </a:rPr>
              <a:t>Product Name: </a:t>
            </a:r>
            <a:r>
              <a:rPr lang="en-US" altLang="en-US" sz="900" dirty="0">
                <a:solidFill>
                  <a:srgbClr val="212121"/>
                </a:solidFill>
                <a:latin typeface="+mn-lt"/>
              </a:rPr>
              <a:t>Moong Dal</a:t>
            </a:r>
          </a:p>
          <a:p>
            <a:pPr lvl="0">
              <a:spcBef>
                <a:spcPts val="600"/>
              </a:spcBef>
              <a:spcAft>
                <a:spcPts val="600"/>
              </a:spcAft>
              <a:buClrTx/>
            </a:pPr>
            <a:r>
              <a:rPr lang="en-US" altLang="en-US" sz="900" b="1" dirty="0">
                <a:solidFill>
                  <a:srgbClr val="212121"/>
                </a:solidFill>
                <a:latin typeface="+mn-lt"/>
              </a:rPr>
              <a:t>Delivery Status: </a:t>
            </a:r>
            <a:r>
              <a:rPr lang="en-US" altLang="en-US" sz="900" dirty="0">
                <a:solidFill>
                  <a:srgbClr val="212121"/>
                </a:solidFill>
                <a:latin typeface="+mn-lt"/>
              </a:rPr>
              <a:t>Delivered</a:t>
            </a:r>
          </a:p>
          <a:p>
            <a:pPr lvl="0">
              <a:spcBef>
                <a:spcPts val="600"/>
              </a:spcBef>
              <a:spcAft>
                <a:spcPts val="600"/>
              </a:spcAft>
              <a:buClrTx/>
            </a:pPr>
            <a:r>
              <a:rPr lang="en-US" altLang="en-US" sz="900" b="1" dirty="0">
                <a:solidFill>
                  <a:srgbClr val="212121"/>
                </a:solidFill>
                <a:latin typeface="+mn-lt"/>
              </a:rPr>
              <a:t>Return Procedure:</a:t>
            </a:r>
          </a:p>
          <a:p>
            <a:pPr marL="171450" lvl="0" indent="-171450">
              <a:spcBef>
                <a:spcPts val="0"/>
              </a:spcBef>
              <a:spcAft>
                <a:spcPts val="400"/>
              </a:spcAft>
              <a:buClrTx/>
              <a:buFont typeface="Arial" panose="020B0604020202020204" pitchFamily="34" charset="0"/>
              <a:buChar char="•"/>
            </a:pPr>
            <a:r>
              <a:rPr lang="en-US" altLang="en-US" sz="900" dirty="0">
                <a:solidFill>
                  <a:srgbClr val="212121"/>
                </a:solidFill>
                <a:latin typeface="+mn-lt"/>
              </a:rPr>
              <a:t>To initiate a return, please provide proof of purchase and ensure the item is returned in its original packaging.</a:t>
            </a:r>
          </a:p>
          <a:p>
            <a:pPr marL="171450" lvl="0" indent="-171450">
              <a:spcBef>
                <a:spcPts val="0"/>
              </a:spcBef>
              <a:spcAft>
                <a:spcPts val="400"/>
              </a:spcAft>
              <a:buClrTx/>
              <a:buFont typeface="Arial" panose="020B0604020202020204" pitchFamily="34" charset="0"/>
              <a:buChar char="•"/>
            </a:pPr>
            <a:r>
              <a:rPr lang="en-US" altLang="en-US" sz="900" dirty="0">
                <a:solidFill>
                  <a:srgbClr val="212121"/>
                </a:solidFill>
                <a:latin typeface="+mn-lt"/>
              </a:rPr>
              <a:t>Once your return request is approved, you will receive instructions on how to ship the item back.</a:t>
            </a:r>
          </a:p>
          <a:p>
            <a:pPr marL="171450" lvl="0" indent="-171450">
              <a:spcBef>
                <a:spcPts val="0"/>
              </a:spcBef>
              <a:spcAft>
                <a:spcPts val="400"/>
              </a:spcAft>
              <a:buClrTx/>
              <a:buFont typeface="Arial" panose="020B0604020202020204" pitchFamily="34" charset="0"/>
              <a:buChar char="•"/>
            </a:pPr>
            <a:r>
              <a:rPr lang="en-US" altLang="en-US" sz="900" dirty="0">
                <a:solidFill>
                  <a:srgbClr val="212121"/>
                </a:solidFill>
                <a:latin typeface="+mn-lt"/>
              </a:rPr>
              <a:t>After inspection, the refund or replacement will be processed accordingly.</a:t>
            </a:r>
          </a:p>
          <a:p>
            <a:pPr lvl="0">
              <a:spcBef>
                <a:spcPts val="600"/>
              </a:spcBef>
              <a:spcAft>
                <a:spcPts val="600"/>
              </a:spcAft>
              <a:buClrTx/>
            </a:pPr>
            <a:r>
              <a:rPr lang="en-US" altLang="en-US" sz="900" b="1" dirty="0">
                <a:solidFill>
                  <a:srgbClr val="212121"/>
                </a:solidFill>
                <a:latin typeface="+mn-lt"/>
              </a:rPr>
              <a:t>Refund &amp; Replacement Policy:</a:t>
            </a:r>
          </a:p>
          <a:p>
            <a:pPr marL="171450" lvl="0" indent="-171450">
              <a:spcBef>
                <a:spcPts val="0"/>
              </a:spcBef>
              <a:spcAft>
                <a:spcPts val="400"/>
              </a:spcAft>
              <a:buClrTx/>
              <a:buFont typeface="Arial" panose="020B0604020202020204" pitchFamily="34" charset="0"/>
              <a:buChar char="•"/>
            </a:pPr>
            <a:r>
              <a:rPr lang="en-US" altLang="en-US" sz="900" dirty="0">
                <a:solidFill>
                  <a:srgbClr val="212121"/>
                </a:solidFill>
                <a:latin typeface="+mn-lt"/>
              </a:rPr>
              <a:t>Since you have reported a damaged item with an image attachment, our team will review your case.</a:t>
            </a:r>
          </a:p>
          <a:p>
            <a:pPr marL="171450" lvl="0" indent="-171450">
              <a:spcBef>
                <a:spcPts val="0"/>
              </a:spcBef>
              <a:spcAft>
                <a:spcPts val="400"/>
              </a:spcAft>
              <a:buClrTx/>
              <a:buFont typeface="Arial" panose="020B0604020202020204" pitchFamily="34" charset="0"/>
              <a:buChar char="•"/>
            </a:pPr>
            <a:r>
              <a:rPr lang="en-US" altLang="en-US" sz="900" dirty="0">
                <a:solidFill>
                  <a:srgbClr val="212121"/>
                </a:solidFill>
                <a:latin typeface="+mn-lt"/>
              </a:rPr>
              <a:t>If the damage is verified, you will be eligible for either a full refund or a replacement of the product.</a:t>
            </a:r>
          </a:p>
          <a:p>
            <a:pPr marL="171450" lvl="0" indent="-171450">
              <a:spcBef>
                <a:spcPts val="0"/>
              </a:spcBef>
              <a:spcAft>
                <a:spcPts val="400"/>
              </a:spcAft>
              <a:buClrTx/>
              <a:buFont typeface="Arial" panose="020B0604020202020204" pitchFamily="34" charset="0"/>
              <a:buChar char="•"/>
            </a:pPr>
            <a:r>
              <a:rPr lang="en-US" altLang="en-US" sz="900" dirty="0">
                <a:solidFill>
                  <a:srgbClr val="212121"/>
                </a:solidFill>
                <a:latin typeface="+mn-lt"/>
              </a:rPr>
              <a:t>Refunds or replacements will be processed as per our policy, and you will receive further updates shortly.</a:t>
            </a:r>
          </a:p>
          <a:p>
            <a:pPr marL="171450" lvl="0" indent="-171450">
              <a:spcBef>
                <a:spcPts val="0"/>
              </a:spcBef>
              <a:spcAft>
                <a:spcPts val="400"/>
              </a:spcAft>
              <a:buClrTx/>
              <a:buFont typeface="Arial" panose="020B0604020202020204" pitchFamily="34" charset="0"/>
              <a:buChar char="•"/>
            </a:pPr>
            <a:r>
              <a:rPr lang="en-US" altLang="en-US" sz="900" dirty="0">
                <a:solidFill>
                  <a:srgbClr val="212121"/>
                </a:solidFill>
                <a:latin typeface="+mn-lt"/>
              </a:rPr>
              <a:t>Our support team will reach out if any additional details are needed. If you require further assistance, feel free to contact us.</a:t>
            </a:r>
          </a:p>
          <a:p>
            <a:pPr lvl="0">
              <a:spcBef>
                <a:spcPts val="600"/>
              </a:spcBef>
              <a:buClrTx/>
            </a:pPr>
            <a:r>
              <a:rPr lang="en-US" altLang="en-US" sz="900" b="1" dirty="0">
                <a:solidFill>
                  <a:srgbClr val="212121"/>
                </a:solidFill>
                <a:latin typeface="+mn-lt"/>
              </a:rPr>
              <a:t>Best regards,</a:t>
            </a:r>
          </a:p>
          <a:p>
            <a:pPr lvl="0">
              <a:buClrTx/>
            </a:pPr>
            <a:r>
              <a:rPr lang="en-US" altLang="en-US" sz="900" dirty="0">
                <a:solidFill>
                  <a:srgbClr val="212121"/>
                </a:solidFill>
                <a:latin typeface="+mn-lt"/>
              </a:rPr>
              <a:t>AIVA</a:t>
            </a:r>
          </a:p>
          <a:p>
            <a:pPr lvl="0">
              <a:buClrTx/>
            </a:pPr>
            <a:r>
              <a:rPr lang="en-US" altLang="en-US" sz="900" dirty="0">
                <a:solidFill>
                  <a:srgbClr val="212121"/>
                </a:solidFill>
                <a:latin typeface="+mn-lt"/>
              </a:rPr>
              <a:t>Your AI-Powered Support Assistant</a:t>
            </a:r>
          </a:p>
        </p:txBody>
      </p:sp>
      <p:grpSp>
        <p:nvGrpSpPr>
          <p:cNvPr id="12" name="BUILDER Agent">
            <a:extLst>
              <a:ext uri="{FF2B5EF4-FFF2-40B4-BE49-F238E27FC236}">
                <a16:creationId xmlns:a16="http://schemas.microsoft.com/office/drawing/2014/main" id="{94AB6738-9008-52B4-9790-0BB5F303F17C}"/>
              </a:ext>
            </a:extLst>
          </p:cNvPr>
          <p:cNvGrpSpPr>
            <a:grpSpLocks/>
          </p:cNvGrpSpPr>
          <p:nvPr/>
        </p:nvGrpSpPr>
        <p:grpSpPr>
          <a:xfrm>
            <a:off x="5866155" y="883618"/>
            <a:ext cx="461278" cy="661928"/>
            <a:chOff x="11326343" y="1880466"/>
            <a:chExt cx="461278" cy="661928"/>
          </a:xfrm>
        </p:grpSpPr>
        <p:sp>
          <p:nvSpPr>
            <p:cNvPr id="13" name="TextBox 12">
              <a:extLst>
                <a:ext uri="{FF2B5EF4-FFF2-40B4-BE49-F238E27FC236}">
                  <a16:creationId xmlns:a16="http://schemas.microsoft.com/office/drawing/2014/main" id="{725DE9B9-618A-8ECC-22C0-2F39B5230092}"/>
                </a:ext>
              </a:extLst>
            </p:cNvPr>
            <p:cNvSpPr txBox="1">
              <a:spLocks/>
            </p:cNvSpPr>
            <p:nvPr/>
          </p:nvSpPr>
          <p:spPr>
            <a:xfrm>
              <a:off x="11350996" y="2326950"/>
              <a:ext cx="411972" cy="215444"/>
            </a:xfrm>
            <a:prstGeom prst="rect">
              <a:avLst/>
            </a:prstGeom>
            <a:noFill/>
          </p:spPr>
          <p:txBody>
            <a:bodyPr wrap="none" lIns="0" tIns="0" rIns="0" bIns="0" rtlCol="0">
              <a:spAutoFit/>
            </a:bodyPr>
            <a:lstStyle/>
            <a:p>
              <a:pPr algn="ctr"/>
              <a:r>
                <a:rPr lang="en-US" sz="700" dirty="0">
                  <a:latin typeface="+mn-lt"/>
                </a:rPr>
                <a:t>BUILDER </a:t>
              </a:r>
              <a:br>
                <a:rPr lang="en-US" sz="700" dirty="0">
                  <a:latin typeface="+mn-lt"/>
                </a:rPr>
              </a:br>
              <a:r>
                <a:rPr lang="en-US" sz="700" dirty="0">
                  <a:latin typeface="+mn-lt"/>
                </a:rPr>
                <a:t>AGENT</a:t>
              </a:r>
            </a:p>
          </p:txBody>
        </p:sp>
        <p:pic>
          <p:nvPicPr>
            <p:cNvPr id="14" name="Graphic 13" descr="Robot with solid fill">
              <a:extLst>
                <a:ext uri="{FF2B5EF4-FFF2-40B4-BE49-F238E27FC236}">
                  <a16:creationId xmlns:a16="http://schemas.microsoft.com/office/drawing/2014/main" id="{181DEC22-DF19-B81F-833A-E60B27ACED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26343" y="1880466"/>
              <a:ext cx="461278" cy="459417"/>
            </a:xfrm>
            <a:prstGeom prst="rect">
              <a:avLst/>
            </a:prstGeom>
          </p:spPr>
        </p:pic>
      </p:grpSp>
      <p:sp>
        <p:nvSpPr>
          <p:cNvPr id="4" name="TextBox 3">
            <a:extLst>
              <a:ext uri="{FF2B5EF4-FFF2-40B4-BE49-F238E27FC236}">
                <a16:creationId xmlns:a16="http://schemas.microsoft.com/office/drawing/2014/main" id="{89E7F91C-6C6F-06CD-6F7F-F418D61815E4}"/>
              </a:ext>
            </a:extLst>
          </p:cNvPr>
          <p:cNvSpPr txBox="1"/>
          <p:nvPr/>
        </p:nvSpPr>
        <p:spPr>
          <a:xfrm>
            <a:off x="8810800" y="1334860"/>
            <a:ext cx="811441" cy="400110"/>
          </a:xfrm>
          <a:prstGeom prst="rect">
            <a:avLst/>
          </a:prstGeom>
          <a:noFill/>
        </p:spPr>
        <p:txBody>
          <a:bodyPr wrap="none" rtlCol="0">
            <a:spAutoFit/>
          </a:bodyPr>
          <a:lstStyle/>
          <a:p>
            <a:r>
              <a:rPr lang="en-US" sz="1000"/>
              <a:t>Click Here </a:t>
            </a:r>
          </a:p>
          <a:p>
            <a:pPr algn="ctr"/>
            <a:r>
              <a:rPr lang="en-US" sz="1000"/>
              <a:t>to Close</a:t>
            </a:r>
          </a:p>
        </p:txBody>
      </p:sp>
      <p:sp>
        <p:nvSpPr>
          <p:cNvPr id="15" name="Close Builder">
            <a:hlinkClick r:id="rId25" action="ppaction://hlinksldjump"/>
            <a:extLst>
              <a:ext uri="{FF2B5EF4-FFF2-40B4-BE49-F238E27FC236}">
                <a16:creationId xmlns:a16="http://schemas.microsoft.com/office/drawing/2014/main" id="{46D91E8B-E39F-99D0-DF2E-3AC350C4173E}"/>
              </a:ext>
            </a:extLst>
          </p:cNvPr>
          <p:cNvSpPr/>
          <p:nvPr/>
        </p:nvSpPr>
        <p:spPr>
          <a:xfrm>
            <a:off x="8981955" y="883618"/>
            <a:ext cx="439838" cy="520861"/>
          </a:xfrm>
          <a:prstGeom prst="mathMultiply">
            <a:avLst>
              <a:gd name="adj1" fmla="val 20888"/>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427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45"/>
                                        </p:tgtEl>
                                        <p:attrNameLst>
                                          <p:attrName>style.visibility</p:attrName>
                                        </p:attrNameLst>
                                      </p:cBhvr>
                                      <p:to>
                                        <p:strVal val="visible"/>
                                      </p:to>
                                    </p:set>
                                    <p:anim calcmode="lin" valueType="num">
                                      <p:cBhvr>
                                        <p:cTn id="10" dur="500" fill="hold"/>
                                        <p:tgtEl>
                                          <p:spTgt spid="245"/>
                                        </p:tgtEl>
                                        <p:attrNameLst>
                                          <p:attrName>ppt_w</p:attrName>
                                        </p:attrNameLst>
                                      </p:cBhvr>
                                      <p:tavLst>
                                        <p:tav tm="0">
                                          <p:val>
                                            <p:fltVal val="0"/>
                                          </p:val>
                                        </p:tav>
                                        <p:tav tm="100000">
                                          <p:val>
                                            <p:strVal val="#ppt_w"/>
                                          </p:val>
                                        </p:tav>
                                      </p:tavLst>
                                    </p:anim>
                                    <p:anim calcmode="lin" valueType="num">
                                      <p:cBhvr>
                                        <p:cTn id="11" dur="500" fill="hold"/>
                                        <p:tgtEl>
                                          <p:spTgt spid="245"/>
                                        </p:tgtEl>
                                        <p:attrNameLst>
                                          <p:attrName>ppt_h</p:attrName>
                                        </p:attrNameLst>
                                      </p:cBhvr>
                                      <p:tavLst>
                                        <p:tav tm="0">
                                          <p:val>
                                            <p:fltVal val="0"/>
                                          </p:val>
                                        </p:tav>
                                        <p:tav tm="100000">
                                          <p:val>
                                            <p:strVal val="#ppt_h"/>
                                          </p:val>
                                        </p:tav>
                                      </p:tavLst>
                                    </p:anim>
                                    <p:animEffect transition="in" filter="fade">
                                      <p:cBhvr>
                                        <p:cTn id="12" dur="500"/>
                                        <p:tgtEl>
                                          <p:spTgt spid="245"/>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2"/>
                                        </p:tgtEl>
                                        <p:attrNameLst>
                                          <p:attrName>r</p:attrName>
                                        </p:attrNameLst>
                                      </p:cBhvr>
                                    </p:animRot>
                                    <p:animRot by="-240000">
                                      <p:cBhvr>
                                        <p:cTn id="23" dur="200" fill="hold">
                                          <p:stCondLst>
                                            <p:cond delay="200"/>
                                          </p:stCondLst>
                                        </p:cTn>
                                        <p:tgtEl>
                                          <p:spTgt spid="12"/>
                                        </p:tgtEl>
                                        <p:attrNameLst>
                                          <p:attrName>r</p:attrName>
                                        </p:attrNameLst>
                                      </p:cBhvr>
                                    </p:animRot>
                                    <p:animRot by="240000">
                                      <p:cBhvr>
                                        <p:cTn id="24" dur="200" fill="hold">
                                          <p:stCondLst>
                                            <p:cond delay="400"/>
                                          </p:stCondLst>
                                        </p:cTn>
                                        <p:tgtEl>
                                          <p:spTgt spid="12"/>
                                        </p:tgtEl>
                                        <p:attrNameLst>
                                          <p:attrName>r</p:attrName>
                                        </p:attrNameLst>
                                      </p:cBhvr>
                                    </p:animRot>
                                    <p:animRot by="-240000">
                                      <p:cBhvr>
                                        <p:cTn id="25" dur="200" fill="hold">
                                          <p:stCondLst>
                                            <p:cond delay="600"/>
                                          </p:stCondLst>
                                        </p:cTn>
                                        <p:tgtEl>
                                          <p:spTgt spid="12"/>
                                        </p:tgtEl>
                                        <p:attrNameLst>
                                          <p:attrName>r</p:attrName>
                                        </p:attrNameLst>
                                      </p:cBhvr>
                                    </p:animRot>
                                    <p:animRot by="120000">
                                      <p:cBhvr>
                                        <p:cTn id="26" dur="200" fill="hold">
                                          <p:stCondLst>
                                            <p:cond delay="800"/>
                                          </p:stCondLst>
                                        </p:cTn>
                                        <p:tgtEl>
                                          <p:spTgt spid="12"/>
                                        </p:tgtEl>
                                        <p:attrNameLst>
                                          <p:attrName>r</p:attrName>
                                        </p:attrNameLst>
                                      </p:cBhvr>
                                    </p:animRo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1500"/>
                            </p:stCondLst>
                            <p:childTnLst>
                              <p:par>
                                <p:cTn id="35" presetID="26" presetClass="emph" presetSubtype="0" fill="hold" grpId="1" nodeType="afterEffect">
                                  <p:stCondLst>
                                    <p:cond delay="0"/>
                                  </p:stCondLst>
                                  <p:childTnLst>
                                    <p:animEffect transition="out" filter="fade">
                                      <p:cBhvr>
                                        <p:cTn id="36" dur="500" tmFilter="0, 0; .2, .5; .8, .5; 1, 0"/>
                                        <p:tgtEl>
                                          <p:spTgt spid="15"/>
                                        </p:tgtEl>
                                      </p:cBhvr>
                                    </p:animEffect>
                                    <p:animScale>
                                      <p:cBhvr>
                                        <p:cTn id="3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p:bldP spid="10" grpId="0" animBg="1"/>
      <p:bldP spid="11" grpId="0"/>
      <p:bldP spid="4" grpId="0"/>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67241-E0BF-CAF2-D9A3-83704CAA758A}"/>
            </a:ext>
          </a:extLst>
        </p:cNvPr>
        <p:cNvGrpSpPr/>
        <p:nvPr/>
      </p:nvGrpSpPr>
      <p:grpSpPr>
        <a:xfrm>
          <a:off x="0" y="0"/>
          <a:ext cx="0" cy="0"/>
          <a:chOff x="0" y="0"/>
          <a:chExt cx="0" cy="0"/>
        </a:xfrm>
      </p:grpSpPr>
      <p:sp>
        <p:nvSpPr>
          <p:cNvPr id="61" name="Title 60">
            <a:extLst>
              <a:ext uri="{FF2B5EF4-FFF2-40B4-BE49-F238E27FC236}">
                <a16:creationId xmlns:a16="http://schemas.microsoft.com/office/drawing/2014/main" id="{6FF5442A-7830-5613-3D92-3CAB9785EF03}"/>
              </a:ext>
            </a:extLst>
          </p:cNvPr>
          <p:cNvSpPr>
            <a:spLocks noGrp="1"/>
          </p:cNvSpPr>
          <p:nvPr>
            <p:ph type="ctrTitle"/>
          </p:nvPr>
        </p:nvSpPr>
        <p:spPr>
          <a:xfrm>
            <a:off x="450494" y="211639"/>
            <a:ext cx="9426313" cy="624385"/>
          </a:xfrm>
        </p:spPr>
        <p:txBody>
          <a:bodyPr spcFirstLastPara="1" vert="horz" wrap="square" lIns="91425" tIns="91425" rIns="91425" bIns="91425" rtlCol="0" anchor="ctr" anchorCtr="0">
            <a:noAutofit/>
          </a:bodyPr>
          <a:lstStyle/>
          <a:p>
            <a:r>
              <a:rPr lang="en-US"/>
              <a:t>Feature Extensibility For Customer Service</a:t>
            </a:r>
          </a:p>
        </p:txBody>
      </p:sp>
      <p:grpSp>
        <p:nvGrpSpPr>
          <p:cNvPr id="5" name="Group 4">
            <a:extLst>
              <a:ext uri="{FF2B5EF4-FFF2-40B4-BE49-F238E27FC236}">
                <a16:creationId xmlns:a16="http://schemas.microsoft.com/office/drawing/2014/main" id="{E1D294E3-63A1-B371-31AF-34E9D108795E}"/>
              </a:ext>
            </a:extLst>
          </p:cNvPr>
          <p:cNvGrpSpPr/>
          <p:nvPr/>
        </p:nvGrpSpPr>
        <p:grpSpPr>
          <a:xfrm>
            <a:off x="420858" y="970871"/>
            <a:ext cx="11351872" cy="5324062"/>
            <a:chOff x="658312" y="970871"/>
            <a:chExt cx="11351872" cy="5324062"/>
          </a:xfrm>
        </p:grpSpPr>
        <p:grpSp>
          <p:nvGrpSpPr>
            <p:cNvPr id="2" name="Group 1">
              <a:extLst>
                <a:ext uri="{FF2B5EF4-FFF2-40B4-BE49-F238E27FC236}">
                  <a16:creationId xmlns:a16="http://schemas.microsoft.com/office/drawing/2014/main" id="{E6248EA8-58C6-6556-B5C8-27B9807983E2}"/>
                </a:ext>
              </a:extLst>
            </p:cNvPr>
            <p:cNvGrpSpPr/>
            <p:nvPr/>
          </p:nvGrpSpPr>
          <p:grpSpPr>
            <a:xfrm>
              <a:off x="8384661" y="970871"/>
              <a:ext cx="3625523" cy="5324062"/>
              <a:chOff x="8384661" y="970871"/>
              <a:chExt cx="3625523" cy="5324062"/>
            </a:xfrm>
          </p:grpSpPr>
          <p:sp>
            <p:nvSpPr>
              <p:cNvPr id="17" name="TextBox 16">
                <a:extLst>
                  <a:ext uri="{FF2B5EF4-FFF2-40B4-BE49-F238E27FC236}">
                    <a16:creationId xmlns:a16="http://schemas.microsoft.com/office/drawing/2014/main" id="{1068DB54-85F0-46CE-20BB-011A3F1D51C4}"/>
                  </a:ext>
                </a:extLst>
              </p:cNvPr>
              <p:cNvSpPr txBox="1"/>
              <p:nvPr/>
            </p:nvSpPr>
            <p:spPr>
              <a:xfrm>
                <a:off x="8384661" y="4521464"/>
                <a:ext cx="3619279" cy="628377"/>
              </a:xfrm>
              <a:prstGeom prst="rect">
                <a:avLst/>
              </a:prstGeom>
              <a:noFill/>
            </p:spPr>
            <p:txBody>
              <a:bodyPr wrap="square" lIns="91440" tIns="0" rIns="91440" bIns="0">
                <a:spAutoFit/>
              </a:bodyPr>
              <a:lstStyle/>
              <a:p>
                <a:pPr marL="137160" indent="-137160">
                  <a:spcAft>
                    <a:spcPts val="100"/>
                  </a:spcAft>
                  <a:buFont typeface="Arial" panose="020B0604020202020204" pitchFamily="34" charset="0"/>
                  <a:buChar char="•"/>
                </a:pPr>
                <a:r>
                  <a:rPr lang="en-US" sz="1000">
                    <a:latin typeface="+mn-lt"/>
                    <a:ea typeface="+mn-lt"/>
                    <a:cs typeface="+mn-lt"/>
                    <a:sym typeface="+mn-lt"/>
                  </a:rPr>
                  <a:t>Use machine learning to optimize routing accuracy based on historical patterns and real-time intent analysis. </a:t>
                </a:r>
              </a:p>
              <a:p>
                <a:pPr marL="137160" indent="-137160">
                  <a:spcAft>
                    <a:spcPts val="100"/>
                  </a:spcAft>
                  <a:buFont typeface="Arial" panose="020B0604020202020204" pitchFamily="34" charset="0"/>
                  <a:buChar char="•"/>
                </a:pPr>
                <a:r>
                  <a:rPr lang="en-US" sz="1000">
                    <a:latin typeface="+mn-lt"/>
                    <a:ea typeface="+mn-lt"/>
                    <a:cs typeface="+mn-lt"/>
                    <a:sym typeface="+mn-lt"/>
                  </a:rPr>
                  <a:t>Reinforcement learning ensures continuous improvement in directing queries to QUIN or ERYL</a:t>
                </a:r>
              </a:p>
            </p:txBody>
          </p:sp>
          <p:sp>
            <p:nvSpPr>
              <p:cNvPr id="19" name="TextBox 18">
                <a:extLst>
                  <a:ext uri="{FF2B5EF4-FFF2-40B4-BE49-F238E27FC236}">
                    <a16:creationId xmlns:a16="http://schemas.microsoft.com/office/drawing/2014/main" id="{3B4A1586-FAD2-8D37-E3BE-B9C6B9FACB01}"/>
                  </a:ext>
                </a:extLst>
              </p:cNvPr>
              <p:cNvSpPr txBox="1"/>
              <p:nvPr/>
            </p:nvSpPr>
            <p:spPr>
              <a:xfrm>
                <a:off x="8390904" y="1795230"/>
                <a:ext cx="3619279" cy="628377"/>
              </a:xfrm>
              <a:prstGeom prst="rect">
                <a:avLst/>
              </a:prstGeom>
              <a:noFill/>
            </p:spPr>
            <p:txBody>
              <a:bodyPr wrap="square" lIns="91440" tIns="0" rIns="91440" bIns="0">
                <a:spAutoFit/>
              </a:bodyPr>
              <a:lstStyle/>
              <a:p>
                <a:pPr marL="137160" indent="-137160">
                  <a:spcAft>
                    <a:spcPts val="100"/>
                  </a:spcAft>
                  <a:buFont typeface="Arial" panose="020B0604020202020204" pitchFamily="34" charset="0"/>
                  <a:buChar char="•"/>
                </a:pPr>
                <a:r>
                  <a:rPr lang="en-US" sz="1000">
                    <a:latin typeface="+mn-lt"/>
                    <a:ea typeface="+mn-lt"/>
                    <a:cs typeface="+mn-lt"/>
                    <a:sym typeface="+mn-lt"/>
                  </a:rPr>
                  <a:t>Extend AI capabilities to voice-based assistants, chatbots, and social media for seamless omnichannel support. </a:t>
                </a:r>
              </a:p>
              <a:p>
                <a:pPr marL="137160" indent="-137160">
                  <a:spcAft>
                    <a:spcPts val="100"/>
                  </a:spcAft>
                  <a:buFont typeface="Arial" panose="020B0604020202020204" pitchFamily="34" charset="0"/>
                  <a:buChar char="•"/>
                </a:pPr>
                <a:r>
                  <a:rPr lang="en-US" sz="1000">
                    <a:latin typeface="+mn-lt"/>
                    <a:ea typeface="+mn-lt"/>
                    <a:cs typeface="+mn-lt"/>
                    <a:sym typeface="+mn-lt"/>
                  </a:rPr>
                  <a:t>Speech-to-text models convert voice complaints into structured tickets for automated processing</a:t>
                </a:r>
              </a:p>
            </p:txBody>
          </p:sp>
          <p:sp>
            <p:nvSpPr>
              <p:cNvPr id="23" name="TextBox 22">
                <a:extLst>
                  <a:ext uri="{FF2B5EF4-FFF2-40B4-BE49-F238E27FC236}">
                    <a16:creationId xmlns:a16="http://schemas.microsoft.com/office/drawing/2014/main" id="{00BB859A-CC5F-0A70-93AA-FA4C28B23672}"/>
                  </a:ext>
                </a:extLst>
              </p:cNvPr>
              <p:cNvSpPr txBox="1"/>
              <p:nvPr/>
            </p:nvSpPr>
            <p:spPr>
              <a:xfrm>
                <a:off x="8384661" y="5368806"/>
                <a:ext cx="3619280" cy="827260"/>
              </a:xfrm>
              <a:prstGeom prst="rect">
                <a:avLst/>
              </a:prstGeom>
              <a:solidFill>
                <a:schemeClr val="accent5">
                  <a:lumMod val="20000"/>
                  <a:lumOff val="80000"/>
                  <a:alpha val="40000"/>
                </a:schemeClr>
              </a:solidFill>
            </p:spPr>
            <p:txBody>
              <a:bodyPr wrap="square" lIns="365760" tIns="45720" rtlCol="0" anchor="ctr">
                <a:noAutofit/>
              </a:bodyPr>
              <a:lstStyle/>
              <a:p>
                <a:pPr marL="171450" indent="-171450">
                  <a:buClr>
                    <a:schemeClr val="tx1"/>
                  </a:buClr>
                  <a:buFont typeface="Webdings" panose="05030102010509060703" pitchFamily="18" charset="2"/>
                  <a:buChar char="4"/>
                </a:pPr>
                <a:r>
                  <a:rPr lang="en-US" sz="1000" b="1">
                    <a:solidFill>
                      <a:schemeClr val="tx1"/>
                    </a:solidFill>
                    <a:latin typeface="+mn-lt"/>
                  </a:rPr>
                  <a:t>Optimizes query routing </a:t>
                </a:r>
                <a:r>
                  <a:rPr lang="en-US" sz="1000">
                    <a:solidFill>
                      <a:schemeClr val="tx1"/>
                    </a:solidFill>
                    <a:latin typeface="+mn-lt"/>
                  </a:rPr>
                  <a:t>with continuous learning.</a:t>
                </a:r>
              </a:p>
              <a:p>
                <a:pPr marL="171450" indent="-171450">
                  <a:buClr>
                    <a:schemeClr val="tx1"/>
                  </a:buClr>
                  <a:buFont typeface="Webdings" panose="05030102010509060703" pitchFamily="18" charset="2"/>
                  <a:buChar char="4"/>
                </a:pPr>
                <a:r>
                  <a:rPr lang="en-US" sz="1000" b="1">
                    <a:solidFill>
                      <a:schemeClr val="tx1"/>
                    </a:solidFill>
                    <a:latin typeface="+mn-lt"/>
                  </a:rPr>
                  <a:t>Reduces response time </a:t>
                </a:r>
                <a:r>
                  <a:rPr lang="en-US" sz="1000">
                    <a:solidFill>
                      <a:schemeClr val="tx1"/>
                    </a:solidFill>
                    <a:latin typeface="+mn-lt"/>
                  </a:rPr>
                  <a:t>by dynamic agent assignment.</a:t>
                </a:r>
              </a:p>
            </p:txBody>
          </p:sp>
          <p:sp>
            <p:nvSpPr>
              <p:cNvPr id="25" name="TextBox 24">
                <a:extLst>
                  <a:ext uri="{FF2B5EF4-FFF2-40B4-BE49-F238E27FC236}">
                    <a16:creationId xmlns:a16="http://schemas.microsoft.com/office/drawing/2014/main" id="{7A61D330-6174-651F-42D7-141AB13A7F65}"/>
                  </a:ext>
                </a:extLst>
              </p:cNvPr>
              <p:cNvSpPr txBox="1"/>
              <p:nvPr/>
            </p:nvSpPr>
            <p:spPr>
              <a:xfrm>
                <a:off x="8390904" y="2642572"/>
                <a:ext cx="3619280" cy="827260"/>
              </a:xfrm>
              <a:prstGeom prst="rect">
                <a:avLst/>
              </a:prstGeom>
              <a:solidFill>
                <a:schemeClr val="accent3">
                  <a:lumMod val="20000"/>
                  <a:lumOff val="80000"/>
                  <a:alpha val="40000"/>
                </a:schemeClr>
              </a:solidFill>
            </p:spPr>
            <p:txBody>
              <a:bodyPr wrap="square" lIns="365760" tIns="45720" rtlCol="0" anchor="ctr">
                <a:noAutofit/>
              </a:bodyPr>
              <a:lstStyle/>
              <a:p>
                <a:pPr marL="171450" indent="-171450">
                  <a:buClr>
                    <a:schemeClr val="tx1"/>
                  </a:buClr>
                  <a:buFont typeface="Webdings" panose="05030102010509060703" pitchFamily="18" charset="2"/>
                  <a:buChar char="4"/>
                </a:pPr>
                <a:r>
                  <a:rPr lang="en-US" sz="1000" b="1" dirty="0">
                    <a:solidFill>
                      <a:schemeClr val="tx1"/>
                    </a:solidFill>
                    <a:latin typeface="+mn-lt"/>
                  </a:rPr>
                  <a:t>Expands customer engagement </a:t>
                </a:r>
                <a:r>
                  <a:rPr lang="en-US" sz="1000" dirty="0">
                    <a:solidFill>
                      <a:schemeClr val="tx1"/>
                    </a:solidFill>
                    <a:latin typeface="+mn-lt"/>
                  </a:rPr>
                  <a:t>via email, chat, &amp; voice.</a:t>
                </a:r>
              </a:p>
              <a:p>
                <a:pPr marL="171450" indent="-171450">
                  <a:buClr>
                    <a:schemeClr val="tx1"/>
                  </a:buClr>
                  <a:buFont typeface="Webdings" panose="05030102010509060703" pitchFamily="18" charset="2"/>
                  <a:buChar char="4"/>
                </a:pPr>
                <a:r>
                  <a:rPr lang="en-US" sz="1000" b="1" dirty="0">
                    <a:solidFill>
                      <a:schemeClr val="tx1"/>
                    </a:solidFill>
                    <a:latin typeface="+mn-lt"/>
                  </a:rPr>
                  <a:t>Automates voice queries</a:t>
                </a:r>
                <a:r>
                  <a:rPr lang="en-US" sz="1000" dirty="0">
                    <a:solidFill>
                      <a:schemeClr val="tx1"/>
                    </a:solidFill>
                    <a:latin typeface="+mn-lt"/>
                  </a:rPr>
                  <a:t> through AI-driven text conversion</a:t>
                </a:r>
              </a:p>
            </p:txBody>
          </p:sp>
          <p:sp>
            <p:nvSpPr>
              <p:cNvPr id="29" name="Google Shape;258;p22">
                <a:extLst>
                  <a:ext uri="{FF2B5EF4-FFF2-40B4-BE49-F238E27FC236}">
                    <a16:creationId xmlns:a16="http://schemas.microsoft.com/office/drawing/2014/main" id="{8A21DAB7-21B9-01D6-092D-F4F7AA16B9A1}"/>
                  </a:ext>
                </a:extLst>
              </p:cNvPr>
              <p:cNvSpPr/>
              <p:nvPr/>
            </p:nvSpPr>
            <p:spPr>
              <a:xfrm>
                <a:off x="8384663" y="1217010"/>
                <a:ext cx="3619278" cy="2351689"/>
              </a:xfrm>
              <a:prstGeom prst="roundRect">
                <a:avLst>
                  <a:gd name="adj" fmla="val 2477"/>
                </a:avLst>
              </a:prstGeom>
              <a:noFill/>
              <a:ln w="9525" cap="flat" cmpd="sng">
                <a:solidFill>
                  <a:schemeClr val="bg1">
                    <a:lumMod val="75000"/>
                  </a:schemeClr>
                </a:solidFill>
                <a:prstDash val="solid"/>
                <a:round/>
                <a:headEnd type="none" w="sm" len="sm"/>
                <a:tailEnd type="none" w="sm" len="sm"/>
              </a:ln>
            </p:spPr>
            <p:txBody>
              <a:bodyPr spcFirstLastPara="1" wrap="square" lIns="60909" tIns="853203" rIns="60909" bIns="121868" anchor="t" anchorCtr="0">
                <a:noAutofit/>
              </a:bodyPr>
              <a:lstStyle/>
              <a:p>
                <a:pPr algn="ctr" defTabSz="914218">
                  <a:buSzPts val="1500"/>
                  <a:defRPr/>
                </a:pPr>
                <a:endParaRPr sz="1500">
                  <a:solidFill>
                    <a:srgbClr val="434343"/>
                  </a:solidFill>
                  <a:latin typeface="+mn-lt"/>
                  <a:ea typeface="+mn-lt"/>
                  <a:cs typeface="+mn-lt"/>
                  <a:sym typeface="+mn-lt"/>
                </a:endParaRPr>
              </a:p>
            </p:txBody>
          </p:sp>
          <p:sp>
            <p:nvSpPr>
              <p:cNvPr id="40" name="Google Shape;258;p22">
                <a:extLst>
                  <a:ext uri="{FF2B5EF4-FFF2-40B4-BE49-F238E27FC236}">
                    <a16:creationId xmlns:a16="http://schemas.microsoft.com/office/drawing/2014/main" id="{F0D65404-9DA4-FA47-C987-CAAA524D22FF}"/>
                  </a:ext>
                </a:extLst>
              </p:cNvPr>
              <p:cNvSpPr/>
              <p:nvPr/>
            </p:nvSpPr>
            <p:spPr>
              <a:xfrm>
                <a:off x="8384663" y="3943244"/>
                <a:ext cx="3619278" cy="2351689"/>
              </a:xfrm>
              <a:prstGeom prst="roundRect">
                <a:avLst>
                  <a:gd name="adj" fmla="val 2477"/>
                </a:avLst>
              </a:prstGeom>
              <a:noFill/>
              <a:ln w="9525" cap="flat" cmpd="sng">
                <a:solidFill>
                  <a:schemeClr val="bg1">
                    <a:lumMod val="75000"/>
                  </a:schemeClr>
                </a:solidFill>
                <a:prstDash val="solid"/>
                <a:round/>
                <a:headEnd type="none" w="sm" len="sm"/>
                <a:tailEnd type="none" w="sm" len="sm"/>
              </a:ln>
            </p:spPr>
            <p:txBody>
              <a:bodyPr spcFirstLastPara="1" wrap="square" lIns="60909" tIns="853203" rIns="60909" bIns="121868" anchor="t" anchorCtr="0">
                <a:noAutofit/>
              </a:bodyPr>
              <a:lstStyle/>
              <a:p>
                <a:pPr algn="ctr" defTabSz="914218">
                  <a:buSzPts val="1500"/>
                  <a:defRPr/>
                </a:pPr>
                <a:endParaRPr sz="1500">
                  <a:solidFill>
                    <a:srgbClr val="434343"/>
                  </a:solidFill>
                  <a:latin typeface="+mn-lt"/>
                  <a:ea typeface="+mn-lt"/>
                  <a:cs typeface="+mn-lt"/>
                  <a:sym typeface="+mn-lt"/>
                </a:endParaRPr>
              </a:p>
            </p:txBody>
          </p:sp>
          <p:sp>
            <p:nvSpPr>
              <p:cNvPr id="78" name="TextBox 77">
                <a:extLst>
                  <a:ext uri="{FF2B5EF4-FFF2-40B4-BE49-F238E27FC236}">
                    <a16:creationId xmlns:a16="http://schemas.microsoft.com/office/drawing/2014/main" id="{CFE0AADF-E245-BAF7-A30F-DB150604BB58}"/>
                  </a:ext>
                </a:extLst>
              </p:cNvPr>
              <p:cNvSpPr txBox="1"/>
              <p:nvPr/>
            </p:nvSpPr>
            <p:spPr>
              <a:xfrm>
                <a:off x="8688913" y="4248529"/>
                <a:ext cx="3023264" cy="184666"/>
              </a:xfrm>
              <a:prstGeom prst="rect">
                <a:avLst/>
              </a:prstGeom>
              <a:noFill/>
            </p:spPr>
            <p:txBody>
              <a:bodyPr wrap="none" lIns="0" tIns="0" rIns="0" bIns="0" anchor="ctr">
                <a:spAutoFit/>
              </a:bodyPr>
              <a:lstStyle/>
              <a:p>
                <a:pPr algn="ctr" defTabSz="457016" fontAlgn="base">
                  <a:spcBef>
                    <a:spcPts val="100"/>
                  </a:spcBef>
                  <a:spcAft>
                    <a:spcPts val="100"/>
                  </a:spcAft>
                  <a:defRPr/>
                </a:pPr>
                <a:r>
                  <a:rPr lang="en-US" sz="1200" b="1">
                    <a:solidFill>
                      <a:schemeClr val="accent5">
                        <a:lumMod val="50000"/>
                      </a:schemeClr>
                    </a:solidFill>
                    <a:latin typeface="+mn-lt"/>
                    <a:ea typeface="+mn-lt"/>
                    <a:cs typeface="+mn-lt"/>
                    <a:sym typeface="+mn-lt"/>
                  </a:rPr>
                  <a:t>Self-Learning &amp; Adaptive Routing (AI/ML)</a:t>
                </a:r>
                <a:endParaRPr lang="en-IN" sz="1200" b="1">
                  <a:solidFill>
                    <a:schemeClr val="accent5">
                      <a:lumMod val="50000"/>
                    </a:schemeClr>
                  </a:solidFill>
                  <a:latin typeface="+mn-lt"/>
                  <a:ea typeface="+mn-lt"/>
                  <a:cs typeface="+mn-lt"/>
                  <a:sym typeface="+mn-lt"/>
                </a:endParaRPr>
              </a:p>
            </p:txBody>
          </p:sp>
          <p:sp>
            <p:nvSpPr>
              <p:cNvPr id="102" name="TextBox 101">
                <a:extLst>
                  <a:ext uri="{FF2B5EF4-FFF2-40B4-BE49-F238E27FC236}">
                    <a16:creationId xmlns:a16="http://schemas.microsoft.com/office/drawing/2014/main" id="{8D826CBE-B855-E152-09DF-D395139A8B3E}"/>
                  </a:ext>
                </a:extLst>
              </p:cNvPr>
              <p:cNvSpPr txBox="1"/>
              <p:nvPr/>
            </p:nvSpPr>
            <p:spPr>
              <a:xfrm>
                <a:off x="8607160" y="1522295"/>
                <a:ext cx="3186770" cy="184666"/>
              </a:xfrm>
              <a:prstGeom prst="rect">
                <a:avLst/>
              </a:prstGeom>
              <a:noFill/>
            </p:spPr>
            <p:txBody>
              <a:bodyPr wrap="none" lIns="0" tIns="0" rIns="0" bIns="0" anchor="ctr">
                <a:spAutoFit/>
              </a:bodyPr>
              <a:lstStyle/>
              <a:p>
                <a:pPr algn="ctr"/>
                <a:r>
                  <a:rPr lang="it-IT" sz="1200" b="1" dirty="0">
                    <a:solidFill>
                      <a:schemeClr val="accent3">
                        <a:lumMod val="75000"/>
                      </a:schemeClr>
                    </a:solidFill>
                    <a:latin typeface="+mn-lt"/>
                    <a:ea typeface="+mn-lt"/>
                    <a:cs typeface="+mn-lt"/>
                    <a:sym typeface="+mn-lt"/>
                  </a:rPr>
                  <a:t>Voice &amp; Multichannel Integration (AI/GenAI)</a:t>
                </a:r>
              </a:p>
            </p:txBody>
          </p:sp>
          <p:sp>
            <p:nvSpPr>
              <p:cNvPr id="8" name="Oval 7">
                <a:extLst>
                  <a:ext uri="{FF2B5EF4-FFF2-40B4-BE49-F238E27FC236}">
                    <a16:creationId xmlns:a16="http://schemas.microsoft.com/office/drawing/2014/main" id="{7173C8FE-C4BC-5E9F-F39D-F6778F8F42B1}"/>
                  </a:ext>
                </a:extLst>
              </p:cNvPr>
              <p:cNvSpPr/>
              <p:nvPr/>
            </p:nvSpPr>
            <p:spPr>
              <a:xfrm>
                <a:off x="9948163" y="3697105"/>
                <a:ext cx="492278" cy="49227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defRPr/>
                </a:pPr>
                <a:endParaRPr lang="en-US">
                  <a:solidFill>
                    <a:srgbClr val="FFFFFF"/>
                  </a:solidFill>
                  <a:ea typeface="+mn-lt"/>
                  <a:cs typeface="+mn-lt"/>
                  <a:sym typeface="+mn-lt"/>
                </a:endParaRPr>
              </a:p>
            </p:txBody>
          </p:sp>
          <p:sp>
            <p:nvSpPr>
              <p:cNvPr id="13" name="Oval 12">
                <a:extLst>
                  <a:ext uri="{FF2B5EF4-FFF2-40B4-BE49-F238E27FC236}">
                    <a16:creationId xmlns:a16="http://schemas.microsoft.com/office/drawing/2014/main" id="{8B0ED309-A9EA-639C-86CA-F77C7B4EB031}"/>
                  </a:ext>
                </a:extLst>
              </p:cNvPr>
              <p:cNvSpPr/>
              <p:nvPr/>
            </p:nvSpPr>
            <p:spPr>
              <a:xfrm>
                <a:off x="9954406" y="970871"/>
                <a:ext cx="492278" cy="49227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defRPr/>
                </a:pPr>
                <a:endParaRPr lang="en-US">
                  <a:solidFill>
                    <a:srgbClr val="FFFFFF"/>
                  </a:solidFill>
                  <a:ea typeface="+mn-lt"/>
                  <a:cs typeface="+mn-lt"/>
                  <a:sym typeface="+mn-lt"/>
                </a:endParaRPr>
              </a:p>
            </p:txBody>
          </p:sp>
          <p:sp>
            <p:nvSpPr>
              <p:cNvPr id="43" name="TextBox 42">
                <a:extLst>
                  <a:ext uri="{FF2B5EF4-FFF2-40B4-BE49-F238E27FC236}">
                    <a16:creationId xmlns:a16="http://schemas.microsoft.com/office/drawing/2014/main" id="{FCA2A980-0672-0E1D-9A08-497EBA17A08C}"/>
                  </a:ext>
                </a:extLst>
              </p:cNvPr>
              <p:cNvSpPr txBox="1"/>
              <p:nvPr/>
            </p:nvSpPr>
            <p:spPr>
              <a:xfrm rot="16200000">
                <a:off x="8200770" y="2937021"/>
                <a:ext cx="740551" cy="238363"/>
              </a:xfrm>
              <a:prstGeom prst="roundRect">
                <a:avLst/>
              </a:prstGeom>
              <a:solidFill>
                <a:schemeClr val="accent3">
                  <a:lumMod val="75000"/>
                </a:schemeClr>
              </a:solidFill>
            </p:spPr>
            <p:txBody>
              <a:bodyPr wrap="square" rtlCol="0">
                <a:spAutoFit/>
              </a:bodyPr>
              <a:lstStyle/>
              <a:p>
                <a:pPr algn="ctr"/>
                <a:r>
                  <a:rPr lang="en-US" sz="800" b="1">
                    <a:solidFill>
                      <a:schemeClr val="bg1"/>
                    </a:solidFill>
                    <a:latin typeface="+mn-lt"/>
                  </a:rPr>
                  <a:t>OUTCOME</a:t>
                </a:r>
              </a:p>
            </p:txBody>
          </p:sp>
          <p:sp>
            <p:nvSpPr>
              <p:cNvPr id="48" name="TextBox 47">
                <a:extLst>
                  <a:ext uri="{FF2B5EF4-FFF2-40B4-BE49-F238E27FC236}">
                    <a16:creationId xmlns:a16="http://schemas.microsoft.com/office/drawing/2014/main" id="{473E6F73-4A09-DF95-3020-B3CEB9BE35FB}"/>
                  </a:ext>
                </a:extLst>
              </p:cNvPr>
              <p:cNvSpPr txBox="1"/>
              <p:nvPr/>
            </p:nvSpPr>
            <p:spPr>
              <a:xfrm rot="16200000">
                <a:off x="8200770" y="5663254"/>
                <a:ext cx="740551" cy="238363"/>
              </a:xfrm>
              <a:prstGeom prst="roundRect">
                <a:avLst/>
              </a:prstGeom>
              <a:solidFill>
                <a:schemeClr val="accent5">
                  <a:lumMod val="50000"/>
                </a:schemeClr>
              </a:solidFill>
            </p:spPr>
            <p:txBody>
              <a:bodyPr wrap="square" rtlCol="0">
                <a:spAutoFit/>
              </a:bodyPr>
              <a:lstStyle/>
              <a:p>
                <a:pPr algn="ctr"/>
                <a:r>
                  <a:rPr lang="en-US" sz="800" b="1">
                    <a:solidFill>
                      <a:schemeClr val="bg1"/>
                    </a:solidFill>
                    <a:latin typeface="+mn-lt"/>
                  </a:rPr>
                  <a:t>OUTCOME</a:t>
                </a:r>
              </a:p>
            </p:txBody>
          </p:sp>
          <p:pic>
            <p:nvPicPr>
              <p:cNvPr id="54" name="Graphic 53">
                <a:extLst>
                  <a:ext uri="{FF2B5EF4-FFF2-40B4-BE49-F238E27FC236}">
                    <a16:creationId xmlns:a16="http://schemas.microsoft.com/office/drawing/2014/main" id="{A0E006B9-9F00-AEFE-D8E8-F9EB8DF258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3161" y="1059626"/>
                <a:ext cx="314768" cy="314768"/>
              </a:xfrm>
              <a:prstGeom prst="rect">
                <a:avLst/>
              </a:prstGeom>
            </p:spPr>
          </p:pic>
          <p:pic>
            <p:nvPicPr>
              <p:cNvPr id="56" name="Graphic 55">
                <a:extLst>
                  <a:ext uri="{FF2B5EF4-FFF2-40B4-BE49-F238E27FC236}">
                    <a16:creationId xmlns:a16="http://schemas.microsoft.com/office/drawing/2014/main" id="{10379958-29F1-E031-6D3A-82CBD70748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5739" y="3784681"/>
                <a:ext cx="317127" cy="317127"/>
              </a:xfrm>
              <a:prstGeom prst="rect">
                <a:avLst/>
              </a:prstGeom>
            </p:spPr>
          </p:pic>
        </p:grpSp>
        <p:grpSp>
          <p:nvGrpSpPr>
            <p:cNvPr id="3" name="Group 2">
              <a:extLst>
                <a:ext uri="{FF2B5EF4-FFF2-40B4-BE49-F238E27FC236}">
                  <a16:creationId xmlns:a16="http://schemas.microsoft.com/office/drawing/2014/main" id="{4060DA65-E62A-E136-3F55-47BDA4FA6FD6}"/>
                </a:ext>
              </a:extLst>
            </p:cNvPr>
            <p:cNvGrpSpPr/>
            <p:nvPr/>
          </p:nvGrpSpPr>
          <p:grpSpPr>
            <a:xfrm>
              <a:off x="4525091" y="970871"/>
              <a:ext cx="3626485" cy="5324062"/>
              <a:chOff x="4322141" y="970871"/>
              <a:chExt cx="3626485" cy="5324062"/>
            </a:xfrm>
          </p:grpSpPr>
          <p:sp>
            <p:nvSpPr>
              <p:cNvPr id="18" name="TextBox 17">
                <a:extLst>
                  <a:ext uri="{FF2B5EF4-FFF2-40B4-BE49-F238E27FC236}">
                    <a16:creationId xmlns:a16="http://schemas.microsoft.com/office/drawing/2014/main" id="{090B7939-C624-CED8-FF31-383296630607}"/>
                  </a:ext>
                </a:extLst>
              </p:cNvPr>
              <p:cNvSpPr txBox="1"/>
              <p:nvPr/>
            </p:nvSpPr>
            <p:spPr>
              <a:xfrm>
                <a:off x="4329346" y="4521464"/>
                <a:ext cx="3619279" cy="628377"/>
              </a:xfrm>
              <a:prstGeom prst="rect">
                <a:avLst/>
              </a:prstGeom>
              <a:noFill/>
            </p:spPr>
            <p:txBody>
              <a:bodyPr wrap="square" lIns="91440" tIns="0" rIns="91440" bIns="0">
                <a:spAutoFit/>
              </a:bodyPr>
              <a:lstStyle/>
              <a:p>
                <a:pPr marL="137160" indent="-137160">
                  <a:spcAft>
                    <a:spcPts val="100"/>
                  </a:spcAft>
                  <a:buFont typeface="Arial" panose="020B0604020202020204" pitchFamily="34" charset="0"/>
                  <a:buChar char="•"/>
                </a:pPr>
                <a:r>
                  <a:rPr lang="en-US" sz="1000">
                    <a:latin typeface="+mn-lt"/>
                    <a:ea typeface="+mn-lt"/>
                    <a:cs typeface="+mn-lt"/>
                    <a:sym typeface="+mn-lt"/>
                  </a:rPr>
                  <a:t>Use ML-driven trend analysis to identify recurring customer issues and predict service demand. </a:t>
                </a:r>
              </a:p>
              <a:p>
                <a:pPr marL="137160" indent="-137160">
                  <a:spcAft>
                    <a:spcPts val="100"/>
                  </a:spcAft>
                  <a:buFont typeface="Arial" panose="020B0604020202020204" pitchFamily="34" charset="0"/>
                  <a:buChar char="•"/>
                </a:pPr>
                <a:r>
                  <a:rPr lang="en-US" sz="1000">
                    <a:latin typeface="+mn-lt"/>
                    <a:ea typeface="+mn-lt"/>
                    <a:cs typeface="+mn-lt"/>
                    <a:sym typeface="+mn-lt"/>
                  </a:rPr>
                  <a:t>AI clusters similar complaints to detect emerging problems before they escalate</a:t>
                </a:r>
              </a:p>
            </p:txBody>
          </p:sp>
          <p:sp>
            <p:nvSpPr>
              <p:cNvPr id="20" name="TextBox 19">
                <a:extLst>
                  <a:ext uri="{FF2B5EF4-FFF2-40B4-BE49-F238E27FC236}">
                    <a16:creationId xmlns:a16="http://schemas.microsoft.com/office/drawing/2014/main" id="{DDAE655A-E800-AD30-EEE5-72DAF80DF85E}"/>
                  </a:ext>
                </a:extLst>
              </p:cNvPr>
              <p:cNvSpPr txBox="1"/>
              <p:nvPr/>
            </p:nvSpPr>
            <p:spPr>
              <a:xfrm>
                <a:off x="4325260" y="1795230"/>
                <a:ext cx="3619279" cy="628377"/>
              </a:xfrm>
              <a:prstGeom prst="rect">
                <a:avLst/>
              </a:prstGeom>
              <a:noFill/>
            </p:spPr>
            <p:txBody>
              <a:bodyPr wrap="square" lIns="91440" tIns="0" rIns="91440" bIns="0">
                <a:spAutoFit/>
              </a:bodyPr>
              <a:lstStyle/>
              <a:p>
                <a:pPr marL="137160" indent="-137160">
                  <a:spcAft>
                    <a:spcPts val="100"/>
                  </a:spcAft>
                  <a:buFont typeface="Arial" panose="020B0604020202020204" pitchFamily="34" charset="0"/>
                  <a:buChar char="•"/>
                </a:pPr>
                <a:r>
                  <a:rPr lang="en-US" sz="1000">
                    <a:latin typeface="+mn-lt"/>
                    <a:ea typeface="+mn-lt"/>
                    <a:cs typeface="+mn-lt"/>
                    <a:sym typeface="+mn-lt"/>
                  </a:rPr>
                  <a:t>Support for multiple languages and dialects to accommodate diverse customer base</a:t>
                </a:r>
              </a:p>
              <a:p>
                <a:pPr marL="137160" indent="-137160">
                  <a:spcAft>
                    <a:spcPts val="100"/>
                  </a:spcAft>
                  <a:buFont typeface="Arial" panose="020B0604020202020204" pitchFamily="34" charset="0"/>
                  <a:buChar char="•"/>
                </a:pPr>
                <a:r>
                  <a:rPr lang="en-US" sz="1000">
                    <a:latin typeface="+mn-lt"/>
                    <a:ea typeface="+mn-lt"/>
                    <a:cs typeface="+mn-lt"/>
                    <a:sym typeface="+mn-lt"/>
                  </a:rPr>
                  <a:t>Real-time translation of customer mails to bridge language barriers</a:t>
                </a:r>
              </a:p>
            </p:txBody>
          </p:sp>
          <p:sp>
            <p:nvSpPr>
              <p:cNvPr id="24" name="TextBox 23">
                <a:extLst>
                  <a:ext uri="{FF2B5EF4-FFF2-40B4-BE49-F238E27FC236}">
                    <a16:creationId xmlns:a16="http://schemas.microsoft.com/office/drawing/2014/main" id="{F2B14DC7-FE49-7A37-E37C-07C320D06082}"/>
                  </a:ext>
                </a:extLst>
              </p:cNvPr>
              <p:cNvSpPr txBox="1"/>
              <p:nvPr/>
            </p:nvSpPr>
            <p:spPr>
              <a:xfrm>
                <a:off x="4329346" y="5368806"/>
                <a:ext cx="3619280" cy="827260"/>
              </a:xfrm>
              <a:prstGeom prst="rect">
                <a:avLst/>
              </a:prstGeom>
              <a:solidFill>
                <a:schemeClr val="accent5">
                  <a:lumMod val="20000"/>
                  <a:lumOff val="80000"/>
                  <a:alpha val="40000"/>
                </a:schemeClr>
              </a:solidFill>
            </p:spPr>
            <p:txBody>
              <a:bodyPr wrap="square" lIns="365760" tIns="45720" rtlCol="0" anchor="ctr">
                <a:noAutofit/>
              </a:bodyPr>
              <a:lstStyle/>
              <a:p>
                <a:pPr marL="171450" indent="-171450">
                  <a:buClr>
                    <a:schemeClr val="tx1"/>
                  </a:buClr>
                  <a:buFont typeface="Webdings" panose="05030102010509060703" pitchFamily="18" charset="2"/>
                  <a:buChar char="4"/>
                </a:pPr>
                <a:r>
                  <a:rPr lang="en-US" sz="1000" b="1">
                    <a:solidFill>
                      <a:schemeClr val="tx1"/>
                    </a:solidFill>
                    <a:latin typeface="+mn-lt"/>
                  </a:rPr>
                  <a:t>Identifies recurring issues </a:t>
                </a:r>
                <a:r>
                  <a:rPr lang="en-US" sz="1000">
                    <a:solidFill>
                      <a:schemeClr val="tx1"/>
                    </a:solidFill>
                    <a:latin typeface="+mn-lt"/>
                  </a:rPr>
                  <a:t>using AI-driven analytics.</a:t>
                </a:r>
              </a:p>
              <a:p>
                <a:pPr marL="171450" indent="-171450">
                  <a:buClr>
                    <a:schemeClr val="tx1"/>
                  </a:buClr>
                  <a:buFont typeface="Webdings" panose="05030102010509060703" pitchFamily="18" charset="2"/>
                  <a:buChar char="4"/>
                </a:pPr>
                <a:r>
                  <a:rPr lang="en-US" sz="1000" b="1">
                    <a:solidFill>
                      <a:schemeClr val="tx1"/>
                    </a:solidFill>
                    <a:latin typeface="+mn-lt"/>
                  </a:rPr>
                  <a:t>Predicts workload demand </a:t>
                </a:r>
                <a:r>
                  <a:rPr lang="en-US" sz="1000">
                    <a:solidFill>
                      <a:schemeClr val="tx1"/>
                    </a:solidFill>
                    <a:latin typeface="+mn-lt"/>
                  </a:rPr>
                  <a:t>for optimized resource allocation</a:t>
                </a:r>
              </a:p>
            </p:txBody>
          </p:sp>
          <p:sp>
            <p:nvSpPr>
              <p:cNvPr id="26" name="TextBox 25">
                <a:extLst>
                  <a:ext uri="{FF2B5EF4-FFF2-40B4-BE49-F238E27FC236}">
                    <a16:creationId xmlns:a16="http://schemas.microsoft.com/office/drawing/2014/main" id="{14598217-24E9-69BD-4517-ECDCEFF96D13}"/>
                  </a:ext>
                </a:extLst>
              </p:cNvPr>
              <p:cNvSpPr txBox="1"/>
              <p:nvPr/>
            </p:nvSpPr>
            <p:spPr>
              <a:xfrm>
                <a:off x="4325260" y="2642572"/>
                <a:ext cx="3619280" cy="827260"/>
              </a:xfrm>
              <a:prstGeom prst="rect">
                <a:avLst/>
              </a:prstGeom>
              <a:solidFill>
                <a:schemeClr val="accent2">
                  <a:lumMod val="20000"/>
                  <a:lumOff val="80000"/>
                  <a:alpha val="40000"/>
                </a:schemeClr>
              </a:solidFill>
            </p:spPr>
            <p:txBody>
              <a:bodyPr wrap="square" lIns="365760" tIns="45720" rtlCol="0" anchor="ctr">
                <a:noAutofit/>
              </a:bodyPr>
              <a:lstStyle/>
              <a:p>
                <a:pPr marL="171450" indent="-171450">
                  <a:buClr>
                    <a:schemeClr val="tx1"/>
                  </a:buClr>
                  <a:buFont typeface="Webdings" panose="05030102010509060703" pitchFamily="18" charset="2"/>
                  <a:buChar char="4"/>
                </a:pPr>
                <a:r>
                  <a:rPr lang="en-US" sz="1000" b="1">
                    <a:solidFill>
                      <a:schemeClr val="tx1"/>
                    </a:solidFill>
                    <a:latin typeface="+mn-lt"/>
                  </a:rPr>
                  <a:t>Supports multiple languages </a:t>
                </a:r>
                <a:r>
                  <a:rPr lang="en-US" sz="1000">
                    <a:solidFill>
                      <a:schemeClr val="tx1"/>
                    </a:solidFill>
                    <a:latin typeface="+mn-lt"/>
                  </a:rPr>
                  <a:t>for global customer reach.</a:t>
                </a:r>
              </a:p>
              <a:p>
                <a:pPr marL="171450" indent="-171450">
                  <a:buClr>
                    <a:schemeClr val="tx1"/>
                  </a:buClr>
                  <a:buFont typeface="Webdings" panose="05030102010509060703" pitchFamily="18" charset="2"/>
                  <a:buChar char="4"/>
                </a:pPr>
                <a:r>
                  <a:rPr lang="en-US" sz="1000" b="1">
                    <a:solidFill>
                      <a:schemeClr val="tx1"/>
                    </a:solidFill>
                    <a:latin typeface="+mn-lt"/>
                  </a:rPr>
                  <a:t>Ensures precise translation </a:t>
                </a:r>
                <a:r>
                  <a:rPr lang="en-US" sz="1000">
                    <a:solidFill>
                      <a:schemeClr val="tx1"/>
                    </a:solidFill>
                    <a:latin typeface="+mn-lt"/>
                  </a:rPr>
                  <a:t>of queries and responses</a:t>
                </a:r>
              </a:p>
            </p:txBody>
          </p:sp>
          <p:sp>
            <p:nvSpPr>
              <p:cNvPr id="28" name="Google Shape;258;p22">
                <a:extLst>
                  <a:ext uri="{FF2B5EF4-FFF2-40B4-BE49-F238E27FC236}">
                    <a16:creationId xmlns:a16="http://schemas.microsoft.com/office/drawing/2014/main" id="{262AE40D-17F7-EF16-F31D-ADE07B93906D}"/>
                  </a:ext>
                </a:extLst>
              </p:cNvPr>
              <p:cNvSpPr/>
              <p:nvPr/>
            </p:nvSpPr>
            <p:spPr>
              <a:xfrm>
                <a:off x="4322141" y="1217010"/>
                <a:ext cx="3619278" cy="2351689"/>
              </a:xfrm>
              <a:prstGeom prst="roundRect">
                <a:avLst>
                  <a:gd name="adj" fmla="val 2477"/>
                </a:avLst>
              </a:prstGeom>
              <a:noFill/>
              <a:ln w="9525" cap="flat" cmpd="sng">
                <a:solidFill>
                  <a:schemeClr val="bg1">
                    <a:lumMod val="75000"/>
                  </a:schemeClr>
                </a:solidFill>
                <a:prstDash val="solid"/>
                <a:round/>
                <a:headEnd type="none" w="sm" len="sm"/>
                <a:tailEnd type="none" w="sm" len="sm"/>
              </a:ln>
            </p:spPr>
            <p:txBody>
              <a:bodyPr spcFirstLastPara="1" wrap="square" lIns="60909" tIns="853203" rIns="60909" bIns="121868" anchor="t" anchorCtr="0">
                <a:noAutofit/>
              </a:bodyPr>
              <a:lstStyle/>
              <a:p>
                <a:pPr algn="ctr" defTabSz="914218">
                  <a:buSzPts val="1500"/>
                  <a:defRPr/>
                </a:pPr>
                <a:endParaRPr sz="1500">
                  <a:solidFill>
                    <a:srgbClr val="434343"/>
                  </a:solidFill>
                  <a:latin typeface="+mn-lt"/>
                  <a:ea typeface="+mn-lt"/>
                  <a:cs typeface="+mn-lt"/>
                  <a:sym typeface="+mn-lt"/>
                </a:endParaRPr>
              </a:p>
            </p:txBody>
          </p:sp>
          <p:sp>
            <p:nvSpPr>
              <p:cNvPr id="41" name="Google Shape;258;p22">
                <a:extLst>
                  <a:ext uri="{FF2B5EF4-FFF2-40B4-BE49-F238E27FC236}">
                    <a16:creationId xmlns:a16="http://schemas.microsoft.com/office/drawing/2014/main" id="{50F63B8E-F931-EA8F-DF91-CF125EF9EF31}"/>
                  </a:ext>
                </a:extLst>
              </p:cNvPr>
              <p:cNvSpPr/>
              <p:nvPr/>
            </p:nvSpPr>
            <p:spPr>
              <a:xfrm>
                <a:off x="4322141" y="3943244"/>
                <a:ext cx="3619278" cy="2351689"/>
              </a:xfrm>
              <a:prstGeom prst="roundRect">
                <a:avLst>
                  <a:gd name="adj" fmla="val 2477"/>
                </a:avLst>
              </a:prstGeom>
              <a:noFill/>
              <a:ln w="9525" cap="flat" cmpd="sng">
                <a:solidFill>
                  <a:schemeClr val="bg1">
                    <a:lumMod val="75000"/>
                  </a:schemeClr>
                </a:solidFill>
                <a:prstDash val="solid"/>
                <a:round/>
                <a:headEnd type="none" w="sm" len="sm"/>
                <a:tailEnd type="none" w="sm" len="sm"/>
              </a:ln>
            </p:spPr>
            <p:txBody>
              <a:bodyPr spcFirstLastPara="1" wrap="square" lIns="60909" tIns="853203" rIns="60909" bIns="121868" anchor="t" anchorCtr="0">
                <a:noAutofit/>
              </a:bodyPr>
              <a:lstStyle/>
              <a:p>
                <a:pPr algn="ctr" defTabSz="914218">
                  <a:buSzPts val="1500"/>
                  <a:defRPr/>
                </a:pPr>
                <a:endParaRPr sz="1500">
                  <a:solidFill>
                    <a:srgbClr val="434343"/>
                  </a:solidFill>
                  <a:latin typeface="+mn-lt"/>
                  <a:ea typeface="+mn-lt"/>
                  <a:cs typeface="+mn-lt"/>
                  <a:sym typeface="+mn-lt"/>
                </a:endParaRPr>
              </a:p>
            </p:txBody>
          </p:sp>
          <p:sp>
            <p:nvSpPr>
              <p:cNvPr id="90" name="TextBox 89">
                <a:extLst>
                  <a:ext uri="{FF2B5EF4-FFF2-40B4-BE49-F238E27FC236}">
                    <a16:creationId xmlns:a16="http://schemas.microsoft.com/office/drawing/2014/main" id="{CA68E9CE-D4FC-803A-8DBE-56BB66830B55}"/>
                  </a:ext>
                </a:extLst>
              </p:cNvPr>
              <p:cNvSpPr txBox="1"/>
              <p:nvPr/>
            </p:nvSpPr>
            <p:spPr>
              <a:xfrm>
                <a:off x="4726663" y="4248529"/>
                <a:ext cx="2816476" cy="184666"/>
              </a:xfrm>
              <a:prstGeom prst="rect">
                <a:avLst/>
              </a:prstGeom>
              <a:noFill/>
            </p:spPr>
            <p:txBody>
              <a:bodyPr wrap="none" lIns="0" tIns="0" rIns="0" bIns="0" anchor="ctr">
                <a:spAutoFit/>
              </a:bodyPr>
              <a:lstStyle/>
              <a:p>
                <a:pPr algn="ctr"/>
                <a:r>
                  <a:rPr lang="en-US" sz="1200" b="1">
                    <a:solidFill>
                      <a:schemeClr val="accent4">
                        <a:lumMod val="75000"/>
                      </a:schemeClr>
                    </a:solidFill>
                    <a:latin typeface="+mn-lt"/>
                    <a:ea typeface="+mn-lt"/>
                    <a:cs typeface="+mn-lt"/>
                    <a:sym typeface="+mn-lt"/>
                  </a:rPr>
                  <a:t>Proactive AI Insights &amp; Reporting (ML)</a:t>
                </a:r>
              </a:p>
            </p:txBody>
          </p:sp>
          <p:sp>
            <p:nvSpPr>
              <p:cNvPr id="114" name="TextBox 113">
                <a:extLst>
                  <a:ext uri="{FF2B5EF4-FFF2-40B4-BE49-F238E27FC236}">
                    <a16:creationId xmlns:a16="http://schemas.microsoft.com/office/drawing/2014/main" id="{0C2F1524-93C4-CFFD-9FE6-88A85E4414F9}"/>
                  </a:ext>
                </a:extLst>
              </p:cNvPr>
              <p:cNvSpPr txBox="1"/>
              <p:nvPr/>
            </p:nvSpPr>
            <p:spPr>
              <a:xfrm>
                <a:off x="4596819" y="1522295"/>
                <a:ext cx="3076163" cy="184666"/>
              </a:xfrm>
              <a:prstGeom prst="rect">
                <a:avLst/>
              </a:prstGeom>
              <a:noFill/>
            </p:spPr>
            <p:txBody>
              <a:bodyPr wrap="none" lIns="0" tIns="0" rIns="0" bIns="0" anchor="ctr">
                <a:spAutoFit/>
              </a:bodyPr>
              <a:lstStyle/>
              <a:p>
                <a:pPr algn="ctr"/>
                <a:r>
                  <a:rPr lang="en-IN" sz="1200" b="1">
                    <a:solidFill>
                      <a:schemeClr val="accent2"/>
                    </a:solidFill>
                    <a:latin typeface="+mn-lt"/>
                    <a:ea typeface="+mn-lt"/>
                    <a:cs typeface="+mn-lt"/>
                    <a:sym typeface="+mn-lt"/>
                  </a:rPr>
                  <a:t>Multi-Language And Multi-Dialect Support</a:t>
                </a:r>
              </a:p>
            </p:txBody>
          </p:sp>
          <p:sp>
            <p:nvSpPr>
              <p:cNvPr id="9" name="Oval 8">
                <a:extLst>
                  <a:ext uri="{FF2B5EF4-FFF2-40B4-BE49-F238E27FC236}">
                    <a16:creationId xmlns:a16="http://schemas.microsoft.com/office/drawing/2014/main" id="{04527376-4328-0EC9-F1FB-EBDF92252E81}"/>
                  </a:ext>
                </a:extLst>
              </p:cNvPr>
              <p:cNvSpPr/>
              <p:nvPr/>
            </p:nvSpPr>
            <p:spPr>
              <a:xfrm>
                <a:off x="5892848" y="3697105"/>
                <a:ext cx="492278" cy="4922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defRPr/>
                </a:pPr>
                <a:endParaRPr lang="en-US">
                  <a:solidFill>
                    <a:srgbClr val="FFFFFF"/>
                  </a:solidFill>
                  <a:ea typeface="+mn-lt"/>
                  <a:cs typeface="+mn-lt"/>
                  <a:sym typeface="+mn-lt"/>
                </a:endParaRPr>
              </a:p>
            </p:txBody>
          </p:sp>
          <p:sp>
            <p:nvSpPr>
              <p:cNvPr id="14" name="Oval 13">
                <a:extLst>
                  <a:ext uri="{FF2B5EF4-FFF2-40B4-BE49-F238E27FC236}">
                    <a16:creationId xmlns:a16="http://schemas.microsoft.com/office/drawing/2014/main" id="{483EAACF-0B21-BDCB-A3E0-D0F3FCF28BC4}"/>
                  </a:ext>
                </a:extLst>
              </p:cNvPr>
              <p:cNvSpPr/>
              <p:nvPr/>
            </p:nvSpPr>
            <p:spPr>
              <a:xfrm>
                <a:off x="5888762" y="970871"/>
                <a:ext cx="492278" cy="4922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defRPr/>
                </a:pPr>
                <a:endParaRPr lang="en-US">
                  <a:solidFill>
                    <a:srgbClr val="FFFFFF"/>
                  </a:solidFill>
                  <a:ea typeface="+mn-lt"/>
                  <a:cs typeface="+mn-lt"/>
                  <a:sym typeface="+mn-lt"/>
                </a:endParaRPr>
              </a:p>
            </p:txBody>
          </p:sp>
          <p:sp>
            <p:nvSpPr>
              <p:cNvPr id="42" name="TextBox 41">
                <a:extLst>
                  <a:ext uri="{FF2B5EF4-FFF2-40B4-BE49-F238E27FC236}">
                    <a16:creationId xmlns:a16="http://schemas.microsoft.com/office/drawing/2014/main" id="{4AF946DD-DD5E-6E06-4D0B-437184BB609B}"/>
                  </a:ext>
                </a:extLst>
              </p:cNvPr>
              <p:cNvSpPr txBox="1"/>
              <p:nvPr/>
            </p:nvSpPr>
            <p:spPr>
              <a:xfrm rot="16200000">
                <a:off x="4135126" y="2937021"/>
                <a:ext cx="740551" cy="238363"/>
              </a:xfrm>
              <a:prstGeom prst="roundRect">
                <a:avLst/>
              </a:prstGeom>
              <a:solidFill>
                <a:schemeClr val="accent2"/>
              </a:solidFill>
            </p:spPr>
            <p:txBody>
              <a:bodyPr wrap="square" rtlCol="0">
                <a:spAutoFit/>
              </a:bodyPr>
              <a:lstStyle/>
              <a:p>
                <a:pPr algn="ctr"/>
                <a:r>
                  <a:rPr lang="en-US" sz="800" b="1">
                    <a:solidFill>
                      <a:schemeClr val="bg1"/>
                    </a:solidFill>
                    <a:latin typeface="+mn-lt"/>
                  </a:rPr>
                  <a:t>OUTCOME</a:t>
                </a:r>
              </a:p>
            </p:txBody>
          </p:sp>
          <p:sp>
            <p:nvSpPr>
              <p:cNvPr id="47" name="TextBox 46">
                <a:extLst>
                  <a:ext uri="{FF2B5EF4-FFF2-40B4-BE49-F238E27FC236}">
                    <a16:creationId xmlns:a16="http://schemas.microsoft.com/office/drawing/2014/main" id="{136B91DE-8005-6E21-8146-08B9913D8B52}"/>
                  </a:ext>
                </a:extLst>
              </p:cNvPr>
              <p:cNvSpPr txBox="1"/>
              <p:nvPr/>
            </p:nvSpPr>
            <p:spPr>
              <a:xfrm rot="16200000">
                <a:off x="4135126" y="5663255"/>
                <a:ext cx="740551" cy="238363"/>
              </a:xfrm>
              <a:prstGeom prst="roundRect">
                <a:avLst/>
              </a:prstGeom>
              <a:solidFill>
                <a:schemeClr val="accent5">
                  <a:lumMod val="75000"/>
                </a:schemeClr>
              </a:solidFill>
            </p:spPr>
            <p:txBody>
              <a:bodyPr wrap="square" rtlCol="0">
                <a:spAutoFit/>
              </a:bodyPr>
              <a:lstStyle/>
              <a:p>
                <a:pPr algn="ctr"/>
                <a:r>
                  <a:rPr lang="en-US" sz="800" b="1">
                    <a:solidFill>
                      <a:schemeClr val="bg1"/>
                    </a:solidFill>
                    <a:latin typeface="+mn-lt"/>
                  </a:rPr>
                  <a:t>OUTCOME</a:t>
                </a:r>
              </a:p>
            </p:txBody>
          </p:sp>
          <p:pic>
            <p:nvPicPr>
              <p:cNvPr id="52" name="Graphic 51">
                <a:extLst>
                  <a:ext uri="{FF2B5EF4-FFF2-40B4-BE49-F238E27FC236}">
                    <a16:creationId xmlns:a16="http://schemas.microsoft.com/office/drawing/2014/main" id="{019C7599-CEC6-34A3-0F3C-1E6B6CF3F0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7931" y="1040040"/>
                <a:ext cx="353940" cy="353940"/>
              </a:xfrm>
              <a:prstGeom prst="rect">
                <a:avLst/>
              </a:prstGeom>
            </p:spPr>
          </p:pic>
          <p:pic>
            <p:nvPicPr>
              <p:cNvPr id="58" name="Graphic 57">
                <a:extLst>
                  <a:ext uri="{FF2B5EF4-FFF2-40B4-BE49-F238E27FC236}">
                    <a16:creationId xmlns:a16="http://schemas.microsoft.com/office/drawing/2014/main" id="{6F7A2A4F-5730-2CBA-2C59-98D7DD2138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77774" y="3782031"/>
                <a:ext cx="322426" cy="322426"/>
              </a:xfrm>
              <a:prstGeom prst="rect">
                <a:avLst/>
              </a:prstGeom>
            </p:spPr>
          </p:pic>
        </p:grpSp>
        <p:grpSp>
          <p:nvGrpSpPr>
            <p:cNvPr id="4" name="Group 3">
              <a:extLst>
                <a:ext uri="{FF2B5EF4-FFF2-40B4-BE49-F238E27FC236}">
                  <a16:creationId xmlns:a16="http://schemas.microsoft.com/office/drawing/2014/main" id="{AC6EFA29-02D0-8D8A-0A71-720614893980}"/>
                </a:ext>
              </a:extLst>
            </p:cNvPr>
            <p:cNvGrpSpPr/>
            <p:nvPr/>
          </p:nvGrpSpPr>
          <p:grpSpPr>
            <a:xfrm>
              <a:off x="658312" y="970871"/>
              <a:ext cx="3633694" cy="5324062"/>
              <a:chOff x="259617" y="970871"/>
              <a:chExt cx="3633694" cy="5324062"/>
            </a:xfrm>
          </p:grpSpPr>
          <p:sp>
            <p:nvSpPr>
              <p:cNvPr id="10" name="Google Shape;258;p22">
                <a:extLst>
                  <a:ext uri="{FF2B5EF4-FFF2-40B4-BE49-F238E27FC236}">
                    <a16:creationId xmlns:a16="http://schemas.microsoft.com/office/drawing/2014/main" id="{1EF8685D-278F-E3B1-8370-BAB2A6639260}"/>
                  </a:ext>
                </a:extLst>
              </p:cNvPr>
              <p:cNvSpPr/>
              <p:nvPr/>
            </p:nvSpPr>
            <p:spPr>
              <a:xfrm>
                <a:off x="259619" y="1217010"/>
                <a:ext cx="3619278" cy="2351689"/>
              </a:xfrm>
              <a:prstGeom prst="roundRect">
                <a:avLst>
                  <a:gd name="adj" fmla="val 2477"/>
                </a:avLst>
              </a:prstGeom>
              <a:noFill/>
              <a:ln w="9525" cap="flat" cmpd="sng">
                <a:solidFill>
                  <a:schemeClr val="bg1">
                    <a:lumMod val="75000"/>
                  </a:schemeClr>
                </a:solidFill>
                <a:prstDash val="solid"/>
                <a:round/>
                <a:headEnd type="none" w="sm" len="sm"/>
                <a:tailEnd type="none" w="sm" len="sm"/>
              </a:ln>
            </p:spPr>
            <p:txBody>
              <a:bodyPr spcFirstLastPara="1" wrap="square" lIns="60909" tIns="853203" rIns="60909" bIns="121868" anchor="t" anchorCtr="0">
                <a:noAutofit/>
              </a:bodyPr>
              <a:lstStyle/>
              <a:p>
                <a:pPr algn="ctr" defTabSz="914218">
                  <a:buSzPts val="1500"/>
                  <a:defRPr/>
                </a:pPr>
                <a:endParaRPr sz="1500">
                  <a:solidFill>
                    <a:srgbClr val="434343"/>
                  </a:solidFill>
                  <a:latin typeface="+mn-lt"/>
                  <a:ea typeface="+mn-lt"/>
                  <a:cs typeface="+mn-lt"/>
                  <a:sym typeface="+mn-lt"/>
                </a:endParaRPr>
              </a:p>
            </p:txBody>
          </p:sp>
          <p:sp>
            <p:nvSpPr>
              <p:cNvPr id="16" name="TextBox 15">
                <a:extLst>
                  <a:ext uri="{FF2B5EF4-FFF2-40B4-BE49-F238E27FC236}">
                    <a16:creationId xmlns:a16="http://schemas.microsoft.com/office/drawing/2014/main" id="{AF550B73-9DB6-7FD0-08C1-CB12D3B9974C}"/>
                  </a:ext>
                </a:extLst>
              </p:cNvPr>
              <p:cNvSpPr txBox="1"/>
              <p:nvPr/>
            </p:nvSpPr>
            <p:spPr>
              <a:xfrm>
                <a:off x="259617" y="1795230"/>
                <a:ext cx="3619279" cy="782265"/>
              </a:xfrm>
              <a:prstGeom prst="rect">
                <a:avLst/>
              </a:prstGeom>
              <a:noFill/>
            </p:spPr>
            <p:txBody>
              <a:bodyPr wrap="square" lIns="91440" tIns="0" rIns="91440" bIns="0">
                <a:spAutoFit/>
              </a:bodyPr>
              <a:lstStyle/>
              <a:p>
                <a:pPr marL="198000" indent="-90000">
                  <a:spcAft>
                    <a:spcPts val="100"/>
                  </a:spcAft>
                  <a:buFont typeface="Arial" panose="020B0604020202020204" pitchFamily="34" charset="0"/>
                  <a:buChar char="•"/>
                </a:pPr>
                <a:r>
                  <a:rPr lang="en-US" sz="1000">
                    <a:latin typeface="+mn-lt"/>
                    <a:ea typeface="+mn-lt"/>
                    <a:cs typeface="+mn-lt"/>
                    <a:sym typeface="+mn-lt"/>
                  </a:rPr>
                  <a:t>Implement sentiment analysis to detect frustration, urgency, or satisfaction in customer emails</a:t>
                </a:r>
              </a:p>
              <a:p>
                <a:pPr marL="198000" indent="-90000">
                  <a:spcAft>
                    <a:spcPts val="100"/>
                  </a:spcAft>
                  <a:buFont typeface="Arial" panose="020B0604020202020204" pitchFamily="34" charset="0"/>
                  <a:buChar char="•"/>
                </a:pPr>
                <a:r>
                  <a:rPr lang="en-US" sz="1000">
                    <a:latin typeface="+mn-lt"/>
                    <a:ea typeface="+mn-lt"/>
                    <a:cs typeface="+mn-lt"/>
                    <a:sym typeface="+mn-lt"/>
                  </a:rPr>
                  <a:t>Negative sentiments trigger escalation workflows, while positive feedback informs customer engagement strategies</a:t>
                </a:r>
              </a:p>
            </p:txBody>
          </p:sp>
          <p:sp>
            <p:nvSpPr>
              <p:cNvPr id="21" name="TextBox 20">
                <a:extLst>
                  <a:ext uri="{FF2B5EF4-FFF2-40B4-BE49-F238E27FC236}">
                    <a16:creationId xmlns:a16="http://schemas.microsoft.com/office/drawing/2014/main" id="{899E2F07-F222-FE63-7E90-B7379507C769}"/>
                  </a:ext>
                </a:extLst>
              </p:cNvPr>
              <p:cNvSpPr txBox="1"/>
              <p:nvPr/>
            </p:nvSpPr>
            <p:spPr>
              <a:xfrm>
                <a:off x="274031" y="4521464"/>
                <a:ext cx="3619279" cy="628377"/>
              </a:xfrm>
              <a:prstGeom prst="rect">
                <a:avLst/>
              </a:prstGeom>
              <a:noFill/>
            </p:spPr>
            <p:txBody>
              <a:bodyPr wrap="square" lIns="91440" tIns="0" rIns="91440" bIns="0">
                <a:spAutoFit/>
              </a:bodyPr>
              <a:lstStyle/>
              <a:p>
                <a:pPr marL="137160" indent="-137160">
                  <a:spcAft>
                    <a:spcPts val="100"/>
                  </a:spcAft>
                  <a:buFont typeface="Arial" panose="020B0604020202020204" pitchFamily="34" charset="0"/>
                  <a:buChar char="•"/>
                </a:pPr>
                <a:r>
                  <a:rPr lang="en-US" sz="1000">
                    <a:latin typeface="+mn-lt"/>
                    <a:ea typeface="+mn-lt"/>
                    <a:cs typeface="+mn-lt"/>
                    <a:sym typeface="+mn-lt"/>
                  </a:rPr>
                  <a:t>Develop conversation-aware AI that understands email threads, previous interactions, and context switching. </a:t>
                </a:r>
              </a:p>
              <a:p>
                <a:pPr marL="137160" indent="-137160">
                  <a:spcAft>
                    <a:spcPts val="100"/>
                  </a:spcAft>
                  <a:buFont typeface="Arial" panose="020B0604020202020204" pitchFamily="34" charset="0"/>
                  <a:buChar char="•"/>
                </a:pPr>
                <a:r>
                  <a:rPr lang="en-US" sz="1000">
                    <a:latin typeface="+mn-lt"/>
                    <a:ea typeface="+mn-lt"/>
                    <a:cs typeface="+mn-lt"/>
                    <a:sym typeface="+mn-lt"/>
                  </a:rPr>
                  <a:t>AI-powered summarization condenses long email chains for efficient resolution</a:t>
                </a:r>
              </a:p>
            </p:txBody>
          </p:sp>
          <p:sp>
            <p:nvSpPr>
              <p:cNvPr id="22" name="TextBox 21">
                <a:extLst>
                  <a:ext uri="{FF2B5EF4-FFF2-40B4-BE49-F238E27FC236}">
                    <a16:creationId xmlns:a16="http://schemas.microsoft.com/office/drawing/2014/main" id="{83375484-6BFA-011D-7CA9-94B0D5EEDC30}"/>
                  </a:ext>
                </a:extLst>
              </p:cNvPr>
              <p:cNvSpPr txBox="1"/>
              <p:nvPr/>
            </p:nvSpPr>
            <p:spPr>
              <a:xfrm>
                <a:off x="259617" y="2642572"/>
                <a:ext cx="3619280" cy="827260"/>
              </a:xfrm>
              <a:prstGeom prst="rect">
                <a:avLst/>
              </a:prstGeom>
              <a:solidFill>
                <a:schemeClr val="accent1">
                  <a:lumMod val="20000"/>
                  <a:lumOff val="80000"/>
                  <a:alpha val="40000"/>
                </a:schemeClr>
              </a:solidFill>
            </p:spPr>
            <p:txBody>
              <a:bodyPr wrap="square" lIns="365760" tIns="45720" rtlCol="0" anchor="ctr">
                <a:noAutofit/>
              </a:bodyPr>
              <a:lstStyle/>
              <a:p>
                <a:pPr marL="171450" indent="-171450">
                  <a:buClr>
                    <a:schemeClr val="tx1"/>
                  </a:buClr>
                  <a:buFont typeface="Webdings" panose="05030102010509060703" pitchFamily="18" charset="2"/>
                  <a:buChar char="4"/>
                </a:pPr>
                <a:r>
                  <a:rPr lang="en-US" sz="1000" b="1">
                    <a:solidFill>
                      <a:schemeClr val="tx1"/>
                    </a:solidFill>
                    <a:latin typeface="+mn-lt"/>
                  </a:rPr>
                  <a:t>Detects customer emotions </a:t>
                </a:r>
                <a:r>
                  <a:rPr lang="en-US" sz="1000">
                    <a:solidFill>
                      <a:schemeClr val="tx1"/>
                    </a:solidFill>
                    <a:latin typeface="+mn-lt"/>
                  </a:rPr>
                  <a:t>(frustration, urgency, satisfaction)</a:t>
                </a:r>
              </a:p>
              <a:p>
                <a:pPr marL="171450" indent="-171450">
                  <a:buClr>
                    <a:schemeClr val="tx1"/>
                  </a:buClr>
                  <a:buFont typeface="Webdings" panose="05030102010509060703" pitchFamily="18" charset="2"/>
                  <a:buChar char="4"/>
                </a:pPr>
                <a:r>
                  <a:rPr lang="en-US" sz="1000" b="1">
                    <a:solidFill>
                      <a:schemeClr val="tx1"/>
                    </a:solidFill>
                    <a:latin typeface="+mn-lt"/>
                  </a:rPr>
                  <a:t>Enables empathetic responses</a:t>
                </a:r>
                <a:r>
                  <a:rPr lang="en-US" sz="1000">
                    <a:solidFill>
                      <a:schemeClr val="tx1"/>
                    </a:solidFill>
                    <a:latin typeface="+mn-lt"/>
                  </a:rPr>
                  <a:t> and proactive escalation</a:t>
                </a:r>
              </a:p>
            </p:txBody>
          </p:sp>
          <p:sp>
            <p:nvSpPr>
              <p:cNvPr id="27" name="TextBox 26">
                <a:extLst>
                  <a:ext uri="{FF2B5EF4-FFF2-40B4-BE49-F238E27FC236}">
                    <a16:creationId xmlns:a16="http://schemas.microsoft.com/office/drawing/2014/main" id="{770E705D-6CF6-B863-7249-D5D4BAD2E847}"/>
                  </a:ext>
                </a:extLst>
              </p:cNvPr>
              <p:cNvSpPr txBox="1"/>
              <p:nvPr/>
            </p:nvSpPr>
            <p:spPr>
              <a:xfrm>
                <a:off x="274031" y="5368806"/>
                <a:ext cx="3619280" cy="827260"/>
              </a:xfrm>
              <a:prstGeom prst="rect">
                <a:avLst/>
              </a:prstGeom>
              <a:solidFill>
                <a:schemeClr val="accent4">
                  <a:lumMod val="20000"/>
                  <a:lumOff val="80000"/>
                  <a:alpha val="40000"/>
                </a:schemeClr>
              </a:solidFill>
            </p:spPr>
            <p:txBody>
              <a:bodyPr wrap="square" lIns="365760" tIns="45720" rtlCol="0" anchor="ctr">
                <a:noAutofit/>
              </a:bodyPr>
              <a:lstStyle/>
              <a:p>
                <a:pPr marL="171450" indent="-171450">
                  <a:buClr>
                    <a:schemeClr val="tx1"/>
                  </a:buClr>
                  <a:buFont typeface="Webdings" panose="05030102010509060703" pitchFamily="18" charset="2"/>
                  <a:buChar char="4"/>
                </a:pPr>
                <a:r>
                  <a:rPr lang="en-US" sz="1000" b="1">
                    <a:solidFill>
                      <a:schemeClr val="tx1"/>
                    </a:solidFill>
                    <a:latin typeface="+mn-lt"/>
                  </a:rPr>
                  <a:t>Tracks conversation history </a:t>
                </a:r>
                <a:r>
                  <a:rPr lang="en-US" sz="1000">
                    <a:solidFill>
                      <a:schemeClr val="tx1"/>
                    </a:solidFill>
                    <a:latin typeface="+mn-lt"/>
                  </a:rPr>
                  <a:t>for contextual responses.</a:t>
                </a:r>
              </a:p>
              <a:p>
                <a:pPr marL="171450" indent="-171450">
                  <a:buClr>
                    <a:schemeClr val="tx1"/>
                  </a:buClr>
                  <a:buFont typeface="Webdings" panose="05030102010509060703" pitchFamily="18" charset="2"/>
                  <a:buChar char="4"/>
                </a:pPr>
                <a:r>
                  <a:rPr lang="en-US" sz="1000" b="1">
                    <a:solidFill>
                      <a:schemeClr val="tx1"/>
                    </a:solidFill>
                    <a:latin typeface="+mn-lt"/>
                  </a:rPr>
                  <a:t>Summarizes email threads </a:t>
                </a:r>
                <a:r>
                  <a:rPr lang="en-US" sz="1000">
                    <a:solidFill>
                      <a:schemeClr val="tx1"/>
                    </a:solidFill>
                    <a:latin typeface="+mn-lt"/>
                  </a:rPr>
                  <a:t>to reduce redundancy.	</a:t>
                </a:r>
              </a:p>
            </p:txBody>
          </p:sp>
          <p:sp>
            <p:nvSpPr>
              <p:cNvPr id="38" name="Google Shape;258;p22">
                <a:extLst>
                  <a:ext uri="{FF2B5EF4-FFF2-40B4-BE49-F238E27FC236}">
                    <a16:creationId xmlns:a16="http://schemas.microsoft.com/office/drawing/2014/main" id="{A879DA13-E8AA-3C69-FF86-0840C4842955}"/>
                  </a:ext>
                </a:extLst>
              </p:cNvPr>
              <p:cNvSpPr/>
              <p:nvPr/>
            </p:nvSpPr>
            <p:spPr>
              <a:xfrm>
                <a:off x="259619" y="3943244"/>
                <a:ext cx="3619278" cy="2351689"/>
              </a:xfrm>
              <a:prstGeom prst="roundRect">
                <a:avLst>
                  <a:gd name="adj" fmla="val 2477"/>
                </a:avLst>
              </a:prstGeom>
              <a:noFill/>
              <a:ln w="9525" cap="flat" cmpd="sng">
                <a:solidFill>
                  <a:schemeClr val="bg1">
                    <a:lumMod val="75000"/>
                  </a:schemeClr>
                </a:solidFill>
                <a:prstDash val="solid"/>
                <a:round/>
                <a:headEnd type="none" w="sm" len="sm"/>
                <a:tailEnd type="none" w="sm" len="sm"/>
              </a:ln>
            </p:spPr>
            <p:txBody>
              <a:bodyPr spcFirstLastPara="1" wrap="square" lIns="60909" tIns="853203" rIns="60909" bIns="121868" anchor="t" anchorCtr="0">
                <a:noAutofit/>
              </a:bodyPr>
              <a:lstStyle/>
              <a:p>
                <a:pPr algn="ctr" defTabSz="914218">
                  <a:buSzPts val="1500"/>
                  <a:defRPr/>
                </a:pPr>
                <a:endParaRPr sz="1500">
                  <a:solidFill>
                    <a:srgbClr val="434343"/>
                  </a:solidFill>
                  <a:latin typeface="+mn-lt"/>
                  <a:ea typeface="+mn-lt"/>
                  <a:cs typeface="+mn-lt"/>
                  <a:sym typeface="+mn-lt"/>
                </a:endParaRPr>
              </a:p>
            </p:txBody>
          </p:sp>
          <p:sp>
            <p:nvSpPr>
              <p:cNvPr id="11" name="TextBox 10">
                <a:extLst>
                  <a:ext uri="{FF2B5EF4-FFF2-40B4-BE49-F238E27FC236}">
                    <a16:creationId xmlns:a16="http://schemas.microsoft.com/office/drawing/2014/main" id="{5C9FACF6-9263-DBA3-DA13-3D4008C6D8FC}"/>
                  </a:ext>
                </a:extLst>
              </p:cNvPr>
              <p:cNvSpPr txBox="1"/>
              <p:nvPr/>
            </p:nvSpPr>
            <p:spPr>
              <a:xfrm>
                <a:off x="768421" y="1522295"/>
                <a:ext cx="2601674" cy="184666"/>
              </a:xfrm>
              <a:prstGeom prst="rect">
                <a:avLst/>
              </a:prstGeom>
              <a:noFill/>
            </p:spPr>
            <p:txBody>
              <a:bodyPr wrap="none" lIns="0" tIns="0" rIns="0" bIns="0" anchor="ctr">
                <a:spAutoFit/>
              </a:bodyPr>
              <a:lstStyle/>
              <a:p>
                <a:pPr algn="ctr" defTabSz="457016" fontAlgn="base">
                  <a:spcBef>
                    <a:spcPts val="100"/>
                  </a:spcBef>
                  <a:spcAft>
                    <a:spcPts val="100"/>
                  </a:spcAft>
                  <a:defRPr/>
                </a:pPr>
                <a:r>
                  <a:rPr lang="en-IN" sz="1200" b="1">
                    <a:solidFill>
                      <a:schemeClr val="accent1"/>
                    </a:solidFill>
                    <a:latin typeface="+mn-lt"/>
                    <a:ea typeface="+mn-lt"/>
                    <a:cs typeface="+mn-lt"/>
                    <a:sym typeface="+mn-lt"/>
                  </a:rPr>
                  <a:t>Sentiment &amp; Emotion Analysis (ML)</a:t>
                </a:r>
              </a:p>
            </p:txBody>
          </p:sp>
          <p:sp>
            <p:nvSpPr>
              <p:cNvPr id="62" name="TextBox 61">
                <a:extLst>
                  <a:ext uri="{FF2B5EF4-FFF2-40B4-BE49-F238E27FC236}">
                    <a16:creationId xmlns:a16="http://schemas.microsoft.com/office/drawing/2014/main" id="{AC5F3E30-E3D6-DAE2-BD00-42E690D280B0}"/>
                  </a:ext>
                </a:extLst>
              </p:cNvPr>
              <p:cNvSpPr txBox="1"/>
              <p:nvPr/>
            </p:nvSpPr>
            <p:spPr>
              <a:xfrm rot="16200000">
                <a:off x="69483" y="2937021"/>
                <a:ext cx="740551" cy="238363"/>
              </a:xfrm>
              <a:prstGeom prst="roundRect">
                <a:avLst/>
              </a:prstGeom>
              <a:solidFill>
                <a:schemeClr val="accent1"/>
              </a:solidFill>
            </p:spPr>
            <p:txBody>
              <a:bodyPr wrap="square" rtlCol="0">
                <a:spAutoFit/>
              </a:bodyPr>
              <a:lstStyle/>
              <a:p>
                <a:pPr algn="ctr"/>
                <a:r>
                  <a:rPr lang="en-US" sz="800" b="1">
                    <a:solidFill>
                      <a:schemeClr val="bg1"/>
                    </a:solidFill>
                    <a:latin typeface="+mn-lt"/>
                  </a:rPr>
                  <a:t>OUTCOME</a:t>
                </a:r>
              </a:p>
            </p:txBody>
          </p:sp>
          <p:sp>
            <p:nvSpPr>
              <p:cNvPr id="126" name="TextBox 125">
                <a:extLst>
                  <a:ext uri="{FF2B5EF4-FFF2-40B4-BE49-F238E27FC236}">
                    <a16:creationId xmlns:a16="http://schemas.microsoft.com/office/drawing/2014/main" id="{8D3FC692-818B-3F95-D3CF-23CCE015F947}"/>
                  </a:ext>
                </a:extLst>
              </p:cNvPr>
              <p:cNvSpPr txBox="1"/>
              <p:nvPr/>
            </p:nvSpPr>
            <p:spPr>
              <a:xfrm>
                <a:off x="944751" y="4268288"/>
                <a:ext cx="2249014" cy="184666"/>
              </a:xfrm>
              <a:prstGeom prst="rect">
                <a:avLst/>
              </a:prstGeom>
              <a:noFill/>
            </p:spPr>
            <p:txBody>
              <a:bodyPr wrap="none" lIns="0" tIns="0" rIns="0" bIns="0" anchor="ctr">
                <a:spAutoFit/>
              </a:bodyPr>
              <a:lstStyle/>
              <a:p>
                <a:pPr algn="ctr"/>
                <a:r>
                  <a:rPr lang="en-US" sz="1200" b="1">
                    <a:solidFill>
                      <a:schemeClr val="accent4">
                        <a:lumMod val="75000"/>
                      </a:schemeClr>
                    </a:solidFill>
                    <a:latin typeface="+mn-lt"/>
                    <a:ea typeface="+mn-lt"/>
                    <a:cs typeface="+mn-lt"/>
                    <a:sym typeface="+mn-lt"/>
                  </a:rPr>
                  <a:t>Email Thread Management (AI)</a:t>
                </a:r>
              </a:p>
            </p:txBody>
          </p:sp>
          <p:sp>
            <p:nvSpPr>
              <p:cNvPr id="7" name="Oval 6">
                <a:extLst>
                  <a:ext uri="{FF2B5EF4-FFF2-40B4-BE49-F238E27FC236}">
                    <a16:creationId xmlns:a16="http://schemas.microsoft.com/office/drawing/2014/main" id="{F679E750-4E61-E2F8-141A-4AE91D6705C2}"/>
                  </a:ext>
                </a:extLst>
              </p:cNvPr>
              <p:cNvSpPr/>
              <p:nvPr/>
            </p:nvSpPr>
            <p:spPr>
              <a:xfrm>
                <a:off x="1823119" y="970871"/>
                <a:ext cx="492278" cy="492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defRPr/>
                </a:pPr>
                <a:endParaRPr lang="en-US">
                  <a:solidFill>
                    <a:srgbClr val="FFFFFF"/>
                  </a:solidFill>
                  <a:ea typeface="+mn-lt"/>
                  <a:cs typeface="+mn-lt"/>
                  <a:sym typeface="+mn-lt"/>
                </a:endParaRPr>
              </a:p>
            </p:txBody>
          </p:sp>
          <p:sp>
            <p:nvSpPr>
              <p:cNvPr id="15" name="Oval 14">
                <a:extLst>
                  <a:ext uri="{FF2B5EF4-FFF2-40B4-BE49-F238E27FC236}">
                    <a16:creationId xmlns:a16="http://schemas.microsoft.com/office/drawing/2014/main" id="{D5397D97-F3BD-1717-AA6A-0520B4BD30E0}"/>
                  </a:ext>
                </a:extLst>
              </p:cNvPr>
              <p:cNvSpPr/>
              <p:nvPr/>
            </p:nvSpPr>
            <p:spPr>
              <a:xfrm>
                <a:off x="1837533" y="3697105"/>
                <a:ext cx="492278" cy="4922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defRPr/>
                </a:pPr>
                <a:endParaRPr lang="en-US">
                  <a:solidFill>
                    <a:srgbClr val="FFFFFF"/>
                  </a:solidFill>
                  <a:ea typeface="+mn-lt"/>
                  <a:cs typeface="+mn-lt"/>
                  <a:sym typeface="+mn-lt"/>
                </a:endParaRPr>
              </a:p>
            </p:txBody>
          </p:sp>
          <p:sp>
            <p:nvSpPr>
              <p:cNvPr id="46" name="TextBox 45">
                <a:extLst>
                  <a:ext uri="{FF2B5EF4-FFF2-40B4-BE49-F238E27FC236}">
                    <a16:creationId xmlns:a16="http://schemas.microsoft.com/office/drawing/2014/main" id="{A670CEBA-29CD-CD06-D72A-143E3D84E835}"/>
                  </a:ext>
                </a:extLst>
              </p:cNvPr>
              <p:cNvSpPr txBox="1"/>
              <p:nvPr/>
            </p:nvSpPr>
            <p:spPr>
              <a:xfrm rot="16200000">
                <a:off x="69483" y="5663255"/>
                <a:ext cx="740551" cy="238363"/>
              </a:xfrm>
              <a:prstGeom prst="roundRect">
                <a:avLst/>
              </a:prstGeom>
              <a:solidFill>
                <a:schemeClr val="accent4">
                  <a:lumMod val="75000"/>
                </a:schemeClr>
              </a:solidFill>
            </p:spPr>
            <p:txBody>
              <a:bodyPr wrap="square" rtlCol="0">
                <a:spAutoFit/>
              </a:bodyPr>
              <a:lstStyle/>
              <a:p>
                <a:pPr algn="ctr"/>
                <a:r>
                  <a:rPr lang="en-US" sz="800" b="1">
                    <a:solidFill>
                      <a:schemeClr val="bg1"/>
                    </a:solidFill>
                    <a:latin typeface="+mn-lt"/>
                  </a:rPr>
                  <a:t>OUTCOME</a:t>
                </a:r>
              </a:p>
            </p:txBody>
          </p:sp>
          <p:pic>
            <p:nvPicPr>
              <p:cNvPr id="50" name="Graphic 49">
                <a:extLst>
                  <a:ext uri="{FF2B5EF4-FFF2-40B4-BE49-F238E27FC236}">
                    <a16:creationId xmlns:a16="http://schemas.microsoft.com/office/drawing/2014/main" id="{13BA5D67-E64B-DC15-05C6-D47FF98690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09724" y="1057476"/>
                <a:ext cx="319069" cy="319069"/>
              </a:xfrm>
              <a:prstGeom prst="rect">
                <a:avLst/>
              </a:prstGeom>
            </p:spPr>
          </p:pic>
          <p:pic>
            <p:nvPicPr>
              <p:cNvPr id="60" name="Graphic 59">
                <a:extLst>
                  <a:ext uri="{FF2B5EF4-FFF2-40B4-BE49-F238E27FC236}">
                    <a16:creationId xmlns:a16="http://schemas.microsoft.com/office/drawing/2014/main" id="{231C26AB-EA7B-AB50-78AB-D1A8063F2D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47421" y="3806993"/>
                <a:ext cx="272503" cy="272503"/>
              </a:xfrm>
              <a:prstGeom prst="rect">
                <a:avLst/>
              </a:prstGeom>
            </p:spPr>
          </p:pic>
        </p:grpSp>
      </p:grpSp>
    </p:spTree>
    <p:extLst>
      <p:ext uri="{BB962C8B-B14F-4D97-AF65-F5344CB8AC3E}">
        <p14:creationId xmlns:p14="http://schemas.microsoft.com/office/powerpoint/2010/main" val="3486316059"/>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70D6E-5BFF-8562-A2CF-95359CCE0577}"/>
              </a:ext>
            </a:extLst>
          </p:cNvPr>
          <p:cNvSpPr>
            <a:spLocks noGrp="1"/>
          </p:cNvSpPr>
          <p:nvPr>
            <p:ph type="ctrTitle"/>
          </p:nvPr>
        </p:nvSpPr>
        <p:spPr/>
        <p:txBody>
          <a:bodyPr/>
          <a:lstStyle/>
          <a:p>
            <a:r>
              <a:rPr lang="en-US" dirty="0"/>
              <a:t>Detail Tech stack </a:t>
            </a:r>
            <a:endParaRPr lang="en-IN" dirty="0"/>
          </a:p>
        </p:txBody>
      </p:sp>
      <p:grpSp>
        <p:nvGrpSpPr>
          <p:cNvPr id="1030" name="Group 1029">
            <a:extLst>
              <a:ext uri="{FF2B5EF4-FFF2-40B4-BE49-F238E27FC236}">
                <a16:creationId xmlns:a16="http://schemas.microsoft.com/office/drawing/2014/main" id="{AA779357-8E97-1DC2-A432-3B924CFA87C6}"/>
              </a:ext>
            </a:extLst>
          </p:cNvPr>
          <p:cNvGrpSpPr/>
          <p:nvPr/>
        </p:nvGrpSpPr>
        <p:grpSpPr>
          <a:xfrm>
            <a:off x="466334" y="892722"/>
            <a:ext cx="11260921" cy="5486400"/>
            <a:chOff x="466334" y="920432"/>
            <a:chExt cx="11260921" cy="5486400"/>
          </a:xfrm>
        </p:grpSpPr>
        <p:grpSp>
          <p:nvGrpSpPr>
            <p:cNvPr id="5" name="Group 4">
              <a:extLst>
                <a:ext uri="{FF2B5EF4-FFF2-40B4-BE49-F238E27FC236}">
                  <a16:creationId xmlns:a16="http://schemas.microsoft.com/office/drawing/2014/main" id="{B3423321-7625-39EF-A79B-7C18108365BD}"/>
                </a:ext>
              </a:extLst>
            </p:cNvPr>
            <p:cNvGrpSpPr/>
            <p:nvPr/>
          </p:nvGrpSpPr>
          <p:grpSpPr>
            <a:xfrm>
              <a:off x="466334" y="920432"/>
              <a:ext cx="11260921" cy="695038"/>
              <a:chOff x="432488" y="1146623"/>
              <a:chExt cx="11260921" cy="736974"/>
            </a:xfrm>
          </p:grpSpPr>
          <p:sp>
            <p:nvSpPr>
              <p:cNvPr id="33" name="Rectangle 3">
                <a:extLst>
                  <a:ext uri="{FF2B5EF4-FFF2-40B4-BE49-F238E27FC236}">
                    <a16:creationId xmlns:a16="http://schemas.microsoft.com/office/drawing/2014/main" id="{6E35CCB6-CFD3-2744-A027-73CD68108A06}"/>
                  </a:ext>
                </a:extLst>
              </p:cNvPr>
              <p:cNvSpPr>
                <a:spLocks/>
              </p:cNvSpPr>
              <p:nvPr/>
            </p:nvSpPr>
            <p:spPr bwMode="auto">
              <a:xfrm>
                <a:off x="432488" y="1146623"/>
                <a:ext cx="11260921" cy="736974"/>
              </a:xfrm>
              <a:prstGeom prst="roundRect">
                <a:avLst>
                  <a:gd name="adj" fmla="val 10491"/>
                </a:avLst>
              </a:prstGeom>
              <a:solidFill>
                <a:schemeClr val="bg1"/>
              </a:solidFill>
              <a:ln w="25400" cap="flat">
                <a:noFill/>
                <a:prstDash val="solid"/>
                <a:miter lim="800000"/>
                <a:headEnd type="none" w="med" len="med"/>
                <a:tailEnd type="none" w="med" len="med"/>
              </a:ln>
              <a:effectLst>
                <a:outerShdw blurRad="50800" dist="38100" dir="5400000" algn="t" rotWithShape="0">
                  <a:prstClr val="black">
                    <a:alpha val="40000"/>
                  </a:prstClr>
                </a:outerShdw>
              </a:effectLst>
            </p:spPr>
            <p:txBody>
              <a:bodyPr lIns="1097280" tIns="91440" rIns="0" bIns="0"/>
              <a:lstStyle/>
              <a:p>
                <a:pPr defTabSz="457062" fontAlgn="base">
                  <a:spcBef>
                    <a:spcPct val="0"/>
                  </a:spcBef>
                  <a:spcAft>
                    <a:spcPct val="0"/>
                  </a:spcAft>
                </a:pPr>
                <a:r>
                  <a:rPr lang="en-US" sz="1400" b="1" dirty="0">
                    <a:solidFill>
                      <a:srgbClr val="5D3379"/>
                    </a:solidFill>
                    <a:latin typeface="+mn-lt"/>
                    <a:ea typeface="+mn-lt"/>
                    <a:cs typeface="+mn-lt"/>
                    <a:sym typeface="+mn-lt"/>
                  </a:rPr>
                  <a:t>Azure AI Foundry Prompt Flow</a:t>
                </a:r>
              </a:p>
            </p:txBody>
          </p:sp>
          <p:sp>
            <p:nvSpPr>
              <p:cNvPr id="34" name="TextBox 33">
                <a:extLst>
                  <a:ext uri="{FF2B5EF4-FFF2-40B4-BE49-F238E27FC236}">
                    <a16:creationId xmlns:a16="http://schemas.microsoft.com/office/drawing/2014/main" id="{215378EF-1F11-9587-D238-508952FF98C9}"/>
                  </a:ext>
                </a:extLst>
              </p:cNvPr>
              <p:cNvSpPr txBox="1"/>
              <p:nvPr/>
            </p:nvSpPr>
            <p:spPr>
              <a:xfrm>
                <a:off x="1476757" y="1508536"/>
                <a:ext cx="9784080" cy="276963"/>
              </a:xfrm>
              <a:prstGeom prst="rect">
                <a:avLst/>
              </a:prstGeom>
              <a:noFill/>
            </p:spPr>
            <p:txBody>
              <a:bodyPr wrap="square" rtlCol="0">
                <a:spAutoFit/>
              </a:bodyPr>
              <a:lstStyle/>
              <a:p>
                <a:pPr defTabSz="914036"/>
                <a:r>
                  <a:rPr lang="en-US" sz="1200" dirty="0">
                    <a:latin typeface="+mn-lt"/>
                    <a:ea typeface="+mn-lt"/>
                    <a:cs typeface="+mn-lt"/>
                    <a:sym typeface="+mn-lt"/>
                  </a:rPr>
                  <a:t>Hosts and manages the multi-agent framework, enabling seamless external communication.</a:t>
                </a:r>
              </a:p>
            </p:txBody>
          </p:sp>
          <p:sp>
            <p:nvSpPr>
              <p:cNvPr id="35" name="Rectangle 3">
                <a:extLst>
                  <a:ext uri="{FF2B5EF4-FFF2-40B4-BE49-F238E27FC236}">
                    <a16:creationId xmlns:a16="http://schemas.microsoft.com/office/drawing/2014/main" id="{DC6852EE-C1AC-8183-5621-D0CEA34DB225}"/>
                  </a:ext>
                </a:extLst>
              </p:cNvPr>
              <p:cNvSpPr>
                <a:spLocks/>
              </p:cNvSpPr>
              <p:nvPr/>
            </p:nvSpPr>
            <p:spPr bwMode="auto">
              <a:xfrm>
                <a:off x="432488" y="1146623"/>
                <a:ext cx="957793" cy="736974"/>
              </a:xfrm>
              <a:prstGeom prst="roundRect">
                <a:avLst>
                  <a:gd name="adj" fmla="val 10491"/>
                </a:avLst>
              </a:prstGeom>
              <a:solidFill>
                <a:schemeClr val="accent1"/>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sp>
            <p:nvSpPr>
              <p:cNvPr id="42" name="Rectangle 3">
                <a:extLst>
                  <a:ext uri="{FF2B5EF4-FFF2-40B4-BE49-F238E27FC236}">
                    <a16:creationId xmlns:a16="http://schemas.microsoft.com/office/drawing/2014/main" id="{6EEE46AF-3F8A-D6A0-9F03-0F071AD6A2A9}"/>
                  </a:ext>
                </a:extLst>
              </p:cNvPr>
              <p:cNvSpPr>
                <a:spLocks/>
              </p:cNvSpPr>
              <p:nvPr/>
            </p:nvSpPr>
            <p:spPr bwMode="auto">
              <a:xfrm>
                <a:off x="504382" y="1216110"/>
                <a:ext cx="814007" cy="598001"/>
              </a:xfrm>
              <a:prstGeom prst="roundRect">
                <a:avLst>
                  <a:gd name="adj" fmla="val 10491"/>
                </a:avLst>
              </a:prstGeom>
              <a:solidFill>
                <a:schemeClr val="bg1"/>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grpSp>
        <p:grpSp>
          <p:nvGrpSpPr>
            <p:cNvPr id="6" name="Group 5">
              <a:extLst>
                <a:ext uri="{FF2B5EF4-FFF2-40B4-BE49-F238E27FC236}">
                  <a16:creationId xmlns:a16="http://schemas.microsoft.com/office/drawing/2014/main" id="{956217FB-B6DB-1556-E8B8-BD388CEC8EE1}"/>
                </a:ext>
              </a:extLst>
            </p:cNvPr>
            <p:cNvGrpSpPr/>
            <p:nvPr/>
          </p:nvGrpSpPr>
          <p:grpSpPr>
            <a:xfrm>
              <a:off x="466334" y="1718992"/>
              <a:ext cx="11260921" cy="695038"/>
              <a:chOff x="432488" y="1996715"/>
              <a:chExt cx="11260921" cy="736974"/>
            </a:xfrm>
          </p:grpSpPr>
          <p:sp>
            <p:nvSpPr>
              <p:cNvPr id="30" name="Rectangle 3">
                <a:extLst>
                  <a:ext uri="{FF2B5EF4-FFF2-40B4-BE49-F238E27FC236}">
                    <a16:creationId xmlns:a16="http://schemas.microsoft.com/office/drawing/2014/main" id="{7D3DDBDD-B222-A6A7-4A4F-91E8AFFDD944}"/>
                  </a:ext>
                </a:extLst>
              </p:cNvPr>
              <p:cNvSpPr>
                <a:spLocks/>
              </p:cNvSpPr>
              <p:nvPr/>
            </p:nvSpPr>
            <p:spPr bwMode="auto">
              <a:xfrm>
                <a:off x="432488" y="1996715"/>
                <a:ext cx="11260921" cy="736974"/>
              </a:xfrm>
              <a:prstGeom prst="roundRect">
                <a:avLst>
                  <a:gd name="adj" fmla="val 10491"/>
                </a:avLst>
              </a:prstGeom>
              <a:solidFill>
                <a:schemeClr val="bg1"/>
              </a:solidFill>
              <a:ln w="25400" cap="flat">
                <a:noFill/>
                <a:prstDash val="solid"/>
                <a:miter lim="800000"/>
                <a:headEnd type="none" w="med" len="med"/>
                <a:tailEnd type="none" w="med" len="med"/>
              </a:ln>
              <a:effectLst>
                <a:outerShdw blurRad="50800" dist="38100" dir="5400000" algn="t" rotWithShape="0">
                  <a:prstClr val="black">
                    <a:alpha val="40000"/>
                  </a:prstClr>
                </a:outerShdw>
              </a:effectLst>
            </p:spPr>
            <p:txBody>
              <a:bodyPr lIns="1097280" tIns="91440" rIns="0" bIns="0"/>
              <a:lstStyle/>
              <a:p>
                <a:pPr defTabSz="457062" fontAlgn="base">
                  <a:spcBef>
                    <a:spcPct val="0"/>
                  </a:spcBef>
                  <a:spcAft>
                    <a:spcPct val="0"/>
                  </a:spcAft>
                </a:pPr>
                <a:r>
                  <a:rPr lang="en-US" sz="1400" b="1" dirty="0">
                    <a:solidFill>
                      <a:schemeClr val="accent2"/>
                    </a:solidFill>
                    <a:latin typeface="+mn-lt"/>
                    <a:ea typeface="+mn-lt"/>
                    <a:cs typeface="+mn-lt"/>
                    <a:sym typeface="+mn-lt"/>
                  </a:rPr>
                  <a:t>Microsoft Power Automate</a:t>
                </a:r>
              </a:p>
            </p:txBody>
          </p:sp>
          <p:sp>
            <p:nvSpPr>
              <p:cNvPr id="31" name="TextBox 30">
                <a:extLst>
                  <a:ext uri="{FF2B5EF4-FFF2-40B4-BE49-F238E27FC236}">
                    <a16:creationId xmlns:a16="http://schemas.microsoft.com/office/drawing/2014/main" id="{2F9D8F09-FC62-CB89-8503-928FAA02EAE8}"/>
                  </a:ext>
                </a:extLst>
              </p:cNvPr>
              <p:cNvSpPr txBox="1"/>
              <p:nvPr/>
            </p:nvSpPr>
            <p:spPr>
              <a:xfrm>
                <a:off x="1476757" y="2350105"/>
                <a:ext cx="9784080" cy="276963"/>
              </a:xfrm>
              <a:prstGeom prst="rect">
                <a:avLst/>
              </a:prstGeom>
              <a:noFill/>
            </p:spPr>
            <p:txBody>
              <a:bodyPr wrap="square" rtlCol="0">
                <a:spAutoFit/>
              </a:bodyPr>
              <a:lstStyle/>
              <a:p>
                <a:pPr defTabSz="914036"/>
                <a:r>
                  <a:rPr lang="en-US" sz="1200" dirty="0">
                    <a:latin typeface="+mn-lt"/>
                    <a:ea typeface="+mn-lt"/>
                    <a:cs typeface="+mn-lt"/>
                    <a:sym typeface="+mn-lt"/>
                  </a:rPr>
                  <a:t>Automates email interactions with users and facilitates data exchange with the agent framework.</a:t>
                </a:r>
              </a:p>
            </p:txBody>
          </p:sp>
          <p:sp>
            <p:nvSpPr>
              <p:cNvPr id="32" name="Rectangle 3">
                <a:extLst>
                  <a:ext uri="{FF2B5EF4-FFF2-40B4-BE49-F238E27FC236}">
                    <a16:creationId xmlns:a16="http://schemas.microsoft.com/office/drawing/2014/main" id="{A35D0A39-1C36-F82C-8F33-8E95C7007539}"/>
                  </a:ext>
                </a:extLst>
              </p:cNvPr>
              <p:cNvSpPr>
                <a:spLocks/>
              </p:cNvSpPr>
              <p:nvPr/>
            </p:nvSpPr>
            <p:spPr bwMode="auto">
              <a:xfrm>
                <a:off x="432488" y="1996715"/>
                <a:ext cx="957793" cy="736974"/>
              </a:xfrm>
              <a:prstGeom prst="roundRect">
                <a:avLst>
                  <a:gd name="adj" fmla="val 10491"/>
                </a:avLst>
              </a:prstGeom>
              <a:solidFill>
                <a:schemeClr val="accent2"/>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sp>
            <p:nvSpPr>
              <p:cNvPr id="43" name="Rectangle 3">
                <a:extLst>
                  <a:ext uri="{FF2B5EF4-FFF2-40B4-BE49-F238E27FC236}">
                    <a16:creationId xmlns:a16="http://schemas.microsoft.com/office/drawing/2014/main" id="{C64129F5-3CFA-4B9E-4270-0E579B9DA877}"/>
                  </a:ext>
                </a:extLst>
              </p:cNvPr>
              <p:cNvSpPr>
                <a:spLocks/>
              </p:cNvSpPr>
              <p:nvPr/>
            </p:nvSpPr>
            <p:spPr bwMode="auto">
              <a:xfrm>
                <a:off x="504382" y="2066202"/>
                <a:ext cx="814007" cy="598001"/>
              </a:xfrm>
              <a:prstGeom prst="roundRect">
                <a:avLst>
                  <a:gd name="adj" fmla="val 10491"/>
                </a:avLst>
              </a:prstGeom>
              <a:solidFill>
                <a:schemeClr val="bg1"/>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grpSp>
        <p:grpSp>
          <p:nvGrpSpPr>
            <p:cNvPr id="8" name="Group 7">
              <a:extLst>
                <a:ext uri="{FF2B5EF4-FFF2-40B4-BE49-F238E27FC236}">
                  <a16:creationId xmlns:a16="http://schemas.microsoft.com/office/drawing/2014/main" id="{70340503-15CE-10B9-C431-4E86382CDAEE}"/>
                </a:ext>
              </a:extLst>
            </p:cNvPr>
            <p:cNvGrpSpPr/>
            <p:nvPr/>
          </p:nvGrpSpPr>
          <p:grpSpPr>
            <a:xfrm>
              <a:off x="466334" y="2517553"/>
              <a:ext cx="11260921" cy="695038"/>
              <a:chOff x="432488" y="2846806"/>
              <a:chExt cx="11260921" cy="736974"/>
            </a:xfrm>
          </p:grpSpPr>
          <p:sp>
            <p:nvSpPr>
              <p:cNvPr id="27" name="Rectangle 3">
                <a:extLst>
                  <a:ext uri="{FF2B5EF4-FFF2-40B4-BE49-F238E27FC236}">
                    <a16:creationId xmlns:a16="http://schemas.microsoft.com/office/drawing/2014/main" id="{AC6E8FF6-E081-6027-0E5D-6CEE30145531}"/>
                  </a:ext>
                </a:extLst>
              </p:cNvPr>
              <p:cNvSpPr>
                <a:spLocks/>
              </p:cNvSpPr>
              <p:nvPr/>
            </p:nvSpPr>
            <p:spPr bwMode="auto">
              <a:xfrm>
                <a:off x="432488" y="2846806"/>
                <a:ext cx="11260921" cy="736974"/>
              </a:xfrm>
              <a:prstGeom prst="roundRect">
                <a:avLst>
                  <a:gd name="adj" fmla="val 10491"/>
                </a:avLst>
              </a:prstGeom>
              <a:solidFill>
                <a:schemeClr val="bg1"/>
              </a:solidFill>
              <a:ln w="25400" cap="flat">
                <a:noFill/>
                <a:prstDash val="solid"/>
                <a:miter lim="800000"/>
                <a:headEnd type="none" w="med" len="med"/>
                <a:tailEnd type="none" w="med" len="med"/>
              </a:ln>
              <a:effectLst>
                <a:outerShdw blurRad="50800" dist="38100" dir="5400000" algn="t" rotWithShape="0">
                  <a:prstClr val="black">
                    <a:alpha val="40000"/>
                  </a:prstClr>
                </a:outerShdw>
              </a:effectLst>
            </p:spPr>
            <p:txBody>
              <a:bodyPr lIns="1097280" tIns="91440" rIns="0" bIns="0"/>
              <a:lstStyle/>
              <a:p>
                <a:pPr defTabSz="457062" fontAlgn="base">
                  <a:spcBef>
                    <a:spcPct val="0"/>
                  </a:spcBef>
                  <a:spcAft>
                    <a:spcPct val="0"/>
                  </a:spcAft>
                </a:pPr>
                <a:r>
                  <a:rPr lang="en-US" sz="1400" b="1" dirty="0">
                    <a:solidFill>
                      <a:schemeClr val="accent3">
                        <a:lumMod val="75000"/>
                      </a:schemeClr>
                    </a:solidFill>
                    <a:latin typeface="+mn-lt"/>
                    <a:ea typeface="+mn-lt"/>
                    <a:cs typeface="+mn-lt"/>
                    <a:sym typeface="+mn-lt"/>
                  </a:rPr>
                  <a:t>Azure OpenAI</a:t>
                </a:r>
              </a:p>
            </p:txBody>
          </p:sp>
          <p:sp>
            <p:nvSpPr>
              <p:cNvPr id="28" name="TextBox 27">
                <a:extLst>
                  <a:ext uri="{FF2B5EF4-FFF2-40B4-BE49-F238E27FC236}">
                    <a16:creationId xmlns:a16="http://schemas.microsoft.com/office/drawing/2014/main" id="{86DB4334-1D5C-D0A5-3F10-3EFC6192F2A3}"/>
                  </a:ext>
                </a:extLst>
              </p:cNvPr>
              <p:cNvSpPr txBox="1"/>
              <p:nvPr/>
            </p:nvSpPr>
            <p:spPr>
              <a:xfrm>
                <a:off x="1476757" y="3200196"/>
                <a:ext cx="9784080" cy="276963"/>
              </a:xfrm>
              <a:prstGeom prst="rect">
                <a:avLst/>
              </a:prstGeom>
              <a:noFill/>
            </p:spPr>
            <p:txBody>
              <a:bodyPr wrap="square" rtlCol="0">
                <a:spAutoFit/>
              </a:bodyPr>
              <a:lstStyle/>
              <a:p>
                <a:pPr defTabSz="914036"/>
                <a:r>
                  <a:rPr lang="en-US" sz="1200" dirty="0">
                    <a:latin typeface="+mn-lt"/>
                    <a:ea typeface="+mn-lt"/>
                    <a:cs typeface="+mn-lt"/>
                    <a:sym typeface="+mn-lt"/>
                  </a:rPr>
                  <a:t>Deploys the GPT-4 model as an LLM-based agent to process and generate intelligent query responses.</a:t>
                </a:r>
              </a:p>
            </p:txBody>
          </p:sp>
          <p:sp>
            <p:nvSpPr>
              <p:cNvPr id="29" name="Rectangle 3">
                <a:extLst>
                  <a:ext uri="{FF2B5EF4-FFF2-40B4-BE49-F238E27FC236}">
                    <a16:creationId xmlns:a16="http://schemas.microsoft.com/office/drawing/2014/main" id="{8B58294F-B57E-6981-82A0-A08A50399858}"/>
                  </a:ext>
                </a:extLst>
              </p:cNvPr>
              <p:cNvSpPr>
                <a:spLocks/>
              </p:cNvSpPr>
              <p:nvPr/>
            </p:nvSpPr>
            <p:spPr bwMode="auto">
              <a:xfrm>
                <a:off x="432488" y="2846806"/>
                <a:ext cx="957793" cy="736974"/>
              </a:xfrm>
              <a:prstGeom prst="roundRect">
                <a:avLst>
                  <a:gd name="adj" fmla="val 10491"/>
                </a:avLst>
              </a:prstGeom>
              <a:solidFill>
                <a:schemeClr val="accent3">
                  <a:lumMod val="75000"/>
                </a:schemeClr>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sp>
            <p:nvSpPr>
              <p:cNvPr id="44" name="Rectangle 3">
                <a:extLst>
                  <a:ext uri="{FF2B5EF4-FFF2-40B4-BE49-F238E27FC236}">
                    <a16:creationId xmlns:a16="http://schemas.microsoft.com/office/drawing/2014/main" id="{D74D411D-1F5B-31BE-5090-26A7F7CBE428}"/>
                  </a:ext>
                </a:extLst>
              </p:cNvPr>
              <p:cNvSpPr>
                <a:spLocks/>
              </p:cNvSpPr>
              <p:nvPr/>
            </p:nvSpPr>
            <p:spPr bwMode="auto">
              <a:xfrm>
                <a:off x="504382" y="2916293"/>
                <a:ext cx="814007" cy="598001"/>
              </a:xfrm>
              <a:prstGeom prst="roundRect">
                <a:avLst>
                  <a:gd name="adj" fmla="val 10491"/>
                </a:avLst>
              </a:prstGeom>
              <a:solidFill>
                <a:schemeClr val="bg1"/>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grpSp>
        <p:grpSp>
          <p:nvGrpSpPr>
            <p:cNvPr id="10" name="Group 9">
              <a:extLst>
                <a:ext uri="{FF2B5EF4-FFF2-40B4-BE49-F238E27FC236}">
                  <a16:creationId xmlns:a16="http://schemas.microsoft.com/office/drawing/2014/main" id="{B2A7A82A-B1CA-01B7-E372-466FAC59C501}"/>
                </a:ext>
              </a:extLst>
            </p:cNvPr>
            <p:cNvGrpSpPr/>
            <p:nvPr/>
          </p:nvGrpSpPr>
          <p:grpSpPr>
            <a:xfrm>
              <a:off x="466334" y="3316113"/>
              <a:ext cx="11260921" cy="695039"/>
              <a:chOff x="432488" y="3696897"/>
              <a:chExt cx="11260921" cy="736975"/>
            </a:xfrm>
          </p:grpSpPr>
          <p:sp>
            <p:nvSpPr>
              <p:cNvPr id="24" name="Rectangle 3">
                <a:extLst>
                  <a:ext uri="{FF2B5EF4-FFF2-40B4-BE49-F238E27FC236}">
                    <a16:creationId xmlns:a16="http://schemas.microsoft.com/office/drawing/2014/main" id="{C173C579-9622-8093-84D6-5C45BD90D93E}"/>
                  </a:ext>
                </a:extLst>
              </p:cNvPr>
              <p:cNvSpPr>
                <a:spLocks/>
              </p:cNvSpPr>
              <p:nvPr/>
            </p:nvSpPr>
            <p:spPr bwMode="auto">
              <a:xfrm>
                <a:off x="432488" y="3696897"/>
                <a:ext cx="11260921" cy="736974"/>
              </a:xfrm>
              <a:prstGeom prst="roundRect">
                <a:avLst>
                  <a:gd name="adj" fmla="val 10491"/>
                </a:avLst>
              </a:prstGeom>
              <a:solidFill>
                <a:schemeClr val="bg1"/>
              </a:solidFill>
              <a:ln w="25400" cap="flat">
                <a:noFill/>
                <a:prstDash val="solid"/>
                <a:miter lim="800000"/>
                <a:headEnd type="none" w="med" len="med"/>
                <a:tailEnd type="none" w="med" len="med"/>
              </a:ln>
              <a:effectLst>
                <a:outerShdw blurRad="50800" dist="38100" dir="5400000" algn="t" rotWithShape="0">
                  <a:prstClr val="black">
                    <a:alpha val="40000"/>
                  </a:prstClr>
                </a:outerShdw>
              </a:effectLst>
            </p:spPr>
            <p:txBody>
              <a:bodyPr lIns="1097280" tIns="91440" rIns="0" bIns="0"/>
              <a:lstStyle/>
              <a:p>
                <a:pPr defTabSz="457062" fontAlgn="base">
                  <a:spcBef>
                    <a:spcPct val="0"/>
                  </a:spcBef>
                  <a:spcAft>
                    <a:spcPct val="0"/>
                  </a:spcAft>
                </a:pPr>
                <a:r>
                  <a:rPr lang="en-US" sz="1400" b="1" dirty="0">
                    <a:solidFill>
                      <a:schemeClr val="accent4">
                        <a:lumMod val="75000"/>
                      </a:schemeClr>
                    </a:solidFill>
                    <a:latin typeface="+mn-lt"/>
                    <a:ea typeface="+mn-lt"/>
                    <a:cs typeface="+mn-lt"/>
                    <a:sym typeface="+mn-lt"/>
                  </a:rPr>
                  <a:t>Azure SQL Database</a:t>
                </a:r>
              </a:p>
            </p:txBody>
          </p:sp>
          <p:sp>
            <p:nvSpPr>
              <p:cNvPr id="25" name="TextBox 24">
                <a:extLst>
                  <a:ext uri="{FF2B5EF4-FFF2-40B4-BE49-F238E27FC236}">
                    <a16:creationId xmlns:a16="http://schemas.microsoft.com/office/drawing/2014/main" id="{4FFC8FC2-C7CD-FB92-1DD4-89755F823C53}"/>
                  </a:ext>
                </a:extLst>
              </p:cNvPr>
              <p:cNvSpPr txBox="1"/>
              <p:nvPr/>
            </p:nvSpPr>
            <p:spPr>
              <a:xfrm>
                <a:off x="1476757" y="4050292"/>
                <a:ext cx="9784080" cy="276963"/>
              </a:xfrm>
              <a:prstGeom prst="rect">
                <a:avLst/>
              </a:prstGeom>
              <a:noFill/>
            </p:spPr>
            <p:txBody>
              <a:bodyPr wrap="square" rtlCol="0">
                <a:spAutoFit/>
              </a:bodyPr>
              <a:lstStyle/>
              <a:p>
                <a:pPr defTabSz="914036"/>
                <a:r>
                  <a:rPr lang="en-US" sz="1200" dirty="0">
                    <a:latin typeface="+mn-lt"/>
                    <a:ea typeface="+mn-lt"/>
                    <a:cs typeface="+mn-lt"/>
                    <a:sym typeface="+mn-lt"/>
                  </a:rPr>
                  <a:t>Stores structured customer logistics data, such as order details, for efficient retrieval.</a:t>
                </a:r>
              </a:p>
            </p:txBody>
          </p:sp>
          <p:sp>
            <p:nvSpPr>
              <p:cNvPr id="26" name="Rectangle 3">
                <a:extLst>
                  <a:ext uri="{FF2B5EF4-FFF2-40B4-BE49-F238E27FC236}">
                    <a16:creationId xmlns:a16="http://schemas.microsoft.com/office/drawing/2014/main" id="{C8A278B6-5652-67DE-184A-5D9762FFE971}"/>
                  </a:ext>
                </a:extLst>
              </p:cNvPr>
              <p:cNvSpPr>
                <a:spLocks/>
              </p:cNvSpPr>
              <p:nvPr/>
            </p:nvSpPr>
            <p:spPr bwMode="auto">
              <a:xfrm>
                <a:off x="432488" y="3696898"/>
                <a:ext cx="957793" cy="736974"/>
              </a:xfrm>
              <a:prstGeom prst="roundRect">
                <a:avLst>
                  <a:gd name="adj" fmla="val 10491"/>
                </a:avLst>
              </a:prstGeom>
              <a:solidFill>
                <a:schemeClr val="accent4">
                  <a:lumMod val="75000"/>
                </a:schemeClr>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sp>
            <p:nvSpPr>
              <p:cNvPr id="45" name="Rectangle 3">
                <a:extLst>
                  <a:ext uri="{FF2B5EF4-FFF2-40B4-BE49-F238E27FC236}">
                    <a16:creationId xmlns:a16="http://schemas.microsoft.com/office/drawing/2014/main" id="{B3837B2A-00C4-4E42-6314-75AE96B6EE71}"/>
                  </a:ext>
                </a:extLst>
              </p:cNvPr>
              <p:cNvSpPr>
                <a:spLocks/>
              </p:cNvSpPr>
              <p:nvPr/>
            </p:nvSpPr>
            <p:spPr bwMode="auto">
              <a:xfrm>
                <a:off x="504382" y="3766385"/>
                <a:ext cx="814007" cy="598001"/>
              </a:xfrm>
              <a:prstGeom prst="roundRect">
                <a:avLst>
                  <a:gd name="adj" fmla="val 10491"/>
                </a:avLst>
              </a:prstGeom>
              <a:solidFill>
                <a:schemeClr val="bg1"/>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grpSp>
        <p:grpSp>
          <p:nvGrpSpPr>
            <p:cNvPr id="11" name="Group 10">
              <a:extLst>
                <a:ext uri="{FF2B5EF4-FFF2-40B4-BE49-F238E27FC236}">
                  <a16:creationId xmlns:a16="http://schemas.microsoft.com/office/drawing/2014/main" id="{81EE5DC2-64C1-47A6-A63A-4E2F1D810F7A}"/>
                </a:ext>
              </a:extLst>
            </p:cNvPr>
            <p:cNvGrpSpPr/>
            <p:nvPr/>
          </p:nvGrpSpPr>
          <p:grpSpPr>
            <a:xfrm>
              <a:off x="466334" y="4114674"/>
              <a:ext cx="11260921" cy="695038"/>
              <a:chOff x="432488" y="4546989"/>
              <a:chExt cx="11260921" cy="736974"/>
            </a:xfrm>
          </p:grpSpPr>
          <p:sp>
            <p:nvSpPr>
              <p:cNvPr id="20" name="Rectangle 3">
                <a:extLst>
                  <a:ext uri="{FF2B5EF4-FFF2-40B4-BE49-F238E27FC236}">
                    <a16:creationId xmlns:a16="http://schemas.microsoft.com/office/drawing/2014/main" id="{F9B51CAC-FBFD-AFD8-7ED5-519C827D01D3}"/>
                  </a:ext>
                </a:extLst>
              </p:cNvPr>
              <p:cNvSpPr>
                <a:spLocks/>
              </p:cNvSpPr>
              <p:nvPr/>
            </p:nvSpPr>
            <p:spPr bwMode="auto">
              <a:xfrm>
                <a:off x="432488" y="4546989"/>
                <a:ext cx="11260921" cy="736974"/>
              </a:xfrm>
              <a:prstGeom prst="roundRect">
                <a:avLst>
                  <a:gd name="adj" fmla="val 10491"/>
                </a:avLst>
              </a:prstGeom>
              <a:solidFill>
                <a:schemeClr val="bg1"/>
              </a:solidFill>
              <a:ln w="25400" cap="flat">
                <a:noFill/>
                <a:prstDash val="solid"/>
                <a:miter lim="800000"/>
                <a:headEnd type="none" w="med" len="med"/>
                <a:tailEnd type="none" w="med" len="med"/>
              </a:ln>
              <a:effectLst>
                <a:outerShdw blurRad="50800" dist="38100" dir="5400000" algn="t" rotWithShape="0">
                  <a:prstClr val="black">
                    <a:alpha val="40000"/>
                  </a:prstClr>
                </a:outerShdw>
              </a:effectLst>
            </p:spPr>
            <p:txBody>
              <a:bodyPr lIns="1097280" tIns="91440" rIns="0" bIns="0"/>
              <a:lstStyle/>
              <a:p>
                <a:pPr defTabSz="457062" fontAlgn="base">
                  <a:spcBef>
                    <a:spcPct val="0"/>
                  </a:spcBef>
                  <a:spcAft>
                    <a:spcPct val="0"/>
                  </a:spcAft>
                </a:pPr>
                <a:r>
                  <a:rPr lang="en-US" sz="1400" b="1" dirty="0">
                    <a:solidFill>
                      <a:schemeClr val="accent5">
                        <a:lumMod val="75000"/>
                      </a:schemeClr>
                    </a:solidFill>
                    <a:latin typeface="+mn-lt"/>
                    <a:ea typeface="+mn-lt"/>
                    <a:cs typeface="+mn-lt"/>
                    <a:sym typeface="+mn-lt"/>
                  </a:rPr>
                  <a:t>Azure AI Search</a:t>
                </a:r>
              </a:p>
            </p:txBody>
          </p:sp>
          <p:sp>
            <p:nvSpPr>
              <p:cNvPr id="22" name="TextBox 21">
                <a:extLst>
                  <a:ext uri="{FF2B5EF4-FFF2-40B4-BE49-F238E27FC236}">
                    <a16:creationId xmlns:a16="http://schemas.microsoft.com/office/drawing/2014/main" id="{DEACE10F-96FC-E229-ADE0-F005164B4727}"/>
                  </a:ext>
                </a:extLst>
              </p:cNvPr>
              <p:cNvSpPr txBox="1"/>
              <p:nvPr/>
            </p:nvSpPr>
            <p:spPr>
              <a:xfrm>
                <a:off x="1476757" y="4899473"/>
                <a:ext cx="9784080" cy="276999"/>
              </a:xfrm>
              <a:prstGeom prst="rect">
                <a:avLst/>
              </a:prstGeom>
              <a:noFill/>
            </p:spPr>
            <p:txBody>
              <a:bodyPr wrap="square" rtlCol="0">
                <a:spAutoFit/>
              </a:bodyPr>
              <a:lstStyle/>
              <a:p>
                <a:pPr defTabSz="914036"/>
                <a:r>
                  <a:rPr lang="en-US" sz="1200" dirty="0">
                    <a:latin typeface="+mn-lt"/>
                    <a:ea typeface="+mn-lt"/>
                    <a:cs typeface="+mn-lt"/>
                    <a:sym typeface="+mn-lt"/>
                  </a:rPr>
                  <a:t>Manages textual product information, including return policies, descriptions, and ratings, while performing vector searches for relevant content.</a:t>
                </a:r>
              </a:p>
            </p:txBody>
          </p:sp>
          <p:sp>
            <p:nvSpPr>
              <p:cNvPr id="23" name="Rectangle 3">
                <a:extLst>
                  <a:ext uri="{FF2B5EF4-FFF2-40B4-BE49-F238E27FC236}">
                    <a16:creationId xmlns:a16="http://schemas.microsoft.com/office/drawing/2014/main" id="{DFB01881-7415-751D-90BF-7BC221088D79}"/>
                  </a:ext>
                </a:extLst>
              </p:cNvPr>
              <p:cNvSpPr>
                <a:spLocks/>
              </p:cNvSpPr>
              <p:nvPr/>
            </p:nvSpPr>
            <p:spPr bwMode="auto">
              <a:xfrm>
                <a:off x="432488" y="4546989"/>
                <a:ext cx="957793" cy="736974"/>
              </a:xfrm>
              <a:prstGeom prst="roundRect">
                <a:avLst>
                  <a:gd name="adj" fmla="val 10491"/>
                </a:avLst>
              </a:prstGeom>
              <a:solidFill>
                <a:schemeClr val="accent5">
                  <a:lumMod val="75000"/>
                </a:schemeClr>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sp>
            <p:nvSpPr>
              <p:cNvPr id="46" name="Rectangle 3">
                <a:extLst>
                  <a:ext uri="{FF2B5EF4-FFF2-40B4-BE49-F238E27FC236}">
                    <a16:creationId xmlns:a16="http://schemas.microsoft.com/office/drawing/2014/main" id="{C17FAEAF-1D13-B140-0FB6-19A798EAB5AC}"/>
                  </a:ext>
                </a:extLst>
              </p:cNvPr>
              <p:cNvSpPr>
                <a:spLocks/>
              </p:cNvSpPr>
              <p:nvPr/>
            </p:nvSpPr>
            <p:spPr bwMode="auto">
              <a:xfrm>
                <a:off x="504382" y="4616476"/>
                <a:ext cx="814007" cy="598001"/>
              </a:xfrm>
              <a:prstGeom prst="roundRect">
                <a:avLst>
                  <a:gd name="adj" fmla="val 10491"/>
                </a:avLst>
              </a:prstGeom>
              <a:solidFill>
                <a:schemeClr val="bg1"/>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grpSp>
        <p:grpSp>
          <p:nvGrpSpPr>
            <p:cNvPr id="12" name="Group 11">
              <a:extLst>
                <a:ext uri="{FF2B5EF4-FFF2-40B4-BE49-F238E27FC236}">
                  <a16:creationId xmlns:a16="http://schemas.microsoft.com/office/drawing/2014/main" id="{EC25E467-EAFC-92BA-B918-8972136CE8F1}"/>
                </a:ext>
              </a:extLst>
            </p:cNvPr>
            <p:cNvGrpSpPr/>
            <p:nvPr/>
          </p:nvGrpSpPr>
          <p:grpSpPr>
            <a:xfrm>
              <a:off x="466334" y="4913234"/>
              <a:ext cx="11260921" cy="695038"/>
              <a:chOff x="432488" y="5397081"/>
              <a:chExt cx="11260921" cy="736974"/>
            </a:xfrm>
          </p:grpSpPr>
          <p:sp>
            <p:nvSpPr>
              <p:cNvPr id="14" name="Rectangle 3">
                <a:extLst>
                  <a:ext uri="{FF2B5EF4-FFF2-40B4-BE49-F238E27FC236}">
                    <a16:creationId xmlns:a16="http://schemas.microsoft.com/office/drawing/2014/main" id="{AA255347-5473-3F0A-3B3F-1A35CC63E7A3}"/>
                  </a:ext>
                </a:extLst>
              </p:cNvPr>
              <p:cNvSpPr>
                <a:spLocks/>
              </p:cNvSpPr>
              <p:nvPr/>
            </p:nvSpPr>
            <p:spPr bwMode="auto">
              <a:xfrm>
                <a:off x="432488" y="5397081"/>
                <a:ext cx="11260921" cy="736974"/>
              </a:xfrm>
              <a:prstGeom prst="roundRect">
                <a:avLst>
                  <a:gd name="adj" fmla="val 10491"/>
                </a:avLst>
              </a:prstGeom>
              <a:solidFill>
                <a:schemeClr val="bg1"/>
              </a:solidFill>
              <a:ln w="25400" cap="flat">
                <a:noFill/>
                <a:prstDash val="solid"/>
                <a:miter lim="800000"/>
                <a:headEnd type="none" w="med" len="med"/>
                <a:tailEnd type="none" w="med" len="med"/>
              </a:ln>
              <a:effectLst>
                <a:outerShdw blurRad="50800" dist="38100" dir="5400000" algn="t" rotWithShape="0">
                  <a:prstClr val="black">
                    <a:alpha val="40000"/>
                  </a:prstClr>
                </a:outerShdw>
              </a:effectLst>
            </p:spPr>
            <p:txBody>
              <a:bodyPr lIns="1097280" tIns="91440" rIns="0" bIns="0"/>
              <a:lstStyle/>
              <a:p>
                <a:pPr defTabSz="457062" fontAlgn="base">
                  <a:spcBef>
                    <a:spcPct val="0"/>
                  </a:spcBef>
                  <a:spcAft>
                    <a:spcPct val="0"/>
                  </a:spcAft>
                </a:pPr>
                <a:r>
                  <a:rPr lang="en-US" sz="1400" b="1" dirty="0">
                    <a:solidFill>
                      <a:schemeClr val="accent5">
                        <a:lumMod val="50000"/>
                      </a:schemeClr>
                    </a:solidFill>
                    <a:latin typeface="+mn-lt"/>
                    <a:ea typeface="+mn-lt"/>
                    <a:cs typeface="+mn-lt"/>
                    <a:sym typeface="+mn-lt"/>
                  </a:rPr>
                  <a:t>Azure Content Safety</a:t>
                </a:r>
              </a:p>
            </p:txBody>
          </p:sp>
          <p:sp>
            <p:nvSpPr>
              <p:cNvPr id="16" name="TextBox 15">
                <a:extLst>
                  <a:ext uri="{FF2B5EF4-FFF2-40B4-BE49-F238E27FC236}">
                    <a16:creationId xmlns:a16="http://schemas.microsoft.com/office/drawing/2014/main" id="{0F09D629-BC01-5845-2E6C-63DD10BA750B}"/>
                  </a:ext>
                </a:extLst>
              </p:cNvPr>
              <p:cNvSpPr txBox="1"/>
              <p:nvPr/>
            </p:nvSpPr>
            <p:spPr>
              <a:xfrm>
                <a:off x="1476757" y="5749564"/>
                <a:ext cx="9784080" cy="276963"/>
              </a:xfrm>
              <a:prstGeom prst="rect">
                <a:avLst/>
              </a:prstGeom>
              <a:noFill/>
            </p:spPr>
            <p:txBody>
              <a:bodyPr wrap="square" rtlCol="0">
                <a:spAutoFit/>
              </a:bodyPr>
              <a:lstStyle/>
              <a:p>
                <a:pPr defTabSz="914036"/>
                <a:r>
                  <a:rPr lang="en-US" sz="1200" dirty="0">
                    <a:latin typeface="+mn-lt"/>
                    <a:ea typeface="+mn-lt"/>
                    <a:cs typeface="+mn-lt"/>
                    <a:sym typeface="+mn-lt"/>
                  </a:rPr>
                  <a:t>Implements responsible AI practices by screening and moderating user-generated content.</a:t>
                </a:r>
              </a:p>
            </p:txBody>
          </p:sp>
          <p:sp>
            <p:nvSpPr>
              <p:cNvPr id="18" name="Rectangle 3">
                <a:extLst>
                  <a:ext uri="{FF2B5EF4-FFF2-40B4-BE49-F238E27FC236}">
                    <a16:creationId xmlns:a16="http://schemas.microsoft.com/office/drawing/2014/main" id="{0D6420B9-1DEA-2505-E7D3-B8E13CDFB69F}"/>
                  </a:ext>
                </a:extLst>
              </p:cNvPr>
              <p:cNvSpPr>
                <a:spLocks/>
              </p:cNvSpPr>
              <p:nvPr/>
            </p:nvSpPr>
            <p:spPr bwMode="auto">
              <a:xfrm>
                <a:off x="432488" y="5397081"/>
                <a:ext cx="957793" cy="736974"/>
              </a:xfrm>
              <a:prstGeom prst="roundRect">
                <a:avLst>
                  <a:gd name="adj" fmla="val 10491"/>
                </a:avLst>
              </a:prstGeom>
              <a:solidFill>
                <a:schemeClr val="accent5">
                  <a:lumMod val="50000"/>
                </a:schemeClr>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sp>
            <p:nvSpPr>
              <p:cNvPr id="47" name="Rectangle 3">
                <a:extLst>
                  <a:ext uri="{FF2B5EF4-FFF2-40B4-BE49-F238E27FC236}">
                    <a16:creationId xmlns:a16="http://schemas.microsoft.com/office/drawing/2014/main" id="{33062753-0A19-6E9B-8EDC-78113CE177A0}"/>
                  </a:ext>
                </a:extLst>
              </p:cNvPr>
              <p:cNvSpPr>
                <a:spLocks/>
              </p:cNvSpPr>
              <p:nvPr/>
            </p:nvSpPr>
            <p:spPr bwMode="auto">
              <a:xfrm>
                <a:off x="504382" y="5466568"/>
                <a:ext cx="814007" cy="598001"/>
              </a:xfrm>
              <a:prstGeom prst="roundRect">
                <a:avLst>
                  <a:gd name="adj" fmla="val 10491"/>
                </a:avLst>
              </a:prstGeom>
              <a:solidFill>
                <a:schemeClr val="bg1"/>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grpSp>
        <p:grpSp>
          <p:nvGrpSpPr>
            <p:cNvPr id="37" name="Group 36">
              <a:extLst>
                <a:ext uri="{FF2B5EF4-FFF2-40B4-BE49-F238E27FC236}">
                  <a16:creationId xmlns:a16="http://schemas.microsoft.com/office/drawing/2014/main" id="{DF704105-58CE-D969-53EF-ACD80DEF8DE7}"/>
                </a:ext>
              </a:extLst>
            </p:cNvPr>
            <p:cNvGrpSpPr/>
            <p:nvPr/>
          </p:nvGrpSpPr>
          <p:grpSpPr>
            <a:xfrm>
              <a:off x="466334" y="5711794"/>
              <a:ext cx="11260921" cy="695038"/>
              <a:chOff x="432488" y="5397081"/>
              <a:chExt cx="11260921" cy="736974"/>
            </a:xfrm>
          </p:grpSpPr>
          <p:sp>
            <p:nvSpPr>
              <p:cNvPr id="38" name="Rectangle 3">
                <a:extLst>
                  <a:ext uri="{FF2B5EF4-FFF2-40B4-BE49-F238E27FC236}">
                    <a16:creationId xmlns:a16="http://schemas.microsoft.com/office/drawing/2014/main" id="{9DB5FA2D-52C3-3B2C-4BC6-23A42DE18F32}"/>
                  </a:ext>
                </a:extLst>
              </p:cNvPr>
              <p:cNvSpPr>
                <a:spLocks/>
              </p:cNvSpPr>
              <p:nvPr/>
            </p:nvSpPr>
            <p:spPr bwMode="auto">
              <a:xfrm>
                <a:off x="432488" y="5397081"/>
                <a:ext cx="11260921" cy="736974"/>
              </a:xfrm>
              <a:prstGeom prst="roundRect">
                <a:avLst>
                  <a:gd name="adj" fmla="val 10491"/>
                </a:avLst>
              </a:prstGeom>
              <a:solidFill>
                <a:schemeClr val="bg1"/>
              </a:solidFill>
              <a:ln w="25400" cap="flat">
                <a:noFill/>
                <a:prstDash val="solid"/>
                <a:miter lim="800000"/>
                <a:headEnd type="none" w="med" len="med"/>
                <a:tailEnd type="none" w="med" len="med"/>
              </a:ln>
              <a:effectLst>
                <a:outerShdw blurRad="50800" dist="38100" dir="5400000" algn="t" rotWithShape="0">
                  <a:prstClr val="black">
                    <a:alpha val="40000"/>
                  </a:prstClr>
                </a:outerShdw>
              </a:effectLst>
            </p:spPr>
            <p:txBody>
              <a:bodyPr lIns="1097280" tIns="91440" rIns="0" bIns="0"/>
              <a:lstStyle/>
              <a:p>
                <a:pPr defTabSz="457062" fontAlgn="base">
                  <a:spcBef>
                    <a:spcPct val="0"/>
                  </a:spcBef>
                  <a:spcAft>
                    <a:spcPct val="0"/>
                  </a:spcAft>
                </a:pPr>
                <a:r>
                  <a:rPr lang="en-US" sz="1400" b="1" dirty="0">
                    <a:solidFill>
                      <a:schemeClr val="bg2">
                        <a:lumMod val="75000"/>
                        <a:lumOff val="25000"/>
                      </a:schemeClr>
                    </a:solidFill>
                    <a:latin typeface="+mn-lt"/>
                    <a:ea typeface="+mn-lt"/>
                    <a:cs typeface="+mn-lt"/>
                    <a:sym typeface="+mn-lt"/>
                  </a:rPr>
                  <a:t>Azure Blob Storage</a:t>
                </a:r>
              </a:p>
            </p:txBody>
          </p:sp>
          <p:sp>
            <p:nvSpPr>
              <p:cNvPr id="39" name="TextBox 38">
                <a:extLst>
                  <a:ext uri="{FF2B5EF4-FFF2-40B4-BE49-F238E27FC236}">
                    <a16:creationId xmlns:a16="http://schemas.microsoft.com/office/drawing/2014/main" id="{1BE5CDF0-CF45-840B-128E-BA588149732A}"/>
                  </a:ext>
                </a:extLst>
              </p:cNvPr>
              <p:cNvSpPr txBox="1"/>
              <p:nvPr/>
            </p:nvSpPr>
            <p:spPr>
              <a:xfrm>
                <a:off x="1476757" y="5749564"/>
                <a:ext cx="9784080" cy="288845"/>
              </a:xfrm>
              <a:prstGeom prst="rect">
                <a:avLst/>
              </a:prstGeom>
              <a:noFill/>
            </p:spPr>
            <p:txBody>
              <a:bodyPr wrap="square" rtlCol="0">
                <a:spAutoFit/>
              </a:bodyPr>
              <a:lstStyle/>
              <a:p>
                <a:pPr defTabSz="914036"/>
                <a:r>
                  <a:rPr lang="en-US" sz="1200" dirty="0">
                    <a:latin typeface="+mn-lt"/>
                    <a:ea typeface="+mn-lt"/>
                    <a:cs typeface="+mn-lt"/>
                    <a:sym typeface="+mn-lt"/>
                  </a:rPr>
                  <a:t>Securely stores unstructured data, including email attachments, images, and other media used in processing customer queries.</a:t>
                </a:r>
              </a:p>
            </p:txBody>
          </p:sp>
          <p:sp>
            <p:nvSpPr>
              <p:cNvPr id="40" name="Rectangle 3">
                <a:extLst>
                  <a:ext uri="{FF2B5EF4-FFF2-40B4-BE49-F238E27FC236}">
                    <a16:creationId xmlns:a16="http://schemas.microsoft.com/office/drawing/2014/main" id="{2038118E-6DC4-0FD7-5A95-61E9CF0C637F}"/>
                  </a:ext>
                </a:extLst>
              </p:cNvPr>
              <p:cNvSpPr>
                <a:spLocks/>
              </p:cNvSpPr>
              <p:nvPr/>
            </p:nvSpPr>
            <p:spPr bwMode="auto">
              <a:xfrm>
                <a:off x="432488" y="5397081"/>
                <a:ext cx="957793" cy="736974"/>
              </a:xfrm>
              <a:prstGeom prst="roundRect">
                <a:avLst>
                  <a:gd name="adj" fmla="val 10491"/>
                </a:avLst>
              </a:prstGeom>
              <a:solidFill>
                <a:schemeClr val="bg2">
                  <a:lumMod val="75000"/>
                  <a:lumOff val="25000"/>
                </a:schemeClr>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sp>
            <p:nvSpPr>
              <p:cNvPr id="48" name="Rectangle 3">
                <a:extLst>
                  <a:ext uri="{FF2B5EF4-FFF2-40B4-BE49-F238E27FC236}">
                    <a16:creationId xmlns:a16="http://schemas.microsoft.com/office/drawing/2014/main" id="{EAAEC6EF-C340-0A42-89C3-9FF8DE0E548F}"/>
                  </a:ext>
                </a:extLst>
              </p:cNvPr>
              <p:cNvSpPr>
                <a:spLocks/>
              </p:cNvSpPr>
              <p:nvPr/>
            </p:nvSpPr>
            <p:spPr bwMode="auto">
              <a:xfrm>
                <a:off x="504382" y="5466568"/>
                <a:ext cx="814007" cy="598001"/>
              </a:xfrm>
              <a:prstGeom prst="roundRect">
                <a:avLst>
                  <a:gd name="adj" fmla="val 10491"/>
                </a:avLst>
              </a:prstGeom>
              <a:solidFill>
                <a:schemeClr val="bg1"/>
              </a:solidFill>
              <a:ln w="25400" cap="flat">
                <a:noFill/>
                <a:prstDash val="solid"/>
                <a:miter lim="800000"/>
                <a:headEnd type="none" w="med" len="med"/>
                <a:tailEnd type="none" w="med" len="med"/>
              </a:ln>
              <a:effectLst>
                <a:outerShdw blurRad="63500" sx="102000" sy="102000" algn="ctr" rotWithShape="0">
                  <a:prstClr val="black">
                    <a:alpha val="40000"/>
                  </a:prstClr>
                </a:outerShdw>
              </a:effectLst>
            </p:spPr>
            <p:txBody>
              <a:bodyPr lIns="1188410" tIns="45708" rIns="0" bIns="0"/>
              <a:lstStyle/>
              <a:p>
                <a:pPr defTabSz="457062" fontAlgn="base">
                  <a:spcBef>
                    <a:spcPct val="0"/>
                  </a:spcBef>
                  <a:spcAft>
                    <a:spcPct val="0"/>
                  </a:spcAft>
                </a:pPr>
                <a:endParaRPr lang="en-US" sz="1400" b="1" dirty="0">
                  <a:solidFill>
                    <a:srgbClr val="5D3379"/>
                  </a:solidFill>
                  <a:latin typeface="+mn-lt"/>
                  <a:ea typeface="+mn-lt"/>
                  <a:cs typeface="+mn-lt"/>
                  <a:sym typeface="+mn-lt"/>
                </a:endParaRPr>
              </a:p>
            </p:txBody>
          </p:sp>
        </p:grpSp>
        <p:pic>
          <p:nvPicPr>
            <p:cNvPr id="61" name="Graphic 60">
              <a:extLst>
                <a:ext uri="{FF2B5EF4-FFF2-40B4-BE49-F238E27FC236}">
                  <a16:creationId xmlns:a16="http://schemas.microsoft.com/office/drawing/2014/main" id="{4F41F64A-DCD0-A67F-14EC-28655A46982D}"/>
                </a:ext>
              </a:extLst>
            </p:cNvPr>
            <p:cNvPicPr>
              <a:picLocks noChangeAspect="1"/>
            </p:cNvPicPr>
            <p:nvPr/>
          </p:nvPicPr>
          <p:blipFill>
            <a:blip r:embed="rId2">
              <a:extLst>
                <a:ext uri="{96DAC541-7B7A-43D3-8B79-37D633B846F1}">
                  <asvg:svgBlip xmlns:asvg="http://schemas.microsoft.com/office/drawing/2016/SVG/main" r:embed="rId3"/>
                </a:ext>
              </a:extLst>
            </a:blip>
            <a:srcRect l="7528" t="7528" r="7528" b="7528"/>
            <a:stretch/>
          </p:blipFill>
          <p:spPr>
            <a:xfrm>
              <a:off x="750358" y="1073078"/>
              <a:ext cx="389747" cy="389747"/>
            </a:xfrm>
            <a:prstGeom prst="rect">
              <a:avLst/>
            </a:prstGeom>
          </p:spPr>
        </p:pic>
        <p:pic>
          <p:nvPicPr>
            <p:cNvPr id="1028" name="Picture 4" descr="Power Automate - Northware | Microsoft Partner">
              <a:extLst>
                <a:ext uri="{FF2B5EF4-FFF2-40B4-BE49-F238E27FC236}">
                  <a16:creationId xmlns:a16="http://schemas.microsoft.com/office/drawing/2014/main" id="{48732E76-AE21-CE9B-37C6-CBF93BABF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014" y="1889354"/>
              <a:ext cx="446435" cy="3543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SQL Database SVG and transparent PNG icons | TechIcons">
              <a:extLst>
                <a:ext uri="{FF2B5EF4-FFF2-40B4-BE49-F238E27FC236}">
                  <a16:creationId xmlns:a16="http://schemas.microsoft.com/office/drawing/2014/main" id="{1D44EEC7-1C53-3578-8758-47DB4AB15F5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358" y="3468758"/>
              <a:ext cx="389746" cy="3897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DCC868C2-97AD-A137-16F6-423E041560BE}"/>
                </a:ext>
              </a:extLst>
            </p:cNvPr>
            <p:cNvPicPr>
              <a:picLocks noChangeAspect="1"/>
            </p:cNvPicPr>
            <p:nvPr/>
          </p:nvPicPr>
          <p:blipFill>
            <a:blip r:embed="rId6">
              <a:clrChange>
                <a:clrFrom>
                  <a:srgbClr val="F6F8FA"/>
                </a:clrFrom>
                <a:clrTo>
                  <a:srgbClr val="F6F8FA">
                    <a:alpha val="0"/>
                  </a:srgbClr>
                </a:clrTo>
              </a:clrChange>
            </a:blip>
            <a:stretch>
              <a:fillRect/>
            </a:stretch>
          </p:blipFill>
          <p:spPr>
            <a:xfrm>
              <a:off x="650270" y="2650711"/>
              <a:ext cx="589923" cy="428721"/>
            </a:xfrm>
            <a:prstGeom prst="rect">
              <a:avLst/>
            </a:prstGeom>
          </p:spPr>
        </p:pic>
        <p:pic>
          <p:nvPicPr>
            <p:cNvPr id="1026" name="Picture 1025" descr="A blue and black cloud with a magnifying glass&#10;&#10;AI-generated content may be incorrect.">
              <a:extLst>
                <a:ext uri="{FF2B5EF4-FFF2-40B4-BE49-F238E27FC236}">
                  <a16:creationId xmlns:a16="http://schemas.microsoft.com/office/drawing/2014/main" id="{8BD8D05E-4C11-5FCA-4226-92DB78053F21}"/>
                </a:ext>
              </a:extLst>
            </p:cNvPr>
            <p:cNvPicPr>
              <a:picLocks noChangeAspect="1"/>
            </p:cNvPicPr>
            <p:nvPr/>
          </p:nvPicPr>
          <p:blipFill>
            <a:blip r:embed="rId7"/>
            <a:stretch>
              <a:fillRect/>
            </a:stretch>
          </p:blipFill>
          <p:spPr>
            <a:xfrm>
              <a:off x="683314" y="4285034"/>
              <a:ext cx="523835" cy="354315"/>
            </a:xfrm>
            <a:prstGeom prst="rect">
              <a:avLst/>
            </a:prstGeom>
          </p:spPr>
        </p:pic>
        <p:pic>
          <p:nvPicPr>
            <p:cNvPr id="1036" name="Picture 12" descr="Azure AI Content Safety - Pricing | Microsoft Azure">
              <a:extLst>
                <a:ext uri="{FF2B5EF4-FFF2-40B4-BE49-F238E27FC236}">
                  <a16:creationId xmlns:a16="http://schemas.microsoft.com/office/drawing/2014/main" id="{8A69C7B0-B89F-1060-EAE8-C063E49C03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151" r="21151"/>
            <a:stretch/>
          </p:blipFill>
          <p:spPr bwMode="auto">
            <a:xfrm>
              <a:off x="750537" y="5083594"/>
              <a:ext cx="389388" cy="3543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torage - Blob | Microsoft Azure Mono">
              <a:extLst>
                <a:ext uri="{FF2B5EF4-FFF2-40B4-BE49-F238E27FC236}">
                  <a16:creationId xmlns:a16="http://schemas.microsoft.com/office/drawing/2014/main" id="{9D8567ED-59AF-2D82-F6CB-ABAB99CA18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347" y="5882156"/>
              <a:ext cx="397768" cy="3543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081806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16931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B1B92-FAE7-4EDF-BD20-50369419AC8B}"/>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75C1D15B-0BD2-9AC0-F802-E0ABB503D8A1}"/>
              </a:ext>
            </a:extLst>
          </p:cNvPr>
          <p:cNvSpPr>
            <a:spLocks noGrp="1"/>
          </p:cNvSpPr>
          <p:nvPr>
            <p:ph type="ctrTitle"/>
          </p:nvPr>
        </p:nvSpPr>
        <p:spPr/>
        <p:txBody>
          <a:bodyPr spcFirstLastPara="1" vert="horz" wrap="square" lIns="91425" tIns="91425" rIns="91425" bIns="91425" rtlCol="0" anchor="ctr" anchorCtr="0">
            <a:noAutofit/>
          </a:bodyPr>
          <a:lstStyle/>
          <a:p>
            <a:r>
              <a:rPr lang="en-US"/>
              <a:t>Business Objective And Proposed Solution</a:t>
            </a:r>
            <a:endParaRPr lang="en-US">
              <a:solidFill>
                <a:srgbClr val="FF0000"/>
              </a:solidFill>
            </a:endParaRPr>
          </a:p>
        </p:txBody>
      </p:sp>
      <p:grpSp>
        <p:nvGrpSpPr>
          <p:cNvPr id="115" name="Group 114">
            <a:extLst>
              <a:ext uri="{FF2B5EF4-FFF2-40B4-BE49-F238E27FC236}">
                <a16:creationId xmlns:a16="http://schemas.microsoft.com/office/drawing/2014/main" id="{2AC09164-715A-179D-A910-2AFBB1967129}"/>
              </a:ext>
            </a:extLst>
          </p:cNvPr>
          <p:cNvGrpSpPr/>
          <p:nvPr/>
        </p:nvGrpSpPr>
        <p:grpSpPr>
          <a:xfrm>
            <a:off x="377639" y="933311"/>
            <a:ext cx="11438310" cy="672040"/>
            <a:chOff x="138438" y="933311"/>
            <a:chExt cx="11438310" cy="672040"/>
          </a:xfrm>
        </p:grpSpPr>
        <p:sp>
          <p:nvSpPr>
            <p:cNvPr id="3" name="Rectangle 2">
              <a:extLst>
                <a:ext uri="{FF2B5EF4-FFF2-40B4-BE49-F238E27FC236}">
                  <a16:creationId xmlns:a16="http://schemas.microsoft.com/office/drawing/2014/main" id="{EB186CA2-B5C0-564A-EB7A-C9DEAEDC3D9D}"/>
                </a:ext>
              </a:extLst>
            </p:cNvPr>
            <p:cNvSpPr/>
            <p:nvPr/>
          </p:nvSpPr>
          <p:spPr>
            <a:xfrm>
              <a:off x="138438" y="933311"/>
              <a:ext cx="1843042" cy="67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buClrTx/>
                <a:defRPr/>
              </a:pPr>
              <a:endParaRPr lang="en-US" sz="1800" kern="1200">
                <a:solidFill>
                  <a:srgbClr val="FFFFFF"/>
                </a:solidFill>
                <a:ea typeface="+mn-lt"/>
                <a:cs typeface="Arial"/>
                <a:sym typeface="+mn-lt"/>
              </a:endParaRPr>
            </a:p>
          </p:txBody>
        </p:sp>
        <p:sp>
          <p:nvSpPr>
            <p:cNvPr id="4" name="Rectangle 3">
              <a:extLst>
                <a:ext uri="{FF2B5EF4-FFF2-40B4-BE49-F238E27FC236}">
                  <a16:creationId xmlns:a16="http://schemas.microsoft.com/office/drawing/2014/main" id="{72B3A8EB-6E5B-5795-193A-73AC764F919F}"/>
                </a:ext>
              </a:extLst>
            </p:cNvPr>
            <p:cNvSpPr/>
            <p:nvPr/>
          </p:nvSpPr>
          <p:spPr>
            <a:xfrm>
              <a:off x="1981478" y="933311"/>
              <a:ext cx="9595270" cy="672040"/>
            </a:xfrm>
            <a:prstGeom prst="rect">
              <a:avLst/>
            </a:prstGeom>
            <a:solidFill>
              <a:schemeClr val="bg1">
                <a:lumMod val="95000"/>
              </a:schemeClr>
            </a:solidFill>
          </p:spPr>
          <p:txBody>
            <a:bodyPr wrap="square" anchor="ctr">
              <a:noAutofit/>
            </a:bodyPr>
            <a:lstStyle/>
            <a:p>
              <a:pPr marL="182844" indent="-182844" defTabSz="914218">
                <a:buClrTx/>
                <a:buFont typeface="Arial" panose="020B0604020202020204" pitchFamily="34" charset="0"/>
                <a:buChar char="•"/>
                <a:defRPr/>
              </a:pPr>
              <a:endParaRPr lang="en-US" sz="1100" kern="1200">
                <a:solidFill>
                  <a:srgbClr val="242424"/>
                </a:solidFill>
                <a:latin typeface="+mn-lt"/>
                <a:ea typeface="+mn-lt"/>
                <a:sym typeface="+mn-lt"/>
              </a:endParaRPr>
            </a:p>
          </p:txBody>
        </p:sp>
        <p:sp>
          <p:nvSpPr>
            <p:cNvPr id="5" name="TextBox 4">
              <a:extLst>
                <a:ext uri="{FF2B5EF4-FFF2-40B4-BE49-F238E27FC236}">
                  <a16:creationId xmlns:a16="http://schemas.microsoft.com/office/drawing/2014/main" id="{ECFD6C58-DC93-74E9-B155-CE1D2850C4FF}"/>
                </a:ext>
              </a:extLst>
            </p:cNvPr>
            <p:cNvSpPr txBox="1"/>
            <p:nvPr/>
          </p:nvSpPr>
          <p:spPr>
            <a:xfrm>
              <a:off x="2134274" y="992332"/>
              <a:ext cx="9289679" cy="553998"/>
            </a:xfrm>
            <a:prstGeom prst="rect">
              <a:avLst/>
            </a:prstGeom>
            <a:noFill/>
          </p:spPr>
          <p:txBody>
            <a:bodyPr wrap="square" lIns="0" tIns="0" rIns="0" bIns="0" anchor="ctr">
              <a:spAutoFit/>
            </a:bodyPr>
            <a:lstStyle/>
            <a:p>
              <a:pPr algn="just">
                <a:buClrTx/>
              </a:pPr>
              <a:r>
                <a:rPr lang="en-US" sz="1200" kern="1200" dirty="0">
                  <a:solidFill>
                    <a:srgbClr val="0E0E0E"/>
                  </a:solidFill>
                  <a:latin typeface="+mn-lt"/>
                  <a:ea typeface="+mn-ea"/>
                  <a:cs typeface="+mn-cs"/>
                </a:rPr>
                <a:t>There is a need for an Agentic AI-powered Customer Service Platform to efficiently address customer inquiries, complaints, and feedback. The solution must enhance response times with minimal interventions, standardize communication, drive operational efficiencies, and improve the overall customer experience.</a:t>
              </a:r>
            </a:p>
          </p:txBody>
        </p:sp>
        <p:sp>
          <p:nvSpPr>
            <p:cNvPr id="6" name="Subtitle 2">
              <a:extLst>
                <a:ext uri="{FF2B5EF4-FFF2-40B4-BE49-F238E27FC236}">
                  <a16:creationId xmlns:a16="http://schemas.microsoft.com/office/drawing/2014/main" id="{F4399610-BEE7-4044-6A8B-51E87F06FBF1}"/>
                </a:ext>
              </a:extLst>
            </p:cNvPr>
            <p:cNvSpPr txBox="1">
              <a:spLocks/>
            </p:cNvSpPr>
            <p:nvPr/>
          </p:nvSpPr>
          <p:spPr>
            <a:xfrm>
              <a:off x="830547" y="1075457"/>
              <a:ext cx="1230745" cy="387748"/>
            </a:xfrm>
            <a:prstGeom prst="rect">
              <a:avLst/>
            </a:prstGeom>
          </p:spPr>
          <p:txBody>
            <a:bodyPr wrap="square" lIns="0" tIns="0" rIns="0" b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18">
                <a:buClrTx/>
                <a:buNone/>
                <a:defRPr/>
              </a:pPr>
              <a:r>
                <a:rPr lang="en-US" sz="1400" b="1" dirty="0">
                  <a:solidFill>
                    <a:srgbClr val="FFFFFF"/>
                  </a:solidFill>
                  <a:latin typeface="+mn-lt"/>
                  <a:ea typeface="+mn-lt"/>
                  <a:cs typeface="Arial"/>
                  <a:sym typeface="+mn-lt"/>
                </a:rPr>
                <a:t>BUSINESS OBJECTIVE</a:t>
              </a:r>
            </a:p>
          </p:txBody>
        </p:sp>
        <p:pic>
          <p:nvPicPr>
            <p:cNvPr id="14" name="Graphic 13">
              <a:extLst>
                <a:ext uri="{FF2B5EF4-FFF2-40B4-BE49-F238E27FC236}">
                  <a16:creationId xmlns:a16="http://schemas.microsoft.com/office/drawing/2014/main" id="{601C2FB4-772D-8063-D4D4-CB6617AF9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493" y="1055878"/>
              <a:ext cx="426906" cy="426906"/>
            </a:xfrm>
            <a:prstGeom prst="rect">
              <a:avLst/>
            </a:prstGeom>
          </p:spPr>
        </p:pic>
        <p:cxnSp>
          <p:nvCxnSpPr>
            <p:cNvPr id="10" name="Straight Connector 9">
              <a:extLst>
                <a:ext uri="{FF2B5EF4-FFF2-40B4-BE49-F238E27FC236}">
                  <a16:creationId xmlns:a16="http://schemas.microsoft.com/office/drawing/2014/main" id="{AAA0876C-D1AE-4522-4010-439F2C538F10}"/>
                </a:ext>
              </a:extLst>
            </p:cNvPr>
            <p:cNvCxnSpPr>
              <a:cxnSpLocks/>
            </p:cNvCxnSpPr>
            <p:nvPr/>
          </p:nvCxnSpPr>
          <p:spPr>
            <a:xfrm>
              <a:off x="720712" y="1015052"/>
              <a:ext cx="0" cy="508559"/>
            </a:xfrm>
            <a:prstGeom prst="line">
              <a:avLst/>
            </a:prstGeom>
            <a:ln>
              <a:gradFill>
                <a:gsLst>
                  <a:gs pos="50000">
                    <a:schemeClr val="bg1"/>
                  </a:gs>
                  <a:gs pos="0">
                    <a:schemeClr val="bg1">
                      <a:alpha val="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85C8D846-9ED7-70DB-36DA-9F600A0EC222}"/>
              </a:ext>
            </a:extLst>
          </p:cNvPr>
          <p:cNvGrpSpPr/>
          <p:nvPr/>
        </p:nvGrpSpPr>
        <p:grpSpPr>
          <a:xfrm>
            <a:off x="2380" y="3528523"/>
            <a:ext cx="12190414" cy="3320630"/>
            <a:chOff x="0" y="3544418"/>
            <a:chExt cx="12190414" cy="3320630"/>
          </a:xfrm>
        </p:grpSpPr>
        <p:pic>
          <p:nvPicPr>
            <p:cNvPr id="141" name="Picture 140" descr="Shanghai city skyline">
              <a:extLst>
                <a:ext uri="{FF2B5EF4-FFF2-40B4-BE49-F238E27FC236}">
                  <a16:creationId xmlns:a16="http://schemas.microsoft.com/office/drawing/2014/main" id="{6406328D-B280-CD37-BA1A-91937FBC9077}"/>
                </a:ext>
              </a:extLst>
            </p:cNvPr>
            <p:cNvPicPr>
              <a:picLocks noChangeAspect="1"/>
            </p:cNvPicPr>
            <p:nvPr/>
          </p:nvPicPr>
          <p:blipFill rotWithShape="1">
            <a:blip r:embed="rId5">
              <a:grayscl/>
              <a:alphaModFix amt="50000"/>
              <a:extLst>
                <a:ext uri="{28A0092B-C50C-407E-A947-70E740481C1C}">
                  <a14:useLocalDpi xmlns:a14="http://schemas.microsoft.com/office/drawing/2010/main" val="0"/>
                </a:ext>
              </a:extLst>
            </a:blip>
            <a:srcRect t="29595" b="29595"/>
            <a:stretch/>
          </p:blipFill>
          <p:spPr>
            <a:xfrm>
              <a:off x="0" y="3544418"/>
              <a:ext cx="12190414" cy="3320630"/>
            </a:xfrm>
            <a:prstGeom prst="rect">
              <a:avLst/>
            </a:prstGeom>
          </p:spPr>
        </p:pic>
        <p:sp>
          <p:nvSpPr>
            <p:cNvPr id="15" name="Rectangle 14">
              <a:extLst>
                <a:ext uri="{FF2B5EF4-FFF2-40B4-BE49-F238E27FC236}">
                  <a16:creationId xmlns:a16="http://schemas.microsoft.com/office/drawing/2014/main" id="{2E98F9A2-A1E0-E5BE-034A-A9113543BD75}"/>
                </a:ext>
              </a:extLst>
            </p:cNvPr>
            <p:cNvSpPr/>
            <p:nvPr/>
          </p:nvSpPr>
          <p:spPr>
            <a:xfrm>
              <a:off x="0" y="3544418"/>
              <a:ext cx="12190414" cy="3320630"/>
            </a:xfrm>
            <a:prstGeom prst="rect">
              <a:avLst/>
            </a:prstGeom>
            <a:gradFill flip="none" rotWithShape="1">
              <a:gsLst>
                <a:gs pos="0">
                  <a:schemeClr val="bg1"/>
                </a:gs>
                <a:gs pos="100000">
                  <a:schemeClr val="bg1">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Tx/>
                <a:defRPr/>
              </a:pPr>
              <a:endParaRPr lang="en-US" sz="1800" kern="1200">
                <a:solidFill>
                  <a:srgbClr val="FFFFFF"/>
                </a:solidFill>
                <a:latin typeface="Arial"/>
                <a:ea typeface="+mn-lt"/>
                <a:cs typeface="Arial"/>
                <a:sym typeface="+mn-lt"/>
              </a:endParaRPr>
            </a:p>
          </p:txBody>
        </p:sp>
      </p:grpSp>
      <p:grpSp>
        <p:nvGrpSpPr>
          <p:cNvPr id="140" name="Group 139">
            <a:extLst>
              <a:ext uri="{FF2B5EF4-FFF2-40B4-BE49-F238E27FC236}">
                <a16:creationId xmlns:a16="http://schemas.microsoft.com/office/drawing/2014/main" id="{177F0EAB-8FA4-48FA-08A4-261DBB4493FF}"/>
              </a:ext>
            </a:extLst>
          </p:cNvPr>
          <p:cNvGrpSpPr/>
          <p:nvPr/>
        </p:nvGrpSpPr>
        <p:grpSpPr>
          <a:xfrm>
            <a:off x="451230" y="6584400"/>
            <a:ext cx="11741564" cy="273600"/>
            <a:chOff x="450436" y="6589987"/>
            <a:chExt cx="11741564" cy="273600"/>
          </a:xfrm>
        </p:grpSpPr>
        <p:sp>
          <p:nvSpPr>
            <p:cNvPr id="137" name="Freeform 11">
              <a:extLst>
                <a:ext uri="{FF2B5EF4-FFF2-40B4-BE49-F238E27FC236}">
                  <a16:creationId xmlns:a16="http://schemas.microsoft.com/office/drawing/2014/main" id="{4A257B62-D628-FEAE-710E-32FA118846AC}"/>
                </a:ext>
              </a:extLst>
            </p:cNvPr>
            <p:cNvSpPr/>
            <p:nvPr/>
          </p:nvSpPr>
          <p:spPr>
            <a:xfrm>
              <a:off x="2160686" y="6589987"/>
              <a:ext cx="10031314" cy="273600"/>
            </a:xfrm>
            <a:custGeom>
              <a:avLst/>
              <a:gdLst>
                <a:gd name="connsiteX0" fmla="*/ 96397 w 10031314"/>
                <a:gd name="connsiteY0" fmla="*/ 0 h 273600"/>
                <a:gd name="connsiteX1" fmla="*/ 199560 w 10031314"/>
                <a:gd name="connsiteY1" fmla="*/ 0 h 273600"/>
                <a:gd name="connsiteX2" fmla="*/ 205251 w 10031314"/>
                <a:gd name="connsiteY2" fmla="*/ 0 h 273600"/>
                <a:gd name="connsiteX3" fmla="*/ 10031314 w 10031314"/>
                <a:gd name="connsiteY3" fmla="*/ 0 h 273600"/>
                <a:gd name="connsiteX4" fmla="*/ 10031314 w 10031314"/>
                <a:gd name="connsiteY4" fmla="*/ 271986 h 273600"/>
                <a:gd name="connsiteX5" fmla="*/ 301080 w 10031314"/>
                <a:gd name="connsiteY5" fmla="*/ 271986 h 273600"/>
                <a:gd name="connsiteX6" fmla="*/ 301648 w 10031314"/>
                <a:gd name="connsiteY6" fmla="*/ 273600 h 273600"/>
                <a:gd name="connsiteX7" fmla="*/ 0 w 10031314"/>
                <a:gd name="connsiteY7" fmla="*/ 273600 h 2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314" h="273600">
                  <a:moveTo>
                    <a:pt x="96397" y="0"/>
                  </a:moveTo>
                  <a:lnTo>
                    <a:pt x="199560" y="0"/>
                  </a:lnTo>
                  <a:lnTo>
                    <a:pt x="205251" y="0"/>
                  </a:lnTo>
                  <a:lnTo>
                    <a:pt x="10031314" y="0"/>
                  </a:lnTo>
                  <a:lnTo>
                    <a:pt x="10031314" y="271986"/>
                  </a:lnTo>
                  <a:lnTo>
                    <a:pt x="301080" y="271986"/>
                  </a:lnTo>
                  <a:lnTo>
                    <a:pt x="301648" y="273600"/>
                  </a:lnTo>
                  <a:lnTo>
                    <a:pt x="0" y="273600"/>
                  </a:lnTo>
                  <a:close/>
                </a:path>
              </a:pathLst>
            </a:custGeom>
            <a:gradFill flip="none" rotWithShape="1">
              <a:gsLst>
                <a:gs pos="0">
                  <a:srgbClr val="6DCCE3"/>
                </a:gs>
                <a:gs pos="3000">
                  <a:srgbClr val="6FBEDB"/>
                </a:gs>
                <a:gs pos="21000">
                  <a:srgbClr val="7870B1"/>
                </a:gs>
                <a:gs pos="29000">
                  <a:srgbClr val="7C51A0"/>
                </a:gs>
                <a:gs pos="40000">
                  <a:srgbClr val="964489"/>
                </a:gs>
                <a:gs pos="65000">
                  <a:srgbClr val="D9234F"/>
                </a:gs>
                <a:gs pos="71000">
                  <a:srgbClr val="EC1A3E"/>
                </a:gs>
                <a:gs pos="100000">
                  <a:srgbClr val="F05B5B"/>
                </a:gs>
              </a:gsLst>
              <a:lin ang="10800000" scaled="1"/>
              <a:tileRect/>
            </a:gradFill>
            <a:ln w="19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ClrTx/>
                <a:defRPr/>
              </a:pPr>
              <a:endParaRPr lang="en-US" sz="1800" kern="1200">
                <a:ea typeface="+mn-ea"/>
                <a:cs typeface="+mn-cs"/>
              </a:endParaRPr>
            </a:p>
          </p:txBody>
        </p:sp>
        <p:sp>
          <p:nvSpPr>
            <p:cNvPr id="138" name="Google Shape;99;p17">
              <a:extLst>
                <a:ext uri="{FF2B5EF4-FFF2-40B4-BE49-F238E27FC236}">
                  <a16:creationId xmlns:a16="http://schemas.microsoft.com/office/drawing/2014/main" id="{3A8FA73F-1A1C-6987-098A-6DBE702DBC5D}"/>
                </a:ext>
              </a:extLst>
            </p:cNvPr>
            <p:cNvSpPr txBox="1">
              <a:spLocks/>
            </p:cNvSpPr>
            <p:nvPr/>
          </p:nvSpPr>
          <p:spPr>
            <a:xfrm>
              <a:off x="11680825" y="6605368"/>
              <a:ext cx="444500" cy="242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bg1"/>
                  </a:solidFill>
                  <a:latin typeface="Arial" panose="020B0604020202020204" pitchFamily="34" charset="0"/>
                  <a:ea typeface="Proxima Nova"/>
                  <a:cs typeface="Arial" panose="020B0604020202020204" pitchFamily="34" charset="0"/>
                  <a:sym typeface="Proxima Nova"/>
                </a:defRPr>
              </a:lvl1pPr>
              <a:lvl2pPr marR="0" lvl="1"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2pPr>
              <a:lvl3pPr marR="0" lvl="2"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3pPr>
              <a:lvl4pPr marR="0" lvl="3"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4pPr>
              <a:lvl5pPr marR="0" lvl="4"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5pPr>
              <a:lvl6pPr marR="0" lvl="5"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6pPr>
              <a:lvl7pPr marR="0" lvl="6"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7pPr>
              <a:lvl8pPr marR="0" lvl="7"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8pPr>
              <a:lvl9pPr marR="0" lvl="8" algn="r" rtl="0">
                <a:lnSpc>
                  <a:spcPct val="100000"/>
                </a:lnSpc>
                <a:spcBef>
                  <a:spcPts val="0"/>
                </a:spcBef>
                <a:spcAft>
                  <a:spcPts val="0"/>
                </a:spcAft>
                <a:buClr>
                  <a:srgbClr val="000000"/>
                </a:buClr>
                <a:buFont typeface="Arial"/>
                <a:buNone/>
                <a:defRPr sz="1333" b="0" i="0" u="none" strike="noStrike" cap="none">
                  <a:solidFill>
                    <a:schemeClr val="dk1"/>
                  </a:solidFill>
                  <a:latin typeface="Proxima Nova"/>
                  <a:ea typeface="Proxima Nova"/>
                  <a:cs typeface="Proxima Nova"/>
                  <a:sym typeface="Proxima Nova"/>
                </a:defRPr>
              </a:lvl9pPr>
            </a:lstStyle>
            <a:p>
              <a:pPr>
                <a:defRPr/>
              </a:pPr>
              <a:fld id="{14F0EC3B-892E-6843-8E9D-67F1021565E0}" type="slidenum">
                <a:rPr lang="en-US" b="1" kern="1200">
                  <a:solidFill>
                    <a:srgbClr val="FFFFFF"/>
                  </a:solidFill>
                </a:rPr>
                <a:pPr>
                  <a:defRPr/>
                </a:pPr>
                <a:t>2</a:t>
              </a:fld>
              <a:endParaRPr lang="en-US" b="1" kern="1200">
                <a:solidFill>
                  <a:srgbClr val="FFFFFF"/>
                </a:solidFill>
              </a:endParaRPr>
            </a:p>
          </p:txBody>
        </p:sp>
        <p:sp>
          <p:nvSpPr>
            <p:cNvPr id="139" name="TextBox 138">
              <a:extLst>
                <a:ext uri="{FF2B5EF4-FFF2-40B4-BE49-F238E27FC236}">
                  <a16:creationId xmlns:a16="http://schemas.microsoft.com/office/drawing/2014/main" id="{B25EBC7A-4794-C95A-2021-B6C955F8B241}"/>
                </a:ext>
              </a:extLst>
            </p:cNvPr>
            <p:cNvSpPr txBox="1"/>
            <p:nvPr/>
          </p:nvSpPr>
          <p:spPr>
            <a:xfrm>
              <a:off x="450436" y="6611026"/>
              <a:ext cx="1768890" cy="230832"/>
            </a:xfrm>
            <a:prstGeom prst="rect">
              <a:avLst/>
            </a:prstGeom>
            <a:noFill/>
          </p:spPr>
          <p:txBody>
            <a:bodyPr wrap="square">
              <a:spAutoFit/>
            </a:bodyPr>
            <a:lstStyle/>
            <a:p>
              <a:pPr algn="ctr">
                <a:buClrTx/>
                <a:defRPr/>
              </a:pPr>
              <a:r>
                <a:rPr lang="en-IN" sz="900" kern="1200" spc="40">
                  <a:solidFill>
                    <a:srgbClr val="919296"/>
                  </a:solidFill>
                  <a:latin typeface="Arial" panose="020B0604020202020204" pitchFamily="34" charset="0"/>
                  <a:ea typeface="+mn-ea"/>
                  <a:cs typeface="Arial" panose="020B0604020202020204" pitchFamily="34" charset="0"/>
                </a:rPr>
                <a:t>AFFINE CONFIDENTIAL</a:t>
              </a:r>
              <a:endParaRPr lang="en-US" sz="900" kern="1200" spc="40">
                <a:solidFill>
                  <a:srgbClr val="919296"/>
                </a:solidFill>
                <a:latin typeface="Arial" panose="020B0604020202020204" pitchFamily="34" charset="0"/>
                <a:ea typeface="+mn-ea"/>
                <a:cs typeface="Arial" panose="020B0604020202020204" pitchFamily="34" charset="0"/>
              </a:endParaRPr>
            </a:p>
          </p:txBody>
        </p:sp>
      </p:grpSp>
      <p:grpSp>
        <p:nvGrpSpPr>
          <p:cNvPr id="63" name="Group 62">
            <a:extLst>
              <a:ext uri="{FF2B5EF4-FFF2-40B4-BE49-F238E27FC236}">
                <a16:creationId xmlns:a16="http://schemas.microsoft.com/office/drawing/2014/main" id="{40B52B63-3642-64FE-AC42-A5EA130F43C0}"/>
              </a:ext>
            </a:extLst>
          </p:cNvPr>
          <p:cNvGrpSpPr/>
          <p:nvPr/>
        </p:nvGrpSpPr>
        <p:grpSpPr>
          <a:xfrm>
            <a:off x="416341" y="1773380"/>
            <a:ext cx="11359318" cy="4700016"/>
            <a:chOff x="416341" y="1828800"/>
            <a:chExt cx="11359318" cy="4700016"/>
          </a:xfrm>
        </p:grpSpPr>
        <p:sp>
          <p:nvSpPr>
            <p:cNvPr id="16" name="Rectangle: Rounded Corners 15">
              <a:extLst>
                <a:ext uri="{FF2B5EF4-FFF2-40B4-BE49-F238E27FC236}">
                  <a16:creationId xmlns:a16="http://schemas.microsoft.com/office/drawing/2014/main" id="{44BD910E-10D4-D86F-2255-8E09F8A62BF6}"/>
                </a:ext>
              </a:extLst>
            </p:cNvPr>
            <p:cNvSpPr/>
            <p:nvPr/>
          </p:nvSpPr>
          <p:spPr>
            <a:xfrm>
              <a:off x="416341" y="1828800"/>
              <a:ext cx="4952314" cy="4700016"/>
            </a:xfrm>
            <a:prstGeom prst="roundRect">
              <a:avLst>
                <a:gd name="adj" fmla="val 875"/>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Tx/>
                <a:defRPr/>
              </a:pPr>
              <a:endParaRPr lang="en-US" sz="1800" kern="1200">
                <a:solidFill>
                  <a:srgbClr val="FFFFFF"/>
                </a:solidFill>
                <a:latin typeface="Arial"/>
                <a:ea typeface="+mn-lt"/>
                <a:cs typeface="Arial"/>
                <a:sym typeface="+mn-lt"/>
              </a:endParaRPr>
            </a:p>
          </p:txBody>
        </p:sp>
        <p:sp>
          <p:nvSpPr>
            <p:cNvPr id="17" name="TextBox 16">
              <a:extLst>
                <a:ext uri="{FF2B5EF4-FFF2-40B4-BE49-F238E27FC236}">
                  <a16:creationId xmlns:a16="http://schemas.microsoft.com/office/drawing/2014/main" id="{4B1492FF-B5F5-B411-C191-77DD076318E0}"/>
                </a:ext>
              </a:extLst>
            </p:cNvPr>
            <p:cNvSpPr txBox="1"/>
            <p:nvPr/>
          </p:nvSpPr>
          <p:spPr>
            <a:xfrm>
              <a:off x="5565581" y="3754583"/>
              <a:ext cx="6210078" cy="386404"/>
            </a:xfrm>
            <a:prstGeom prst="rect">
              <a:avLst/>
            </a:prstGeom>
            <a:solidFill>
              <a:schemeClr val="accent5">
                <a:lumMod val="75000"/>
              </a:schemeClr>
            </a:solidFill>
          </p:spPr>
          <p:txBody>
            <a:bodyPr wrap="square" lIns="0" anchor="ctr">
              <a:noAutofit/>
            </a:bodyPr>
            <a:lstStyle/>
            <a:p>
              <a:pPr algn="ctr" defTabSz="914309">
                <a:buClrTx/>
                <a:defRPr/>
              </a:pPr>
              <a:r>
                <a:rPr lang="en-US" altLang="ko-KR" sz="1400" b="1" kern="1200" spc="100">
                  <a:solidFill>
                    <a:srgbClr val="FFFFFF"/>
                  </a:solidFill>
                  <a:ea typeface="+mn-lt"/>
                  <a:sym typeface="+mn-lt"/>
                </a:rPr>
                <a:t>EXPECTED BUSINESS BENEFITS</a:t>
              </a:r>
            </a:p>
          </p:txBody>
        </p:sp>
        <p:sp>
          <p:nvSpPr>
            <p:cNvPr id="18" name="Rectangle: Rounded Corners 17">
              <a:extLst>
                <a:ext uri="{FF2B5EF4-FFF2-40B4-BE49-F238E27FC236}">
                  <a16:creationId xmlns:a16="http://schemas.microsoft.com/office/drawing/2014/main" id="{AA7D3992-2385-0411-2C41-C9ECD6BFBCCB}"/>
                </a:ext>
              </a:extLst>
            </p:cNvPr>
            <p:cNvSpPr/>
            <p:nvPr/>
          </p:nvSpPr>
          <p:spPr>
            <a:xfrm>
              <a:off x="5565581" y="1828800"/>
              <a:ext cx="6210078" cy="4700016"/>
            </a:xfrm>
            <a:prstGeom prst="roundRect">
              <a:avLst>
                <a:gd name="adj" fmla="val 875"/>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Tx/>
                <a:defRPr/>
              </a:pPr>
              <a:endParaRPr lang="en-US" sz="1800" kern="1200">
                <a:solidFill>
                  <a:srgbClr val="FFFFFF"/>
                </a:solidFill>
                <a:latin typeface="Arial"/>
                <a:ea typeface="+mn-lt"/>
                <a:cs typeface="Arial"/>
                <a:sym typeface="+mn-lt"/>
              </a:endParaRPr>
            </a:p>
          </p:txBody>
        </p:sp>
        <p:sp>
          <p:nvSpPr>
            <p:cNvPr id="96" name="TextBox 95">
              <a:extLst>
                <a:ext uri="{FF2B5EF4-FFF2-40B4-BE49-F238E27FC236}">
                  <a16:creationId xmlns:a16="http://schemas.microsoft.com/office/drawing/2014/main" id="{7FCA9208-2B76-3759-653B-358BBE47FB17}"/>
                </a:ext>
              </a:extLst>
            </p:cNvPr>
            <p:cNvSpPr txBox="1"/>
            <p:nvPr/>
          </p:nvSpPr>
          <p:spPr>
            <a:xfrm>
              <a:off x="5744541" y="2529696"/>
              <a:ext cx="5852160" cy="1048429"/>
            </a:xfrm>
            <a:prstGeom prst="rect">
              <a:avLst/>
            </a:prstGeom>
            <a:noFill/>
          </p:spPr>
          <p:txBody>
            <a:bodyPr wrap="square" lIns="0">
              <a:spAutoFit/>
            </a:bodyPr>
            <a:lstStyle/>
            <a:p>
              <a:pPr algn="just" defTabSz="914309">
                <a:lnSpc>
                  <a:spcPct val="105000"/>
                </a:lnSpc>
                <a:buClrTx/>
                <a:defRPr/>
              </a:pPr>
              <a:r>
                <a:rPr lang="en-US" sz="1200" dirty="0" err="1">
                  <a:solidFill>
                    <a:schemeClr val="tx1"/>
                  </a:solidFill>
                  <a:ea typeface="+mn-lt"/>
                  <a:cs typeface="+mn-lt"/>
                </a:rPr>
                <a:t>Affine’s</a:t>
              </a:r>
              <a:r>
                <a:rPr lang="en-US" sz="1200" dirty="0">
                  <a:solidFill>
                    <a:schemeClr val="tx1"/>
                  </a:solidFill>
                  <a:ea typeface="+mn-lt"/>
                  <a:cs typeface="+mn-lt"/>
                </a:rPr>
                <a:t> </a:t>
              </a:r>
              <a:r>
                <a:rPr lang="en-US" sz="1200" b="1" dirty="0">
                  <a:solidFill>
                    <a:schemeClr val="tx1"/>
                  </a:solidFill>
                  <a:ea typeface="+mn-lt"/>
                  <a:cs typeface="+mn-lt"/>
                </a:rPr>
                <a:t>Agentic AI platform</a:t>
              </a:r>
              <a:r>
                <a:rPr lang="en-US" sz="1200" dirty="0">
                  <a:solidFill>
                    <a:schemeClr val="tx1"/>
                  </a:solidFill>
                  <a:ea typeface="+mn-lt"/>
                  <a:cs typeface="+mn-lt"/>
                </a:rPr>
                <a:t>, </a:t>
              </a:r>
              <a:r>
                <a:rPr lang="en-US" sz="1200" b="1" dirty="0">
                  <a:solidFill>
                    <a:schemeClr val="tx1"/>
                  </a:solidFill>
                  <a:ea typeface="+mn-lt"/>
                  <a:cs typeface="+mn-lt"/>
                </a:rPr>
                <a:t>AIRIS</a:t>
              </a:r>
              <a:r>
                <a:rPr lang="en-US" sz="1200" dirty="0">
                  <a:solidFill>
                    <a:schemeClr val="tx1"/>
                  </a:solidFill>
                  <a:ea typeface="+mn-lt"/>
                  <a:cs typeface="+mn-lt"/>
                </a:rPr>
                <a:t>, integrates with legacy systems to automate email processing and optimize query resolution across text, voice, and image interactions. With specialized </a:t>
              </a:r>
              <a:r>
                <a:rPr lang="en-US" sz="1200" b="1" dirty="0">
                  <a:solidFill>
                    <a:schemeClr val="tx1"/>
                  </a:solidFill>
                  <a:ea typeface="+mn-lt"/>
                  <a:cs typeface="+mn-lt"/>
                </a:rPr>
                <a:t>AI agents </a:t>
              </a:r>
              <a:r>
                <a:rPr lang="en-US" sz="1200" dirty="0">
                  <a:solidFill>
                    <a:schemeClr val="tx1"/>
                  </a:solidFill>
                  <a:ea typeface="+mn-lt"/>
                  <a:cs typeface="+mn-lt"/>
                </a:rPr>
                <a:t>and </a:t>
              </a:r>
              <a:r>
                <a:rPr lang="en-US" sz="1200" b="1" dirty="0">
                  <a:solidFill>
                    <a:schemeClr val="tx1"/>
                  </a:solidFill>
                  <a:ea typeface="+mn-lt"/>
                  <a:cs typeface="+mn-lt"/>
                </a:rPr>
                <a:t>self-learning</a:t>
              </a:r>
              <a:r>
                <a:rPr lang="en-US" sz="1200" dirty="0">
                  <a:solidFill>
                    <a:schemeClr val="tx1"/>
                  </a:solidFill>
                  <a:ea typeface="+mn-lt"/>
                  <a:cs typeface="+mn-lt"/>
                </a:rPr>
                <a:t> capabilities, it enables scalable, efficient support, enhancing response times, reducing manual effort, and ensuring intelligent, consistent customer interactions.</a:t>
              </a:r>
            </a:p>
          </p:txBody>
        </p:sp>
        <p:sp>
          <p:nvSpPr>
            <p:cNvPr id="20" name="Rectangle 19">
              <a:extLst>
                <a:ext uri="{FF2B5EF4-FFF2-40B4-BE49-F238E27FC236}">
                  <a16:creationId xmlns:a16="http://schemas.microsoft.com/office/drawing/2014/main" id="{CAF46743-8390-C927-D61C-4A0823297F0F}"/>
                </a:ext>
              </a:extLst>
            </p:cNvPr>
            <p:cNvSpPr/>
            <p:nvPr/>
          </p:nvSpPr>
          <p:spPr>
            <a:xfrm>
              <a:off x="7205334" y="4245368"/>
              <a:ext cx="1420050" cy="1017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Tx/>
                <a:defRPr/>
              </a:pPr>
              <a:endParaRPr lang="en-US" sz="1800" kern="1200">
                <a:solidFill>
                  <a:srgbClr val="FFFFFF"/>
                </a:solidFill>
                <a:latin typeface="Arial"/>
                <a:ea typeface="+mn-lt"/>
                <a:cs typeface="Arial"/>
                <a:sym typeface="+mn-lt"/>
              </a:endParaRPr>
            </a:p>
          </p:txBody>
        </p:sp>
        <p:sp>
          <p:nvSpPr>
            <p:cNvPr id="23" name="Rectangle 22">
              <a:extLst>
                <a:ext uri="{FF2B5EF4-FFF2-40B4-BE49-F238E27FC236}">
                  <a16:creationId xmlns:a16="http://schemas.microsoft.com/office/drawing/2014/main" id="{1F6DDF58-6F5A-DFEB-9E55-9EE79E4D48B0}"/>
                </a:ext>
              </a:extLst>
            </p:cNvPr>
            <p:cNvSpPr/>
            <p:nvPr/>
          </p:nvSpPr>
          <p:spPr>
            <a:xfrm>
              <a:off x="7205334" y="5365151"/>
              <a:ext cx="1420050" cy="1017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Tx/>
                <a:defRPr/>
              </a:pPr>
              <a:endParaRPr lang="en-US" sz="1800" kern="1200">
                <a:solidFill>
                  <a:srgbClr val="FFFFFF"/>
                </a:solidFill>
                <a:latin typeface="Arial"/>
                <a:ea typeface="+mn-lt"/>
                <a:cs typeface="Arial"/>
                <a:sym typeface="+mn-lt"/>
              </a:endParaRPr>
            </a:p>
          </p:txBody>
        </p:sp>
        <p:sp>
          <p:nvSpPr>
            <p:cNvPr id="48" name="TextBox 47">
              <a:extLst>
                <a:ext uri="{FF2B5EF4-FFF2-40B4-BE49-F238E27FC236}">
                  <a16:creationId xmlns:a16="http://schemas.microsoft.com/office/drawing/2014/main" id="{394961F9-4CB8-8AD4-CFE1-0D0E0A139D0B}"/>
                </a:ext>
              </a:extLst>
            </p:cNvPr>
            <p:cNvSpPr txBox="1"/>
            <p:nvPr/>
          </p:nvSpPr>
          <p:spPr>
            <a:xfrm>
              <a:off x="7205334" y="5870614"/>
              <a:ext cx="1420050" cy="476066"/>
            </a:xfrm>
            <a:prstGeom prst="rect">
              <a:avLst/>
            </a:prstGeom>
            <a:noFill/>
          </p:spPr>
          <p:txBody>
            <a:bodyPr wrap="square" anchor="ctr">
              <a:spAutoFit/>
            </a:bodyPr>
            <a:lstStyle/>
            <a:p>
              <a:pPr algn="ctr" defTabSz="914309">
                <a:buClrTx/>
                <a:defRPr/>
              </a:pPr>
              <a:r>
                <a:rPr lang="en-US" sz="1100" kern="1200">
                  <a:ea typeface="+mn-lt"/>
                  <a:sym typeface="+mn-lt"/>
                </a:rPr>
                <a:t>Proactive Issue Detection</a:t>
              </a:r>
            </a:p>
          </p:txBody>
        </p:sp>
        <p:sp>
          <p:nvSpPr>
            <p:cNvPr id="49" name="TextBox 48">
              <a:extLst>
                <a:ext uri="{FF2B5EF4-FFF2-40B4-BE49-F238E27FC236}">
                  <a16:creationId xmlns:a16="http://schemas.microsoft.com/office/drawing/2014/main" id="{F1B4E3F2-F670-E244-1F81-B99507192FE5}"/>
                </a:ext>
              </a:extLst>
            </p:cNvPr>
            <p:cNvSpPr txBox="1"/>
            <p:nvPr/>
          </p:nvSpPr>
          <p:spPr>
            <a:xfrm>
              <a:off x="7205334" y="4759332"/>
              <a:ext cx="1510523" cy="459064"/>
            </a:xfrm>
            <a:prstGeom prst="rect">
              <a:avLst/>
            </a:prstGeom>
            <a:noFill/>
          </p:spPr>
          <p:txBody>
            <a:bodyPr wrap="square" anchor="ctr">
              <a:spAutoFit/>
            </a:bodyPr>
            <a:lstStyle/>
            <a:p>
              <a:pPr algn="ctr" defTabSz="914309">
                <a:buClrTx/>
                <a:defRPr/>
              </a:pPr>
              <a:r>
                <a:rPr lang="en-US" sz="1050" kern="1200">
                  <a:ea typeface="+mn-lt"/>
                  <a:sym typeface="+mn-lt"/>
                </a:rPr>
                <a:t>Seamless Legacy Integration</a:t>
              </a:r>
            </a:p>
          </p:txBody>
        </p:sp>
        <p:sp>
          <p:nvSpPr>
            <p:cNvPr id="19" name="Rectangle 18">
              <a:extLst>
                <a:ext uri="{FF2B5EF4-FFF2-40B4-BE49-F238E27FC236}">
                  <a16:creationId xmlns:a16="http://schemas.microsoft.com/office/drawing/2014/main" id="{E05DE323-6FFF-BBAA-F3C8-4CDB757834F5}"/>
                </a:ext>
              </a:extLst>
            </p:cNvPr>
            <p:cNvSpPr/>
            <p:nvPr/>
          </p:nvSpPr>
          <p:spPr>
            <a:xfrm>
              <a:off x="5694811" y="4245367"/>
              <a:ext cx="1420050" cy="1017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Tx/>
                <a:defRPr/>
              </a:pPr>
              <a:endParaRPr lang="en-US" sz="1800" kern="1200">
                <a:solidFill>
                  <a:srgbClr val="FFFFFF"/>
                </a:solidFill>
                <a:latin typeface="Arial"/>
                <a:ea typeface="+mn-lt"/>
                <a:cs typeface="Arial"/>
                <a:sym typeface="+mn-lt"/>
              </a:endParaRPr>
            </a:p>
          </p:txBody>
        </p:sp>
        <p:sp>
          <p:nvSpPr>
            <p:cNvPr id="22" name="Rectangle 21">
              <a:extLst>
                <a:ext uri="{FF2B5EF4-FFF2-40B4-BE49-F238E27FC236}">
                  <a16:creationId xmlns:a16="http://schemas.microsoft.com/office/drawing/2014/main" id="{EB738A99-184D-4294-C2C8-35A115B0AC2F}"/>
                </a:ext>
              </a:extLst>
            </p:cNvPr>
            <p:cNvSpPr/>
            <p:nvPr/>
          </p:nvSpPr>
          <p:spPr>
            <a:xfrm>
              <a:off x="5694811" y="5365151"/>
              <a:ext cx="1420050" cy="1017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Tx/>
                <a:defRPr/>
              </a:pPr>
              <a:endParaRPr lang="en-US" sz="1800" kern="1200">
                <a:solidFill>
                  <a:srgbClr val="FFFFFF"/>
                </a:solidFill>
                <a:latin typeface="Arial"/>
                <a:ea typeface="+mn-lt"/>
                <a:cs typeface="Arial"/>
                <a:sym typeface="+mn-lt"/>
              </a:endParaRPr>
            </a:p>
          </p:txBody>
        </p:sp>
        <p:sp>
          <p:nvSpPr>
            <p:cNvPr id="47" name="TextBox 46">
              <a:extLst>
                <a:ext uri="{FF2B5EF4-FFF2-40B4-BE49-F238E27FC236}">
                  <a16:creationId xmlns:a16="http://schemas.microsoft.com/office/drawing/2014/main" id="{A706FE15-8173-E230-5B35-0DC281DCFDF7}"/>
                </a:ext>
              </a:extLst>
            </p:cNvPr>
            <p:cNvSpPr txBox="1"/>
            <p:nvPr/>
          </p:nvSpPr>
          <p:spPr>
            <a:xfrm>
              <a:off x="5694811" y="4750831"/>
              <a:ext cx="1420050" cy="476066"/>
            </a:xfrm>
            <a:prstGeom prst="rect">
              <a:avLst/>
            </a:prstGeom>
            <a:noFill/>
          </p:spPr>
          <p:txBody>
            <a:bodyPr wrap="square" anchor="ctr">
              <a:spAutoFit/>
            </a:bodyPr>
            <a:lstStyle/>
            <a:p>
              <a:pPr algn="ctr" defTabSz="914309">
                <a:buClrTx/>
                <a:defRPr/>
              </a:pPr>
              <a:r>
                <a:rPr lang="en-US" sz="1100" kern="1200">
                  <a:ea typeface="+mn-lt"/>
                  <a:sym typeface="+mn-lt"/>
                </a:rPr>
                <a:t>Faster Query Resolution</a:t>
              </a:r>
            </a:p>
          </p:txBody>
        </p:sp>
        <p:sp>
          <p:nvSpPr>
            <p:cNvPr id="51" name="TextBox 50">
              <a:extLst>
                <a:ext uri="{FF2B5EF4-FFF2-40B4-BE49-F238E27FC236}">
                  <a16:creationId xmlns:a16="http://schemas.microsoft.com/office/drawing/2014/main" id="{1221CCD7-03C5-5D2C-FB7C-7621618F84F7}"/>
                </a:ext>
              </a:extLst>
            </p:cNvPr>
            <p:cNvSpPr txBox="1"/>
            <p:nvPr/>
          </p:nvSpPr>
          <p:spPr>
            <a:xfrm>
              <a:off x="5694811" y="5893204"/>
              <a:ext cx="1420050" cy="430887"/>
            </a:xfrm>
            <a:prstGeom prst="rect">
              <a:avLst/>
            </a:prstGeom>
            <a:noFill/>
          </p:spPr>
          <p:txBody>
            <a:bodyPr wrap="square" anchor="ctr">
              <a:spAutoFit/>
            </a:bodyPr>
            <a:lstStyle/>
            <a:p>
              <a:pPr algn="ctr" defTabSz="914309">
                <a:buClrTx/>
                <a:defRPr/>
              </a:pPr>
              <a:r>
                <a:rPr lang="en-US" sz="1100" kern="1200" dirty="0">
                  <a:ea typeface="+mn-lt"/>
                  <a:sym typeface="+mn-lt"/>
                </a:rPr>
                <a:t>Scalable</a:t>
              </a:r>
              <a:br>
                <a:rPr lang="en-US" sz="1100" kern="1200" dirty="0">
                  <a:ea typeface="+mn-lt"/>
                  <a:sym typeface="+mn-lt"/>
                </a:rPr>
              </a:br>
              <a:r>
                <a:rPr lang="en-US" sz="1100" kern="1200" dirty="0">
                  <a:ea typeface="+mn-lt"/>
                  <a:sym typeface="+mn-lt"/>
                </a:rPr>
                <a:t>Customer Support</a:t>
              </a:r>
            </a:p>
          </p:txBody>
        </p:sp>
        <p:grpSp>
          <p:nvGrpSpPr>
            <p:cNvPr id="211" name="Group 210">
              <a:extLst>
                <a:ext uri="{FF2B5EF4-FFF2-40B4-BE49-F238E27FC236}">
                  <a16:creationId xmlns:a16="http://schemas.microsoft.com/office/drawing/2014/main" id="{55FF6920-894D-9BE6-B2E8-A202C0E77DB1}"/>
                </a:ext>
              </a:extLst>
            </p:cNvPr>
            <p:cNvGrpSpPr/>
            <p:nvPr/>
          </p:nvGrpSpPr>
          <p:grpSpPr>
            <a:xfrm>
              <a:off x="10226380" y="4245368"/>
              <a:ext cx="1420050" cy="2136801"/>
              <a:chOff x="10225586" y="4245369"/>
              <a:chExt cx="1420050" cy="1934016"/>
            </a:xfrm>
          </p:grpSpPr>
          <p:sp>
            <p:nvSpPr>
              <p:cNvPr id="146" name="Rectangle 145">
                <a:extLst>
                  <a:ext uri="{FF2B5EF4-FFF2-40B4-BE49-F238E27FC236}">
                    <a16:creationId xmlns:a16="http://schemas.microsoft.com/office/drawing/2014/main" id="{135258CA-E466-49DE-1F69-A25CDAAFD1A2}"/>
                  </a:ext>
                </a:extLst>
              </p:cNvPr>
              <p:cNvSpPr/>
              <p:nvPr/>
            </p:nvSpPr>
            <p:spPr>
              <a:xfrm>
                <a:off x="10225586" y="4245369"/>
                <a:ext cx="1420050" cy="9205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Tx/>
                  <a:defRPr/>
                </a:pPr>
                <a:endParaRPr lang="en-US" sz="1800" kern="1200">
                  <a:solidFill>
                    <a:srgbClr val="FFFFFF"/>
                  </a:solidFill>
                  <a:latin typeface="Arial"/>
                  <a:ea typeface="+mn-lt"/>
                  <a:cs typeface="Arial"/>
                  <a:sym typeface="+mn-lt"/>
                </a:endParaRPr>
              </a:p>
            </p:txBody>
          </p:sp>
          <p:sp>
            <p:nvSpPr>
              <p:cNvPr id="148" name="Rectangle 147">
                <a:extLst>
                  <a:ext uri="{FF2B5EF4-FFF2-40B4-BE49-F238E27FC236}">
                    <a16:creationId xmlns:a16="http://schemas.microsoft.com/office/drawing/2014/main" id="{8F051F06-BDAA-E010-51D5-B10DDAF7370E}"/>
                  </a:ext>
                </a:extLst>
              </p:cNvPr>
              <p:cNvSpPr/>
              <p:nvPr/>
            </p:nvSpPr>
            <p:spPr>
              <a:xfrm>
                <a:off x="10225586" y="5258882"/>
                <a:ext cx="1420050" cy="920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Tx/>
                  <a:defRPr/>
                </a:pPr>
                <a:endParaRPr lang="en-US" sz="1800" kern="1200">
                  <a:solidFill>
                    <a:srgbClr val="FFFFFF"/>
                  </a:solidFill>
                  <a:latin typeface="Arial"/>
                  <a:ea typeface="+mn-lt"/>
                  <a:cs typeface="Arial"/>
                  <a:sym typeface="+mn-lt"/>
                </a:endParaRPr>
              </a:p>
            </p:txBody>
          </p:sp>
          <p:cxnSp>
            <p:nvCxnSpPr>
              <p:cNvPr id="154" name="Straight Connector 153">
                <a:extLst>
                  <a:ext uri="{FF2B5EF4-FFF2-40B4-BE49-F238E27FC236}">
                    <a16:creationId xmlns:a16="http://schemas.microsoft.com/office/drawing/2014/main" id="{AD39C5D7-4231-9066-566E-8F03E1FD0D8C}"/>
                  </a:ext>
                </a:extLst>
              </p:cNvPr>
              <p:cNvCxnSpPr>
                <a:cxnSpLocks/>
              </p:cNvCxnSpPr>
              <p:nvPr/>
            </p:nvCxnSpPr>
            <p:spPr>
              <a:xfrm>
                <a:off x="10225586" y="5212377"/>
                <a:ext cx="1420050"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6" name="TextBox 155">
              <a:extLst>
                <a:ext uri="{FF2B5EF4-FFF2-40B4-BE49-F238E27FC236}">
                  <a16:creationId xmlns:a16="http://schemas.microsoft.com/office/drawing/2014/main" id="{1AB7B10B-DD71-315E-713D-E66601A45139}"/>
                </a:ext>
              </a:extLst>
            </p:cNvPr>
            <p:cNvSpPr txBox="1"/>
            <p:nvPr/>
          </p:nvSpPr>
          <p:spPr>
            <a:xfrm>
              <a:off x="10226380" y="5879114"/>
              <a:ext cx="1420050" cy="459064"/>
            </a:xfrm>
            <a:prstGeom prst="rect">
              <a:avLst/>
            </a:prstGeom>
            <a:noFill/>
          </p:spPr>
          <p:txBody>
            <a:bodyPr wrap="square" anchor="ctr">
              <a:spAutoFit/>
            </a:bodyPr>
            <a:lstStyle/>
            <a:p>
              <a:pPr algn="ctr" defTabSz="914309">
                <a:buClrTx/>
                <a:defRPr/>
              </a:pPr>
              <a:r>
                <a:rPr lang="en-US" sz="1050" kern="1200" dirty="0">
                  <a:ea typeface="+mn-lt"/>
                  <a:sym typeface="+mn-lt"/>
                </a:rPr>
                <a:t>Better Stakeholder Confidence</a:t>
              </a:r>
            </a:p>
          </p:txBody>
        </p:sp>
        <p:sp>
          <p:nvSpPr>
            <p:cNvPr id="157" name="TextBox 156">
              <a:extLst>
                <a:ext uri="{FF2B5EF4-FFF2-40B4-BE49-F238E27FC236}">
                  <a16:creationId xmlns:a16="http://schemas.microsoft.com/office/drawing/2014/main" id="{A54F692D-33CF-DC65-E2BC-AB944412612B}"/>
                </a:ext>
              </a:extLst>
            </p:cNvPr>
            <p:cNvSpPr txBox="1"/>
            <p:nvPr/>
          </p:nvSpPr>
          <p:spPr>
            <a:xfrm>
              <a:off x="10157045" y="4760721"/>
              <a:ext cx="1510522" cy="476066"/>
            </a:xfrm>
            <a:prstGeom prst="rect">
              <a:avLst/>
            </a:prstGeom>
            <a:noFill/>
          </p:spPr>
          <p:txBody>
            <a:bodyPr wrap="square" anchor="ctr">
              <a:spAutoFit/>
            </a:bodyPr>
            <a:lstStyle/>
            <a:p>
              <a:pPr algn="ctr" defTabSz="914309">
                <a:buClrTx/>
                <a:defRPr/>
              </a:pPr>
              <a:r>
                <a:rPr lang="en-US" sz="1100" kern="1200">
                  <a:ea typeface="+mn-lt"/>
                  <a:sym typeface="+mn-lt"/>
                </a:rPr>
                <a:t>Consistent &amp; Accurate Responses</a:t>
              </a:r>
            </a:p>
          </p:txBody>
        </p:sp>
        <p:sp>
          <p:nvSpPr>
            <p:cNvPr id="145" name="Rectangle 144">
              <a:extLst>
                <a:ext uri="{FF2B5EF4-FFF2-40B4-BE49-F238E27FC236}">
                  <a16:creationId xmlns:a16="http://schemas.microsoft.com/office/drawing/2014/main" id="{EB742871-9B87-7276-7EB2-A40086FCA019}"/>
                </a:ext>
              </a:extLst>
            </p:cNvPr>
            <p:cNvSpPr/>
            <p:nvPr/>
          </p:nvSpPr>
          <p:spPr>
            <a:xfrm>
              <a:off x="8715857" y="4245367"/>
              <a:ext cx="1420050" cy="1017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Tx/>
                <a:defRPr/>
              </a:pPr>
              <a:endParaRPr lang="en-US" sz="1800" kern="1200">
                <a:solidFill>
                  <a:srgbClr val="FFFFFF"/>
                </a:solidFill>
                <a:latin typeface="Arial"/>
                <a:ea typeface="+mn-lt"/>
                <a:cs typeface="Arial"/>
                <a:sym typeface="+mn-lt"/>
              </a:endParaRPr>
            </a:p>
          </p:txBody>
        </p:sp>
        <p:sp>
          <p:nvSpPr>
            <p:cNvPr id="147" name="Rectangle 146">
              <a:extLst>
                <a:ext uri="{FF2B5EF4-FFF2-40B4-BE49-F238E27FC236}">
                  <a16:creationId xmlns:a16="http://schemas.microsoft.com/office/drawing/2014/main" id="{3956AD99-4DCB-5957-0857-D448EA8A1FA7}"/>
                </a:ext>
              </a:extLst>
            </p:cNvPr>
            <p:cNvSpPr/>
            <p:nvPr/>
          </p:nvSpPr>
          <p:spPr>
            <a:xfrm>
              <a:off x="8715857" y="5365151"/>
              <a:ext cx="1420050" cy="1017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Tx/>
                <a:defRPr/>
              </a:pPr>
              <a:endParaRPr lang="en-US" sz="1800" kern="1200">
                <a:solidFill>
                  <a:srgbClr val="FFFFFF"/>
                </a:solidFill>
                <a:latin typeface="Arial"/>
                <a:ea typeface="+mn-lt"/>
                <a:cs typeface="Arial"/>
                <a:sym typeface="+mn-lt"/>
              </a:endParaRPr>
            </a:p>
          </p:txBody>
        </p:sp>
        <p:grpSp>
          <p:nvGrpSpPr>
            <p:cNvPr id="112" name="Group 111">
              <a:extLst>
                <a:ext uri="{FF2B5EF4-FFF2-40B4-BE49-F238E27FC236}">
                  <a16:creationId xmlns:a16="http://schemas.microsoft.com/office/drawing/2014/main" id="{2DAE6B86-5C51-C7B1-F73A-28265D132B66}"/>
                </a:ext>
              </a:extLst>
            </p:cNvPr>
            <p:cNvGrpSpPr/>
            <p:nvPr/>
          </p:nvGrpSpPr>
          <p:grpSpPr>
            <a:xfrm>
              <a:off x="5694812" y="4245369"/>
              <a:ext cx="4486333" cy="2136801"/>
              <a:chOff x="5694017" y="4245370"/>
              <a:chExt cx="4486333" cy="1934016"/>
            </a:xfrm>
          </p:grpSpPr>
          <p:cxnSp>
            <p:nvCxnSpPr>
              <p:cNvPr id="44" name="Straight Connector 43">
                <a:extLst>
                  <a:ext uri="{FF2B5EF4-FFF2-40B4-BE49-F238E27FC236}">
                    <a16:creationId xmlns:a16="http://schemas.microsoft.com/office/drawing/2014/main" id="{2D2AFA4A-491B-E635-94C6-DA027EE51DAA}"/>
                  </a:ext>
                </a:extLst>
              </p:cNvPr>
              <p:cNvCxnSpPr>
                <a:cxnSpLocks/>
              </p:cNvCxnSpPr>
              <p:nvPr/>
            </p:nvCxnSpPr>
            <p:spPr>
              <a:xfrm>
                <a:off x="7204540" y="5212377"/>
                <a:ext cx="1420050"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C1BDDB4-171F-4072-F517-8DA248269ABE}"/>
                  </a:ext>
                </a:extLst>
              </p:cNvPr>
              <p:cNvCxnSpPr>
                <a:cxnSpLocks/>
              </p:cNvCxnSpPr>
              <p:nvPr/>
            </p:nvCxnSpPr>
            <p:spPr>
              <a:xfrm>
                <a:off x="5694017" y="5212377"/>
                <a:ext cx="1420050"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02D9AC96-FA3A-CE5C-0281-990C687B7B1F}"/>
                  </a:ext>
                </a:extLst>
              </p:cNvPr>
              <p:cNvGrpSpPr/>
              <p:nvPr/>
            </p:nvGrpSpPr>
            <p:grpSpPr>
              <a:xfrm>
                <a:off x="7159303" y="4245370"/>
                <a:ext cx="3021047" cy="1934016"/>
                <a:chOff x="7159303" y="4245370"/>
                <a:chExt cx="3021047" cy="1934016"/>
              </a:xfrm>
            </p:grpSpPr>
            <p:grpSp>
              <p:nvGrpSpPr>
                <p:cNvPr id="160" name="Group 159">
                  <a:extLst>
                    <a:ext uri="{FF2B5EF4-FFF2-40B4-BE49-F238E27FC236}">
                      <a16:creationId xmlns:a16="http://schemas.microsoft.com/office/drawing/2014/main" id="{47BFDCCB-D923-0517-7E36-6C2A19A236C7}"/>
                    </a:ext>
                  </a:extLst>
                </p:cNvPr>
                <p:cNvGrpSpPr/>
                <p:nvPr/>
              </p:nvGrpSpPr>
              <p:grpSpPr>
                <a:xfrm>
                  <a:off x="7159303" y="4245370"/>
                  <a:ext cx="0" cy="1934016"/>
                  <a:chOff x="7681374" y="3915170"/>
                  <a:chExt cx="0" cy="1934016"/>
                </a:xfrm>
              </p:grpSpPr>
              <p:cxnSp>
                <p:nvCxnSpPr>
                  <p:cNvPr id="25" name="Straight Connector 24">
                    <a:extLst>
                      <a:ext uri="{FF2B5EF4-FFF2-40B4-BE49-F238E27FC236}">
                        <a16:creationId xmlns:a16="http://schemas.microsoft.com/office/drawing/2014/main" id="{633F0A5B-7A13-C5C3-7380-1B1D64D09EEF}"/>
                      </a:ext>
                    </a:extLst>
                  </p:cNvPr>
                  <p:cNvCxnSpPr>
                    <a:cxnSpLocks/>
                  </p:cNvCxnSpPr>
                  <p:nvPr/>
                </p:nvCxnSpPr>
                <p:spPr>
                  <a:xfrm>
                    <a:off x="7681374" y="3915170"/>
                    <a:ext cx="0" cy="920503"/>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5598DF-F200-88B6-C719-9F2C5DF9DCA3}"/>
                      </a:ext>
                    </a:extLst>
                  </p:cNvPr>
                  <p:cNvCxnSpPr>
                    <a:cxnSpLocks/>
                  </p:cNvCxnSpPr>
                  <p:nvPr/>
                </p:nvCxnSpPr>
                <p:spPr>
                  <a:xfrm>
                    <a:off x="7681374" y="4928683"/>
                    <a:ext cx="0" cy="920503"/>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C0925FB1-BAA3-A18F-5302-E10AA8FCAA0E}"/>
                    </a:ext>
                  </a:extLst>
                </p:cNvPr>
                <p:cNvGrpSpPr/>
                <p:nvPr/>
              </p:nvGrpSpPr>
              <p:grpSpPr>
                <a:xfrm>
                  <a:off x="8669827" y="4245371"/>
                  <a:ext cx="0" cy="1934015"/>
                  <a:chOff x="9658275" y="3915171"/>
                  <a:chExt cx="0" cy="1934015"/>
                </a:xfrm>
              </p:grpSpPr>
              <p:cxnSp>
                <p:nvCxnSpPr>
                  <p:cNvPr id="26" name="Straight Connector 25">
                    <a:extLst>
                      <a:ext uri="{FF2B5EF4-FFF2-40B4-BE49-F238E27FC236}">
                        <a16:creationId xmlns:a16="http://schemas.microsoft.com/office/drawing/2014/main" id="{562094A1-44DF-8F38-1450-270BAAB0690F}"/>
                      </a:ext>
                    </a:extLst>
                  </p:cNvPr>
                  <p:cNvCxnSpPr>
                    <a:cxnSpLocks/>
                  </p:cNvCxnSpPr>
                  <p:nvPr/>
                </p:nvCxnSpPr>
                <p:spPr>
                  <a:xfrm>
                    <a:off x="9658275" y="3915171"/>
                    <a:ext cx="0" cy="920503"/>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A10C55-807A-CAEB-7C0D-66FC3CDB1786}"/>
                      </a:ext>
                    </a:extLst>
                  </p:cNvPr>
                  <p:cNvCxnSpPr>
                    <a:cxnSpLocks/>
                  </p:cNvCxnSpPr>
                  <p:nvPr/>
                </p:nvCxnSpPr>
                <p:spPr>
                  <a:xfrm>
                    <a:off x="9658275" y="4928683"/>
                    <a:ext cx="0" cy="920503"/>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138B7DF-2D86-B873-2FAD-30A03268A5E1}"/>
                    </a:ext>
                  </a:extLst>
                </p:cNvPr>
                <p:cNvGrpSpPr/>
                <p:nvPr/>
              </p:nvGrpSpPr>
              <p:grpSpPr>
                <a:xfrm>
                  <a:off x="10180350" y="4245370"/>
                  <a:ext cx="0" cy="1934016"/>
                  <a:chOff x="11672802" y="3915170"/>
                  <a:chExt cx="0" cy="1934016"/>
                </a:xfrm>
              </p:grpSpPr>
              <p:cxnSp>
                <p:nvCxnSpPr>
                  <p:cNvPr id="149" name="Straight Connector 148">
                    <a:extLst>
                      <a:ext uri="{FF2B5EF4-FFF2-40B4-BE49-F238E27FC236}">
                        <a16:creationId xmlns:a16="http://schemas.microsoft.com/office/drawing/2014/main" id="{F8664610-635A-4244-021E-1206321DEEFC}"/>
                      </a:ext>
                    </a:extLst>
                  </p:cNvPr>
                  <p:cNvCxnSpPr>
                    <a:cxnSpLocks/>
                  </p:cNvCxnSpPr>
                  <p:nvPr/>
                </p:nvCxnSpPr>
                <p:spPr>
                  <a:xfrm>
                    <a:off x="11672802" y="3915170"/>
                    <a:ext cx="0" cy="920503"/>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E62683D-7168-B2A5-7A1C-F8BC3B7DE31C}"/>
                      </a:ext>
                    </a:extLst>
                  </p:cNvPr>
                  <p:cNvCxnSpPr>
                    <a:cxnSpLocks/>
                  </p:cNvCxnSpPr>
                  <p:nvPr/>
                </p:nvCxnSpPr>
                <p:spPr>
                  <a:xfrm>
                    <a:off x="11672802" y="4928683"/>
                    <a:ext cx="0" cy="920503"/>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cxnSp>
            <p:nvCxnSpPr>
              <p:cNvPr id="153" name="Straight Connector 152">
                <a:extLst>
                  <a:ext uri="{FF2B5EF4-FFF2-40B4-BE49-F238E27FC236}">
                    <a16:creationId xmlns:a16="http://schemas.microsoft.com/office/drawing/2014/main" id="{08D05BBC-5CAF-4424-3D67-195983A07B2D}"/>
                  </a:ext>
                </a:extLst>
              </p:cNvPr>
              <p:cNvCxnSpPr>
                <a:cxnSpLocks/>
              </p:cNvCxnSpPr>
              <p:nvPr/>
            </p:nvCxnSpPr>
            <p:spPr>
              <a:xfrm>
                <a:off x="8715063" y="5212377"/>
                <a:ext cx="1420050"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5" name="TextBox 154">
              <a:extLst>
                <a:ext uri="{FF2B5EF4-FFF2-40B4-BE49-F238E27FC236}">
                  <a16:creationId xmlns:a16="http://schemas.microsoft.com/office/drawing/2014/main" id="{258910C4-F7FB-5D18-8A9B-CCA31B654A8F}"/>
                </a:ext>
              </a:extLst>
            </p:cNvPr>
            <p:cNvSpPr txBox="1"/>
            <p:nvPr/>
          </p:nvSpPr>
          <p:spPr>
            <a:xfrm>
              <a:off x="8715857" y="4750831"/>
              <a:ext cx="1420050" cy="476066"/>
            </a:xfrm>
            <a:prstGeom prst="rect">
              <a:avLst/>
            </a:prstGeom>
            <a:noFill/>
          </p:spPr>
          <p:txBody>
            <a:bodyPr wrap="square" anchor="ctr">
              <a:spAutoFit/>
            </a:bodyPr>
            <a:lstStyle/>
            <a:p>
              <a:pPr algn="ctr" defTabSz="914309">
                <a:buClrTx/>
                <a:defRPr/>
              </a:pPr>
              <a:r>
                <a:rPr lang="en-US" sz="1100" kern="1200" dirty="0">
                  <a:ea typeface="+mn-lt"/>
                  <a:sym typeface="+mn-lt"/>
                </a:rPr>
                <a:t>Reduced</a:t>
              </a:r>
              <a:br>
                <a:rPr lang="en-US" sz="1100" kern="1200" dirty="0">
                  <a:ea typeface="+mn-lt"/>
                  <a:sym typeface="+mn-lt"/>
                </a:rPr>
              </a:br>
              <a:r>
                <a:rPr lang="en-US" sz="1100" kern="1200" dirty="0">
                  <a:ea typeface="+mn-lt"/>
                  <a:sym typeface="+mn-lt"/>
                </a:rPr>
                <a:t>Human Effort</a:t>
              </a:r>
            </a:p>
          </p:txBody>
        </p:sp>
        <p:sp>
          <p:nvSpPr>
            <p:cNvPr id="158" name="TextBox 157">
              <a:extLst>
                <a:ext uri="{FF2B5EF4-FFF2-40B4-BE49-F238E27FC236}">
                  <a16:creationId xmlns:a16="http://schemas.microsoft.com/office/drawing/2014/main" id="{A8DA44A6-D565-83D5-9C40-84040401E727}"/>
                </a:ext>
              </a:extLst>
            </p:cNvPr>
            <p:cNvSpPr txBox="1"/>
            <p:nvPr/>
          </p:nvSpPr>
          <p:spPr>
            <a:xfrm>
              <a:off x="8715857" y="5870614"/>
              <a:ext cx="1420050" cy="476066"/>
            </a:xfrm>
            <a:prstGeom prst="rect">
              <a:avLst/>
            </a:prstGeom>
            <a:noFill/>
          </p:spPr>
          <p:txBody>
            <a:bodyPr wrap="square" anchor="ctr">
              <a:spAutoFit/>
            </a:bodyPr>
            <a:lstStyle/>
            <a:p>
              <a:pPr algn="ctr" defTabSz="914309">
                <a:buClrTx/>
                <a:defRPr/>
              </a:pPr>
              <a:r>
                <a:rPr lang="en-US" sz="1100" kern="1200">
                  <a:ea typeface="+mn-lt"/>
                  <a:sym typeface="+mn-lt"/>
                </a:rPr>
                <a:t>Cost Efficiency &amp; ROI</a:t>
              </a:r>
            </a:p>
          </p:txBody>
        </p:sp>
        <p:pic>
          <p:nvPicPr>
            <p:cNvPr id="64" name="Graphic 63">
              <a:extLst>
                <a:ext uri="{FF2B5EF4-FFF2-40B4-BE49-F238E27FC236}">
                  <a16:creationId xmlns:a16="http://schemas.microsoft.com/office/drawing/2014/main" id="{43FFABEE-D3E1-4C0D-A734-F126B5E86C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6429" y="4347568"/>
              <a:ext cx="416817" cy="419100"/>
            </a:xfrm>
            <a:prstGeom prst="rect">
              <a:avLst/>
            </a:prstGeom>
          </p:spPr>
        </p:pic>
        <p:pic>
          <p:nvPicPr>
            <p:cNvPr id="76" name="Graphic 75">
              <a:extLst>
                <a:ext uri="{FF2B5EF4-FFF2-40B4-BE49-F238E27FC236}">
                  <a16:creationId xmlns:a16="http://schemas.microsoft.com/office/drawing/2014/main" id="{814B6331-E660-6E74-A3F1-3C41F4FAB8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6429" y="5467351"/>
              <a:ext cx="416817" cy="419100"/>
            </a:xfrm>
            <a:prstGeom prst="rect">
              <a:avLst/>
            </a:prstGeom>
          </p:spPr>
        </p:pic>
        <p:pic>
          <p:nvPicPr>
            <p:cNvPr id="67" name="Graphic 66">
              <a:extLst>
                <a:ext uri="{FF2B5EF4-FFF2-40B4-BE49-F238E27FC236}">
                  <a16:creationId xmlns:a16="http://schemas.microsoft.com/office/drawing/2014/main" id="{EF5C44E6-77DA-89C5-5003-43D97285C9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06952" y="4347568"/>
              <a:ext cx="416817" cy="419100"/>
            </a:xfrm>
            <a:prstGeom prst="rect">
              <a:avLst/>
            </a:prstGeom>
          </p:spPr>
        </p:pic>
        <p:pic>
          <p:nvPicPr>
            <p:cNvPr id="78" name="Graphic 77">
              <a:extLst>
                <a:ext uri="{FF2B5EF4-FFF2-40B4-BE49-F238E27FC236}">
                  <a16:creationId xmlns:a16="http://schemas.microsoft.com/office/drawing/2014/main" id="{AAB981EA-5D70-8208-3F17-AE9784C16C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06952" y="5467351"/>
              <a:ext cx="416817" cy="419100"/>
            </a:xfrm>
            <a:prstGeom prst="rect">
              <a:avLst/>
            </a:prstGeom>
          </p:spPr>
        </p:pic>
        <p:pic>
          <p:nvPicPr>
            <p:cNvPr id="45" name="Graphic 44">
              <a:extLst>
                <a:ext uri="{FF2B5EF4-FFF2-40B4-BE49-F238E27FC236}">
                  <a16:creationId xmlns:a16="http://schemas.microsoft.com/office/drawing/2014/main" id="{EAF793DD-13AE-6A00-3DC5-D9C5B6A6B0A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17475" y="4347568"/>
              <a:ext cx="416817" cy="419100"/>
            </a:xfrm>
            <a:prstGeom prst="rect">
              <a:avLst/>
            </a:prstGeom>
          </p:spPr>
        </p:pic>
        <p:pic>
          <p:nvPicPr>
            <p:cNvPr id="80" name="Graphic 79">
              <a:extLst>
                <a:ext uri="{FF2B5EF4-FFF2-40B4-BE49-F238E27FC236}">
                  <a16:creationId xmlns:a16="http://schemas.microsoft.com/office/drawing/2014/main" id="{3C57069B-84DC-6EDA-18A8-38798B653E4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17475" y="5467351"/>
              <a:ext cx="416817" cy="419100"/>
            </a:xfrm>
            <a:prstGeom prst="rect">
              <a:avLst/>
            </a:prstGeom>
          </p:spPr>
        </p:pic>
        <p:pic>
          <p:nvPicPr>
            <p:cNvPr id="70" name="Graphic 69">
              <a:extLst>
                <a:ext uri="{FF2B5EF4-FFF2-40B4-BE49-F238E27FC236}">
                  <a16:creationId xmlns:a16="http://schemas.microsoft.com/office/drawing/2014/main" id="{9AA699F0-EB4F-7686-589D-FE782C5A3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27998" y="4347568"/>
              <a:ext cx="416817" cy="419100"/>
            </a:xfrm>
            <a:prstGeom prst="rect">
              <a:avLst/>
            </a:prstGeom>
          </p:spPr>
        </p:pic>
        <p:pic>
          <p:nvPicPr>
            <p:cNvPr id="87" name="Graphic 86">
              <a:extLst>
                <a:ext uri="{FF2B5EF4-FFF2-40B4-BE49-F238E27FC236}">
                  <a16:creationId xmlns:a16="http://schemas.microsoft.com/office/drawing/2014/main" id="{47A8EC38-D7D6-7F6E-9390-C3D4413D838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27998" y="5467351"/>
              <a:ext cx="416817" cy="419100"/>
            </a:xfrm>
            <a:prstGeom prst="rect">
              <a:avLst/>
            </a:prstGeom>
          </p:spPr>
        </p:pic>
        <p:grpSp>
          <p:nvGrpSpPr>
            <p:cNvPr id="120" name="Graphic 10">
              <a:extLst>
                <a:ext uri="{FF2B5EF4-FFF2-40B4-BE49-F238E27FC236}">
                  <a16:creationId xmlns:a16="http://schemas.microsoft.com/office/drawing/2014/main" id="{7DE9E043-B3E6-6BDC-BAED-F336FCD67118}"/>
                </a:ext>
              </a:extLst>
            </p:cNvPr>
            <p:cNvGrpSpPr/>
            <p:nvPr/>
          </p:nvGrpSpPr>
          <p:grpSpPr>
            <a:xfrm>
              <a:off x="11138218" y="1897382"/>
              <a:ext cx="407591" cy="410953"/>
              <a:chOff x="11295908" y="1897908"/>
              <a:chExt cx="287657" cy="392318"/>
            </a:xfrm>
            <a:gradFill flip="none" rotWithShape="1">
              <a:gsLst>
                <a:gs pos="0">
                  <a:schemeClr val="accent6"/>
                </a:gs>
                <a:gs pos="20000">
                  <a:schemeClr val="accent1"/>
                </a:gs>
                <a:gs pos="100000">
                  <a:schemeClr val="accent4"/>
                </a:gs>
              </a:gsLst>
              <a:lin ang="0" scaled="1"/>
              <a:tileRect/>
            </a:gradFill>
          </p:grpSpPr>
          <p:sp>
            <p:nvSpPr>
              <p:cNvPr id="121" name="Freeform: Shape 120">
                <a:extLst>
                  <a:ext uri="{FF2B5EF4-FFF2-40B4-BE49-F238E27FC236}">
                    <a16:creationId xmlns:a16="http://schemas.microsoft.com/office/drawing/2014/main" id="{BBFBE788-3426-B964-FA13-50590911453B}"/>
                  </a:ext>
                </a:extLst>
              </p:cNvPr>
              <p:cNvSpPr/>
              <p:nvPr/>
            </p:nvSpPr>
            <p:spPr>
              <a:xfrm>
                <a:off x="11295908" y="2160041"/>
                <a:ext cx="287657" cy="130185"/>
              </a:xfrm>
              <a:custGeom>
                <a:avLst/>
                <a:gdLst>
                  <a:gd name="connsiteX0" fmla="*/ 272647 w 287657"/>
                  <a:gd name="connsiteY0" fmla="*/ 2069 h 130185"/>
                  <a:gd name="connsiteX1" fmla="*/ 244423 w 287657"/>
                  <a:gd name="connsiteY1" fmla="*/ 5747 h 130185"/>
                  <a:gd name="connsiteX2" fmla="*/ 190232 w 287657"/>
                  <a:gd name="connsiteY2" fmla="*/ 41301 h 130185"/>
                  <a:gd name="connsiteX3" fmla="*/ 183458 w 287657"/>
                  <a:gd name="connsiteY3" fmla="*/ 37010 h 130185"/>
                  <a:gd name="connsiteX4" fmla="*/ 101608 w 287657"/>
                  <a:gd name="connsiteY4" fmla="*/ 5134 h 130185"/>
                  <a:gd name="connsiteX5" fmla="*/ 82980 w 287657"/>
                  <a:gd name="connsiteY5" fmla="*/ 5747 h 130185"/>
                  <a:gd name="connsiteX6" fmla="*/ 82415 w 287657"/>
                  <a:gd name="connsiteY6" fmla="*/ 6360 h 130185"/>
                  <a:gd name="connsiteX7" fmla="*/ 49675 w 287657"/>
                  <a:gd name="connsiteY7" fmla="*/ 27815 h 130185"/>
                  <a:gd name="connsiteX8" fmla="*/ 49675 w 287657"/>
                  <a:gd name="connsiteY8" fmla="*/ 25976 h 130185"/>
                  <a:gd name="connsiteX9" fmla="*/ 38385 w 287657"/>
                  <a:gd name="connsiteY9" fmla="*/ 13716 h 130185"/>
                  <a:gd name="connsiteX10" fmla="*/ 11290 w 287657"/>
                  <a:gd name="connsiteY10" fmla="*/ 13716 h 130185"/>
                  <a:gd name="connsiteX11" fmla="*/ 0 w 287657"/>
                  <a:gd name="connsiteY11" fmla="*/ 25976 h 130185"/>
                  <a:gd name="connsiteX12" fmla="*/ 0 w 287657"/>
                  <a:gd name="connsiteY12" fmla="*/ 117925 h 130185"/>
                  <a:gd name="connsiteX13" fmla="*/ 11290 w 287657"/>
                  <a:gd name="connsiteY13" fmla="*/ 130185 h 130185"/>
                  <a:gd name="connsiteX14" fmla="*/ 37821 w 287657"/>
                  <a:gd name="connsiteY14" fmla="*/ 130185 h 130185"/>
                  <a:gd name="connsiteX15" fmla="*/ 49110 w 287657"/>
                  <a:gd name="connsiteY15" fmla="*/ 117925 h 130185"/>
                  <a:gd name="connsiteX16" fmla="*/ 49110 w 287657"/>
                  <a:gd name="connsiteY16" fmla="*/ 114860 h 130185"/>
                  <a:gd name="connsiteX17" fmla="*/ 75077 w 287657"/>
                  <a:gd name="connsiteY17" fmla="*/ 101987 h 130185"/>
                  <a:gd name="connsiteX18" fmla="*/ 165395 w 287657"/>
                  <a:gd name="connsiteY18" fmla="*/ 123442 h 130185"/>
                  <a:gd name="connsiteX19" fmla="*/ 187409 w 287657"/>
                  <a:gd name="connsiteY19" fmla="*/ 119151 h 130185"/>
                  <a:gd name="connsiteX20" fmla="*/ 279421 w 287657"/>
                  <a:gd name="connsiteY20" fmla="*/ 40075 h 130185"/>
                  <a:gd name="connsiteX21" fmla="*/ 272647 w 287657"/>
                  <a:gd name="connsiteY21" fmla="*/ 2069 h 130185"/>
                  <a:gd name="connsiteX22" fmla="*/ 11290 w 287657"/>
                  <a:gd name="connsiteY22" fmla="*/ 117925 h 130185"/>
                  <a:gd name="connsiteX23" fmla="*/ 11290 w 287657"/>
                  <a:gd name="connsiteY23" fmla="*/ 25976 h 130185"/>
                  <a:gd name="connsiteX24" fmla="*/ 37821 w 287657"/>
                  <a:gd name="connsiteY24" fmla="*/ 25976 h 130185"/>
                  <a:gd name="connsiteX25" fmla="*/ 37821 w 287657"/>
                  <a:gd name="connsiteY25" fmla="*/ 117925 h 130185"/>
                  <a:gd name="connsiteX26" fmla="*/ 272647 w 287657"/>
                  <a:gd name="connsiteY26" fmla="*/ 30267 h 130185"/>
                  <a:gd name="connsiteX27" fmla="*/ 168217 w 287657"/>
                  <a:gd name="connsiteY27" fmla="*/ 111182 h 130185"/>
                  <a:gd name="connsiteX28" fmla="*/ 77335 w 287657"/>
                  <a:gd name="connsiteY28" fmla="*/ 89727 h 130185"/>
                  <a:gd name="connsiteX29" fmla="*/ 76770 w 287657"/>
                  <a:gd name="connsiteY29" fmla="*/ 89727 h 130185"/>
                  <a:gd name="connsiteX30" fmla="*/ 49110 w 287657"/>
                  <a:gd name="connsiteY30" fmla="*/ 100148 h 130185"/>
                  <a:gd name="connsiteX31" fmla="*/ 49110 w 287657"/>
                  <a:gd name="connsiteY31" fmla="*/ 41301 h 130185"/>
                  <a:gd name="connsiteX32" fmla="*/ 87495 w 287657"/>
                  <a:gd name="connsiteY32" fmla="*/ 16168 h 130185"/>
                  <a:gd name="connsiteX33" fmla="*/ 97656 w 287657"/>
                  <a:gd name="connsiteY33" fmla="*/ 16168 h 130185"/>
                  <a:gd name="connsiteX34" fmla="*/ 179507 w 287657"/>
                  <a:gd name="connsiteY34" fmla="*/ 48044 h 130185"/>
                  <a:gd name="connsiteX35" fmla="*/ 185152 w 287657"/>
                  <a:gd name="connsiteY35" fmla="*/ 67660 h 130185"/>
                  <a:gd name="connsiteX36" fmla="*/ 170475 w 287657"/>
                  <a:gd name="connsiteY36" fmla="*/ 71951 h 130185"/>
                  <a:gd name="connsiteX37" fmla="*/ 121929 w 287657"/>
                  <a:gd name="connsiteY37" fmla="*/ 51722 h 130185"/>
                  <a:gd name="connsiteX38" fmla="*/ 114591 w 287657"/>
                  <a:gd name="connsiteY38" fmla="*/ 55400 h 130185"/>
                  <a:gd name="connsiteX39" fmla="*/ 117978 w 287657"/>
                  <a:gd name="connsiteY39" fmla="*/ 63369 h 130185"/>
                  <a:gd name="connsiteX40" fmla="*/ 166523 w 287657"/>
                  <a:gd name="connsiteY40" fmla="*/ 83597 h 130185"/>
                  <a:gd name="connsiteX41" fmla="*/ 194183 w 287657"/>
                  <a:gd name="connsiteY41" fmla="*/ 75628 h 130185"/>
                  <a:gd name="connsiteX42" fmla="*/ 197006 w 287657"/>
                  <a:gd name="connsiteY42" fmla="*/ 51722 h 130185"/>
                  <a:gd name="connsiteX43" fmla="*/ 250632 w 287657"/>
                  <a:gd name="connsiteY43" fmla="*/ 16781 h 130185"/>
                  <a:gd name="connsiteX44" fmla="*/ 269260 w 287657"/>
                  <a:gd name="connsiteY44" fmla="*/ 14329 h 130185"/>
                  <a:gd name="connsiteX45" fmla="*/ 272647 w 287657"/>
                  <a:gd name="connsiteY45" fmla="*/ 30267 h 13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7657" h="130185">
                    <a:moveTo>
                      <a:pt x="272647" y="2069"/>
                    </a:moveTo>
                    <a:cubicBezTo>
                      <a:pt x="263615" y="-1609"/>
                      <a:pt x="253454" y="-383"/>
                      <a:pt x="244423" y="5747"/>
                    </a:cubicBezTo>
                    <a:lnTo>
                      <a:pt x="190232" y="41301"/>
                    </a:lnTo>
                    <a:cubicBezTo>
                      <a:pt x="187974" y="39462"/>
                      <a:pt x="185716" y="37623"/>
                      <a:pt x="183458" y="37010"/>
                    </a:cubicBezTo>
                    <a:lnTo>
                      <a:pt x="101608" y="5134"/>
                    </a:lnTo>
                    <a:cubicBezTo>
                      <a:pt x="95398" y="2682"/>
                      <a:pt x="88624" y="2682"/>
                      <a:pt x="82980" y="5747"/>
                    </a:cubicBezTo>
                    <a:cubicBezTo>
                      <a:pt x="82980" y="5747"/>
                      <a:pt x="82415" y="5747"/>
                      <a:pt x="82415" y="6360"/>
                    </a:cubicBezTo>
                    <a:lnTo>
                      <a:pt x="49675" y="27815"/>
                    </a:lnTo>
                    <a:lnTo>
                      <a:pt x="49675" y="25976"/>
                    </a:lnTo>
                    <a:cubicBezTo>
                      <a:pt x="49675" y="19233"/>
                      <a:pt x="44594" y="13716"/>
                      <a:pt x="38385" y="13716"/>
                    </a:cubicBezTo>
                    <a:lnTo>
                      <a:pt x="11290" y="13716"/>
                    </a:lnTo>
                    <a:cubicBezTo>
                      <a:pt x="5080" y="13716"/>
                      <a:pt x="0" y="19233"/>
                      <a:pt x="0" y="25976"/>
                    </a:cubicBezTo>
                    <a:lnTo>
                      <a:pt x="0" y="117925"/>
                    </a:lnTo>
                    <a:cubicBezTo>
                      <a:pt x="0" y="124668"/>
                      <a:pt x="5080" y="130185"/>
                      <a:pt x="11290" y="130185"/>
                    </a:cubicBezTo>
                    <a:lnTo>
                      <a:pt x="37821" y="130185"/>
                    </a:lnTo>
                    <a:cubicBezTo>
                      <a:pt x="44030" y="130185"/>
                      <a:pt x="49110" y="124668"/>
                      <a:pt x="49110" y="117925"/>
                    </a:cubicBezTo>
                    <a:lnTo>
                      <a:pt x="49110" y="114860"/>
                    </a:lnTo>
                    <a:cubicBezTo>
                      <a:pt x="61529" y="107504"/>
                      <a:pt x="66609" y="100761"/>
                      <a:pt x="75077" y="101987"/>
                    </a:cubicBezTo>
                    <a:lnTo>
                      <a:pt x="165395" y="123442"/>
                    </a:lnTo>
                    <a:cubicBezTo>
                      <a:pt x="172733" y="125894"/>
                      <a:pt x="180636" y="124055"/>
                      <a:pt x="187409" y="119151"/>
                    </a:cubicBezTo>
                    <a:lnTo>
                      <a:pt x="279421" y="40075"/>
                    </a:lnTo>
                    <a:cubicBezTo>
                      <a:pt x="291839" y="30880"/>
                      <a:pt x="290710" y="9425"/>
                      <a:pt x="272647" y="2069"/>
                    </a:cubicBezTo>
                    <a:close/>
                    <a:moveTo>
                      <a:pt x="11290" y="117925"/>
                    </a:moveTo>
                    <a:lnTo>
                      <a:pt x="11290" y="25976"/>
                    </a:lnTo>
                    <a:lnTo>
                      <a:pt x="37821" y="25976"/>
                    </a:lnTo>
                    <a:lnTo>
                      <a:pt x="37821" y="117925"/>
                    </a:lnTo>
                    <a:close/>
                    <a:moveTo>
                      <a:pt x="272647" y="30267"/>
                    </a:moveTo>
                    <a:cubicBezTo>
                      <a:pt x="178942" y="107504"/>
                      <a:pt x="181200" y="115473"/>
                      <a:pt x="168217" y="111182"/>
                    </a:cubicBezTo>
                    <a:lnTo>
                      <a:pt x="77335" y="89727"/>
                    </a:lnTo>
                    <a:lnTo>
                      <a:pt x="76770" y="89727"/>
                    </a:lnTo>
                    <a:cubicBezTo>
                      <a:pt x="63787" y="87275"/>
                      <a:pt x="54755" y="97083"/>
                      <a:pt x="49110" y="100148"/>
                    </a:cubicBezTo>
                    <a:lnTo>
                      <a:pt x="49110" y="41301"/>
                    </a:lnTo>
                    <a:lnTo>
                      <a:pt x="87495" y="16168"/>
                    </a:lnTo>
                    <a:cubicBezTo>
                      <a:pt x="90882" y="14942"/>
                      <a:pt x="94269" y="14942"/>
                      <a:pt x="97656" y="16168"/>
                    </a:cubicBezTo>
                    <a:lnTo>
                      <a:pt x="179507" y="48044"/>
                    </a:lnTo>
                    <a:cubicBezTo>
                      <a:pt x="186845" y="51109"/>
                      <a:pt x="189667" y="60917"/>
                      <a:pt x="185152" y="67660"/>
                    </a:cubicBezTo>
                    <a:cubicBezTo>
                      <a:pt x="181765" y="72564"/>
                      <a:pt x="176120" y="74403"/>
                      <a:pt x="170475" y="71951"/>
                    </a:cubicBezTo>
                    <a:lnTo>
                      <a:pt x="121929" y="51722"/>
                    </a:lnTo>
                    <a:cubicBezTo>
                      <a:pt x="119107" y="50496"/>
                      <a:pt x="115720" y="52335"/>
                      <a:pt x="114591" y="55400"/>
                    </a:cubicBezTo>
                    <a:cubicBezTo>
                      <a:pt x="113462" y="58465"/>
                      <a:pt x="115155" y="62143"/>
                      <a:pt x="117978" y="63369"/>
                    </a:cubicBezTo>
                    <a:lnTo>
                      <a:pt x="166523" y="83597"/>
                    </a:lnTo>
                    <a:cubicBezTo>
                      <a:pt x="176684" y="88501"/>
                      <a:pt x="187974" y="84823"/>
                      <a:pt x="194183" y="75628"/>
                    </a:cubicBezTo>
                    <a:cubicBezTo>
                      <a:pt x="198699" y="68886"/>
                      <a:pt x="200393" y="60917"/>
                      <a:pt x="197006" y="51722"/>
                    </a:cubicBezTo>
                    <a:lnTo>
                      <a:pt x="250632" y="16781"/>
                    </a:lnTo>
                    <a:cubicBezTo>
                      <a:pt x="256277" y="13103"/>
                      <a:pt x="263051" y="11877"/>
                      <a:pt x="269260" y="14329"/>
                    </a:cubicBezTo>
                    <a:cubicBezTo>
                      <a:pt x="277727" y="17394"/>
                      <a:pt x="278292" y="25976"/>
                      <a:pt x="272647" y="30267"/>
                    </a:cubicBezTo>
                    <a:close/>
                  </a:path>
                </a:pathLst>
              </a:custGeom>
              <a:grpFill/>
              <a:ln w="5628" cap="flat">
                <a:noFill/>
                <a:prstDash val="solid"/>
                <a:miter/>
              </a:ln>
            </p:spPr>
            <p:txBody>
              <a:bodyPr rtlCol="0" anchor="ctr"/>
              <a:lstStyle/>
              <a:p>
                <a:pPr>
                  <a:buClrTx/>
                  <a:defRPr/>
                </a:pPr>
                <a:endParaRPr lang="en-US" sz="1800" kern="1200">
                  <a:ea typeface="+mn-ea"/>
                  <a:cs typeface="+mn-cs"/>
                </a:endParaRPr>
              </a:p>
            </p:txBody>
          </p:sp>
          <p:sp>
            <p:nvSpPr>
              <p:cNvPr id="122" name="Freeform: Shape 121">
                <a:extLst>
                  <a:ext uri="{FF2B5EF4-FFF2-40B4-BE49-F238E27FC236}">
                    <a16:creationId xmlns:a16="http://schemas.microsoft.com/office/drawing/2014/main" id="{314FCC17-1BDB-5AB5-6F0A-23C0E07AD0F4}"/>
                  </a:ext>
                </a:extLst>
              </p:cNvPr>
              <p:cNvSpPr/>
              <p:nvPr/>
            </p:nvSpPr>
            <p:spPr>
              <a:xfrm>
                <a:off x="11397926" y="1946838"/>
                <a:ext cx="155387" cy="228145"/>
              </a:xfrm>
              <a:custGeom>
                <a:avLst/>
                <a:gdLst>
                  <a:gd name="connsiteX0" fmla="*/ 32329 w 155387"/>
                  <a:gd name="connsiteY0" fmla="*/ 153973 h 228145"/>
                  <a:gd name="connsiteX1" fmla="*/ 41926 w 155387"/>
                  <a:gd name="connsiteY1" fmla="*/ 169911 h 228145"/>
                  <a:gd name="connsiteX2" fmla="*/ 34023 w 155387"/>
                  <a:gd name="connsiteY2" fmla="*/ 185236 h 228145"/>
                  <a:gd name="connsiteX3" fmla="*/ 47570 w 155387"/>
                  <a:gd name="connsiteY3" fmla="*/ 203013 h 228145"/>
                  <a:gd name="connsiteX4" fmla="*/ 49828 w 155387"/>
                  <a:gd name="connsiteY4" fmla="*/ 222629 h 228145"/>
                  <a:gd name="connsiteX5" fmla="*/ 55473 w 155387"/>
                  <a:gd name="connsiteY5" fmla="*/ 228146 h 228145"/>
                  <a:gd name="connsiteX6" fmla="*/ 99503 w 155387"/>
                  <a:gd name="connsiteY6" fmla="*/ 228146 h 228145"/>
                  <a:gd name="connsiteX7" fmla="*/ 105148 w 155387"/>
                  <a:gd name="connsiteY7" fmla="*/ 222629 h 228145"/>
                  <a:gd name="connsiteX8" fmla="*/ 107406 w 155387"/>
                  <a:gd name="connsiteY8" fmla="*/ 202400 h 228145"/>
                  <a:gd name="connsiteX9" fmla="*/ 119825 w 155387"/>
                  <a:gd name="connsiteY9" fmla="*/ 185236 h 228145"/>
                  <a:gd name="connsiteX10" fmla="*/ 111922 w 155387"/>
                  <a:gd name="connsiteY10" fmla="*/ 169911 h 228145"/>
                  <a:gd name="connsiteX11" fmla="*/ 121518 w 155387"/>
                  <a:gd name="connsiteY11" fmla="*/ 153360 h 228145"/>
                  <a:gd name="connsiteX12" fmla="*/ 155387 w 155387"/>
                  <a:gd name="connsiteY12" fmla="*/ 84091 h 228145"/>
                  <a:gd name="connsiteX13" fmla="*/ 74101 w 155387"/>
                  <a:gd name="connsiteY13" fmla="*/ 111 h 228145"/>
                  <a:gd name="connsiteX14" fmla="*/ 154 w 155387"/>
                  <a:gd name="connsiteY14" fmla="*/ 82865 h 228145"/>
                  <a:gd name="connsiteX15" fmla="*/ 32329 w 155387"/>
                  <a:gd name="connsiteY15" fmla="*/ 153973 h 228145"/>
                  <a:gd name="connsiteX16" fmla="*/ 59989 w 155387"/>
                  <a:gd name="connsiteY16" fmla="*/ 216499 h 228145"/>
                  <a:gd name="connsiteX17" fmla="*/ 58860 w 155387"/>
                  <a:gd name="connsiteY17" fmla="*/ 204239 h 228145"/>
                  <a:gd name="connsiteX18" fmla="*/ 95552 w 155387"/>
                  <a:gd name="connsiteY18" fmla="*/ 204239 h 228145"/>
                  <a:gd name="connsiteX19" fmla="*/ 94423 w 155387"/>
                  <a:gd name="connsiteY19" fmla="*/ 216499 h 228145"/>
                  <a:gd name="connsiteX20" fmla="*/ 101761 w 155387"/>
                  <a:gd name="connsiteY20" fmla="*/ 191979 h 228145"/>
                  <a:gd name="connsiteX21" fmla="*/ 50393 w 155387"/>
                  <a:gd name="connsiteY21" fmla="*/ 191979 h 228145"/>
                  <a:gd name="connsiteX22" fmla="*/ 44748 w 155387"/>
                  <a:gd name="connsiteY22" fmla="*/ 185849 h 228145"/>
                  <a:gd name="connsiteX23" fmla="*/ 50393 w 155387"/>
                  <a:gd name="connsiteY23" fmla="*/ 179719 h 228145"/>
                  <a:gd name="connsiteX24" fmla="*/ 101761 w 155387"/>
                  <a:gd name="connsiteY24" fmla="*/ 179719 h 228145"/>
                  <a:gd name="connsiteX25" fmla="*/ 107406 w 155387"/>
                  <a:gd name="connsiteY25" fmla="*/ 185849 h 228145"/>
                  <a:gd name="connsiteX26" fmla="*/ 101761 w 155387"/>
                  <a:gd name="connsiteY26" fmla="*/ 191979 h 228145"/>
                  <a:gd name="connsiteX27" fmla="*/ 72972 w 155387"/>
                  <a:gd name="connsiteY27" fmla="*/ 12984 h 228145"/>
                  <a:gd name="connsiteX28" fmla="*/ 142404 w 155387"/>
                  <a:gd name="connsiteY28" fmla="*/ 84704 h 228145"/>
                  <a:gd name="connsiteX29" fmla="*/ 113615 w 155387"/>
                  <a:gd name="connsiteY29" fmla="*/ 144165 h 228145"/>
                  <a:gd name="connsiteX30" fmla="*/ 99503 w 155387"/>
                  <a:gd name="connsiteY30" fmla="*/ 168072 h 228145"/>
                  <a:gd name="connsiteX31" fmla="*/ 53215 w 155387"/>
                  <a:gd name="connsiteY31" fmla="*/ 168072 h 228145"/>
                  <a:gd name="connsiteX32" fmla="*/ 39103 w 155387"/>
                  <a:gd name="connsiteY32" fmla="*/ 144165 h 228145"/>
                  <a:gd name="connsiteX33" fmla="*/ 10314 w 155387"/>
                  <a:gd name="connsiteY33" fmla="*/ 84091 h 228145"/>
                  <a:gd name="connsiteX34" fmla="*/ 72972 w 155387"/>
                  <a:gd name="connsiteY34" fmla="*/ 12984 h 22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5387" h="228145">
                    <a:moveTo>
                      <a:pt x="32329" y="153973"/>
                    </a:moveTo>
                    <a:cubicBezTo>
                      <a:pt x="37410" y="157651"/>
                      <a:pt x="40797" y="163781"/>
                      <a:pt x="41926" y="169911"/>
                    </a:cubicBezTo>
                    <a:cubicBezTo>
                      <a:pt x="36845" y="172976"/>
                      <a:pt x="34023" y="179106"/>
                      <a:pt x="34023" y="185236"/>
                    </a:cubicBezTo>
                    <a:cubicBezTo>
                      <a:pt x="34023" y="193818"/>
                      <a:pt x="39668" y="201174"/>
                      <a:pt x="47570" y="203013"/>
                    </a:cubicBezTo>
                    <a:lnTo>
                      <a:pt x="49828" y="222629"/>
                    </a:lnTo>
                    <a:cubicBezTo>
                      <a:pt x="50393" y="225694"/>
                      <a:pt x="52651" y="228146"/>
                      <a:pt x="55473" y="228146"/>
                    </a:cubicBezTo>
                    <a:lnTo>
                      <a:pt x="99503" y="228146"/>
                    </a:lnTo>
                    <a:cubicBezTo>
                      <a:pt x="102326" y="228146"/>
                      <a:pt x="104583" y="225694"/>
                      <a:pt x="105148" y="222629"/>
                    </a:cubicBezTo>
                    <a:lnTo>
                      <a:pt x="107406" y="202400"/>
                    </a:lnTo>
                    <a:cubicBezTo>
                      <a:pt x="114180" y="199948"/>
                      <a:pt x="119825" y="193205"/>
                      <a:pt x="119825" y="185236"/>
                    </a:cubicBezTo>
                    <a:cubicBezTo>
                      <a:pt x="119825" y="178493"/>
                      <a:pt x="116438" y="172976"/>
                      <a:pt x="111922" y="169911"/>
                    </a:cubicBezTo>
                    <a:cubicBezTo>
                      <a:pt x="112486" y="163781"/>
                      <a:pt x="115873" y="157651"/>
                      <a:pt x="121518" y="153360"/>
                    </a:cubicBezTo>
                    <a:cubicBezTo>
                      <a:pt x="142404" y="137422"/>
                      <a:pt x="155387" y="111676"/>
                      <a:pt x="155387" y="84091"/>
                    </a:cubicBezTo>
                    <a:cubicBezTo>
                      <a:pt x="155387" y="36277"/>
                      <a:pt x="118696" y="-2341"/>
                      <a:pt x="74101" y="111"/>
                    </a:cubicBezTo>
                    <a:cubicBezTo>
                      <a:pt x="34023" y="1950"/>
                      <a:pt x="718" y="39342"/>
                      <a:pt x="154" y="82865"/>
                    </a:cubicBezTo>
                    <a:cubicBezTo>
                      <a:pt x="-1540" y="111676"/>
                      <a:pt x="10879" y="138035"/>
                      <a:pt x="32329" y="153973"/>
                    </a:cubicBezTo>
                    <a:close/>
                    <a:moveTo>
                      <a:pt x="59989" y="216499"/>
                    </a:moveTo>
                    <a:lnTo>
                      <a:pt x="58860" y="204239"/>
                    </a:lnTo>
                    <a:lnTo>
                      <a:pt x="95552" y="204239"/>
                    </a:lnTo>
                    <a:lnTo>
                      <a:pt x="94423" y="216499"/>
                    </a:lnTo>
                    <a:close/>
                    <a:moveTo>
                      <a:pt x="101761" y="191979"/>
                    </a:moveTo>
                    <a:lnTo>
                      <a:pt x="50393" y="191979"/>
                    </a:lnTo>
                    <a:cubicBezTo>
                      <a:pt x="47570" y="191979"/>
                      <a:pt x="44748" y="189527"/>
                      <a:pt x="44748" y="185849"/>
                    </a:cubicBezTo>
                    <a:cubicBezTo>
                      <a:pt x="44748" y="182784"/>
                      <a:pt x="47006" y="179719"/>
                      <a:pt x="50393" y="179719"/>
                    </a:cubicBezTo>
                    <a:lnTo>
                      <a:pt x="101761" y="179719"/>
                    </a:lnTo>
                    <a:cubicBezTo>
                      <a:pt x="104583" y="179719"/>
                      <a:pt x="107406" y="182171"/>
                      <a:pt x="107406" y="185849"/>
                    </a:cubicBezTo>
                    <a:cubicBezTo>
                      <a:pt x="107406" y="188914"/>
                      <a:pt x="105148" y="191979"/>
                      <a:pt x="101761" y="191979"/>
                    </a:cubicBezTo>
                    <a:close/>
                    <a:moveTo>
                      <a:pt x="72972" y="12984"/>
                    </a:moveTo>
                    <a:cubicBezTo>
                      <a:pt x="110793" y="11145"/>
                      <a:pt x="142404" y="44246"/>
                      <a:pt x="142404" y="84704"/>
                    </a:cubicBezTo>
                    <a:cubicBezTo>
                      <a:pt x="142404" y="108611"/>
                      <a:pt x="131679" y="130679"/>
                      <a:pt x="113615" y="144165"/>
                    </a:cubicBezTo>
                    <a:cubicBezTo>
                      <a:pt x="105712" y="149682"/>
                      <a:pt x="100632" y="158264"/>
                      <a:pt x="99503" y="168072"/>
                    </a:cubicBezTo>
                    <a:lnTo>
                      <a:pt x="53215" y="168072"/>
                    </a:lnTo>
                    <a:cubicBezTo>
                      <a:pt x="52086" y="158877"/>
                      <a:pt x="47006" y="150295"/>
                      <a:pt x="39103" y="144165"/>
                    </a:cubicBezTo>
                    <a:cubicBezTo>
                      <a:pt x="21040" y="130679"/>
                      <a:pt x="10314" y="107998"/>
                      <a:pt x="10314" y="84091"/>
                    </a:cubicBezTo>
                    <a:cubicBezTo>
                      <a:pt x="10879" y="46698"/>
                      <a:pt x="39103" y="14823"/>
                      <a:pt x="72972" y="12984"/>
                    </a:cubicBezTo>
                    <a:close/>
                  </a:path>
                </a:pathLst>
              </a:custGeom>
              <a:grpFill/>
              <a:ln w="5628" cap="flat">
                <a:noFill/>
                <a:prstDash val="solid"/>
                <a:miter/>
              </a:ln>
            </p:spPr>
            <p:txBody>
              <a:bodyPr rtlCol="0" anchor="ctr"/>
              <a:lstStyle/>
              <a:p>
                <a:pPr>
                  <a:buClrTx/>
                  <a:defRPr/>
                </a:pPr>
                <a:endParaRPr lang="en-US" sz="1800" kern="1200">
                  <a:ea typeface="+mn-ea"/>
                  <a:cs typeface="+mn-cs"/>
                </a:endParaRPr>
              </a:p>
            </p:txBody>
          </p:sp>
          <p:sp>
            <p:nvSpPr>
              <p:cNvPr id="123" name="Freeform: Shape 122">
                <a:extLst>
                  <a:ext uri="{FF2B5EF4-FFF2-40B4-BE49-F238E27FC236}">
                    <a16:creationId xmlns:a16="http://schemas.microsoft.com/office/drawing/2014/main" id="{D4C6B82B-38EB-DA09-4220-33A914421854}"/>
                  </a:ext>
                </a:extLst>
              </p:cNvPr>
              <p:cNvSpPr/>
              <p:nvPr/>
            </p:nvSpPr>
            <p:spPr>
              <a:xfrm>
                <a:off x="11466383" y="1978167"/>
                <a:ext cx="57013" cy="59504"/>
              </a:xfrm>
              <a:custGeom>
                <a:avLst/>
                <a:gdLst>
                  <a:gd name="connsiteX0" fmla="*/ 6209 w 57013"/>
                  <a:gd name="connsiteY0" fmla="*/ 12304 h 59504"/>
                  <a:gd name="connsiteX1" fmla="*/ 45723 w 57013"/>
                  <a:gd name="connsiteY1" fmla="*/ 53375 h 59504"/>
                  <a:gd name="connsiteX2" fmla="*/ 51368 w 57013"/>
                  <a:gd name="connsiteY2" fmla="*/ 59505 h 59504"/>
                  <a:gd name="connsiteX3" fmla="*/ 57013 w 57013"/>
                  <a:gd name="connsiteY3" fmla="*/ 53375 h 59504"/>
                  <a:gd name="connsiteX4" fmla="*/ 5645 w 57013"/>
                  <a:gd name="connsiteY4" fmla="*/ 44 h 59504"/>
                  <a:gd name="connsiteX5" fmla="*/ 0 w 57013"/>
                  <a:gd name="connsiteY5" fmla="*/ 6174 h 59504"/>
                  <a:gd name="connsiteX6" fmla="*/ 6209 w 57013"/>
                  <a:gd name="connsiteY6" fmla="*/ 12304 h 5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13" h="59504">
                    <a:moveTo>
                      <a:pt x="6209" y="12304"/>
                    </a:moveTo>
                    <a:cubicBezTo>
                      <a:pt x="27660" y="11078"/>
                      <a:pt x="45723" y="30081"/>
                      <a:pt x="45723" y="53375"/>
                    </a:cubicBezTo>
                    <a:cubicBezTo>
                      <a:pt x="45723" y="57053"/>
                      <a:pt x="47981" y="59505"/>
                      <a:pt x="51368" y="59505"/>
                    </a:cubicBezTo>
                    <a:cubicBezTo>
                      <a:pt x="54755" y="59505"/>
                      <a:pt x="57013" y="57053"/>
                      <a:pt x="57013" y="53375"/>
                    </a:cubicBezTo>
                    <a:cubicBezTo>
                      <a:pt x="57013" y="23338"/>
                      <a:pt x="33869" y="-1182"/>
                      <a:pt x="5645" y="44"/>
                    </a:cubicBezTo>
                    <a:cubicBezTo>
                      <a:pt x="2258" y="44"/>
                      <a:pt x="0" y="3109"/>
                      <a:pt x="0" y="6174"/>
                    </a:cubicBezTo>
                    <a:cubicBezTo>
                      <a:pt x="0" y="9852"/>
                      <a:pt x="2822" y="12304"/>
                      <a:pt x="6209" y="12304"/>
                    </a:cubicBezTo>
                    <a:close/>
                  </a:path>
                </a:pathLst>
              </a:custGeom>
              <a:grpFill/>
              <a:ln w="5628" cap="flat">
                <a:noFill/>
                <a:prstDash val="solid"/>
                <a:miter/>
              </a:ln>
            </p:spPr>
            <p:txBody>
              <a:bodyPr rtlCol="0" anchor="ctr"/>
              <a:lstStyle/>
              <a:p>
                <a:pPr>
                  <a:buClrTx/>
                  <a:defRPr/>
                </a:pPr>
                <a:endParaRPr lang="en-US" sz="1800" kern="1200">
                  <a:ea typeface="+mn-ea"/>
                  <a:cs typeface="+mn-cs"/>
                </a:endParaRPr>
              </a:p>
            </p:txBody>
          </p:sp>
          <p:sp>
            <p:nvSpPr>
              <p:cNvPr id="124" name="Freeform: Shape 123">
                <a:extLst>
                  <a:ext uri="{FF2B5EF4-FFF2-40B4-BE49-F238E27FC236}">
                    <a16:creationId xmlns:a16="http://schemas.microsoft.com/office/drawing/2014/main" id="{F4A085F9-EB9E-0BA8-C438-BE2823D4A6C9}"/>
                  </a:ext>
                </a:extLst>
              </p:cNvPr>
              <p:cNvSpPr/>
              <p:nvPr/>
            </p:nvSpPr>
            <p:spPr>
              <a:xfrm>
                <a:off x="11468641" y="1897908"/>
                <a:ext cx="11289" cy="36166"/>
              </a:xfrm>
              <a:custGeom>
                <a:avLst/>
                <a:gdLst>
                  <a:gd name="connsiteX0" fmla="*/ 5645 w 11289"/>
                  <a:gd name="connsiteY0" fmla="*/ 36167 h 36166"/>
                  <a:gd name="connsiteX1" fmla="*/ 11290 w 11289"/>
                  <a:gd name="connsiteY1" fmla="*/ 30037 h 36166"/>
                  <a:gd name="connsiteX2" fmla="*/ 11290 w 11289"/>
                  <a:gd name="connsiteY2" fmla="*/ 6130 h 36166"/>
                  <a:gd name="connsiteX3" fmla="*/ 5645 w 11289"/>
                  <a:gd name="connsiteY3" fmla="*/ 0 h 36166"/>
                  <a:gd name="connsiteX4" fmla="*/ 0 w 11289"/>
                  <a:gd name="connsiteY4" fmla="*/ 6130 h 36166"/>
                  <a:gd name="connsiteX5" fmla="*/ 0 w 11289"/>
                  <a:gd name="connsiteY5" fmla="*/ 30037 h 36166"/>
                  <a:gd name="connsiteX6" fmla="*/ 5645 w 11289"/>
                  <a:gd name="connsiteY6" fmla="*/ 36167 h 3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9" h="36166">
                    <a:moveTo>
                      <a:pt x="5645" y="36167"/>
                    </a:moveTo>
                    <a:cubicBezTo>
                      <a:pt x="9032" y="36167"/>
                      <a:pt x="11290" y="33715"/>
                      <a:pt x="11290" y="30037"/>
                    </a:cubicBezTo>
                    <a:lnTo>
                      <a:pt x="11290" y="6130"/>
                    </a:lnTo>
                    <a:cubicBezTo>
                      <a:pt x="11290" y="2452"/>
                      <a:pt x="9032" y="0"/>
                      <a:pt x="5645" y="0"/>
                    </a:cubicBezTo>
                    <a:cubicBezTo>
                      <a:pt x="2258" y="0"/>
                      <a:pt x="0" y="2452"/>
                      <a:pt x="0" y="6130"/>
                    </a:cubicBezTo>
                    <a:lnTo>
                      <a:pt x="0" y="30037"/>
                    </a:lnTo>
                    <a:cubicBezTo>
                      <a:pt x="0" y="33715"/>
                      <a:pt x="2258" y="36167"/>
                      <a:pt x="5645" y="36167"/>
                    </a:cubicBezTo>
                    <a:close/>
                  </a:path>
                </a:pathLst>
              </a:custGeom>
              <a:grpFill/>
              <a:ln w="5628" cap="flat">
                <a:noFill/>
                <a:prstDash val="solid"/>
                <a:miter/>
              </a:ln>
            </p:spPr>
            <p:txBody>
              <a:bodyPr rtlCol="0" anchor="ctr"/>
              <a:lstStyle/>
              <a:p>
                <a:pPr>
                  <a:buClrTx/>
                  <a:defRPr/>
                </a:pPr>
                <a:endParaRPr lang="en-US" sz="1800" kern="1200">
                  <a:ea typeface="+mn-ea"/>
                  <a:cs typeface="+mn-cs"/>
                </a:endParaRPr>
              </a:p>
            </p:txBody>
          </p:sp>
          <p:sp>
            <p:nvSpPr>
              <p:cNvPr id="125" name="Freeform: Shape 124">
                <a:extLst>
                  <a:ext uri="{FF2B5EF4-FFF2-40B4-BE49-F238E27FC236}">
                    <a16:creationId xmlns:a16="http://schemas.microsoft.com/office/drawing/2014/main" id="{0E476F58-204E-5D84-03AE-9E0C077E8C6D}"/>
                  </a:ext>
                </a:extLst>
              </p:cNvPr>
              <p:cNvSpPr/>
              <p:nvPr/>
            </p:nvSpPr>
            <p:spPr>
              <a:xfrm>
                <a:off x="11425064" y="1906370"/>
                <a:ext cx="19979" cy="34448"/>
              </a:xfrm>
              <a:custGeom>
                <a:avLst/>
                <a:gdLst>
                  <a:gd name="connsiteX0" fmla="*/ 9143 w 19979"/>
                  <a:gd name="connsiteY0" fmla="*/ 30771 h 34448"/>
                  <a:gd name="connsiteX1" fmla="*/ 14223 w 19979"/>
                  <a:gd name="connsiteY1" fmla="*/ 34449 h 34448"/>
                  <a:gd name="connsiteX2" fmla="*/ 16481 w 19979"/>
                  <a:gd name="connsiteY2" fmla="*/ 33836 h 34448"/>
                  <a:gd name="connsiteX3" fmla="*/ 19304 w 19979"/>
                  <a:gd name="connsiteY3" fmla="*/ 25867 h 34448"/>
                  <a:gd name="connsiteX4" fmla="*/ 10836 w 19979"/>
                  <a:gd name="connsiteY4" fmla="*/ 3799 h 34448"/>
                  <a:gd name="connsiteX5" fmla="*/ 3498 w 19979"/>
                  <a:gd name="connsiteY5" fmla="*/ 734 h 34448"/>
                  <a:gd name="connsiteX6" fmla="*/ 676 w 19979"/>
                  <a:gd name="connsiteY6" fmla="*/ 8703 h 3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9" h="34448">
                    <a:moveTo>
                      <a:pt x="9143" y="30771"/>
                    </a:moveTo>
                    <a:cubicBezTo>
                      <a:pt x="10272" y="33223"/>
                      <a:pt x="11965" y="34449"/>
                      <a:pt x="14223" y="34449"/>
                    </a:cubicBezTo>
                    <a:cubicBezTo>
                      <a:pt x="14788" y="34449"/>
                      <a:pt x="15917" y="34449"/>
                      <a:pt x="16481" y="33836"/>
                    </a:cubicBezTo>
                    <a:cubicBezTo>
                      <a:pt x="19304" y="32610"/>
                      <a:pt x="20997" y="28932"/>
                      <a:pt x="19304" y="25867"/>
                    </a:cubicBezTo>
                    <a:lnTo>
                      <a:pt x="10836" y="3799"/>
                    </a:lnTo>
                    <a:cubicBezTo>
                      <a:pt x="9707" y="734"/>
                      <a:pt x="6321" y="-1105"/>
                      <a:pt x="3498" y="734"/>
                    </a:cubicBezTo>
                    <a:cubicBezTo>
                      <a:pt x="676" y="1960"/>
                      <a:pt x="-1018" y="5638"/>
                      <a:pt x="676" y="8703"/>
                    </a:cubicBezTo>
                    <a:close/>
                  </a:path>
                </a:pathLst>
              </a:custGeom>
              <a:grpFill/>
              <a:ln w="5628" cap="flat">
                <a:noFill/>
                <a:prstDash val="solid"/>
                <a:miter/>
              </a:ln>
            </p:spPr>
            <p:txBody>
              <a:bodyPr rtlCol="0" anchor="ctr"/>
              <a:lstStyle/>
              <a:p>
                <a:pPr>
                  <a:buClrTx/>
                  <a:defRPr/>
                </a:pPr>
                <a:endParaRPr lang="en-US" sz="1800" kern="1200">
                  <a:ea typeface="+mn-ea"/>
                  <a:cs typeface="+mn-cs"/>
                </a:endParaRPr>
              </a:p>
            </p:txBody>
          </p:sp>
          <p:sp>
            <p:nvSpPr>
              <p:cNvPr id="126" name="Freeform: Shape 125">
                <a:extLst>
                  <a:ext uri="{FF2B5EF4-FFF2-40B4-BE49-F238E27FC236}">
                    <a16:creationId xmlns:a16="http://schemas.microsoft.com/office/drawing/2014/main" id="{7DF94D14-7964-5822-6C21-1F6A9944BEB3}"/>
                  </a:ext>
                </a:extLst>
              </p:cNvPr>
              <p:cNvSpPr/>
              <p:nvPr/>
            </p:nvSpPr>
            <p:spPr>
              <a:xfrm>
                <a:off x="11388484" y="1932849"/>
                <a:ext cx="27095" cy="29423"/>
              </a:xfrm>
              <a:custGeom>
                <a:avLst/>
                <a:gdLst>
                  <a:gd name="connsiteX0" fmla="*/ 17499 w 27095"/>
                  <a:gd name="connsiteY0" fmla="*/ 27585 h 29423"/>
                  <a:gd name="connsiteX1" fmla="*/ 25402 w 27095"/>
                  <a:gd name="connsiteY1" fmla="*/ 27585 h 29423"/>
                  <a:gd name="connsiteX2" fmla="*/ 25402 w 27095"/>
                  <a:gd name="connsiteY2" fmla="*/ 19003 h 29423"/>
                  <a:gd name="connsiteX3" fmla="*/ 9596 w 27095"/>
                  <a:gd name="connsiteY3" fmla="*/ 1839 h 29423"/>
                  <a:gd name="connsiteX4" fmla="*/ 1693 w 27095"/>
                  <a:gd name="connsiteY4" fmla="*/ 1839 h 29423"/>
                  <a:gd name="connsiteX5" fmla="*/ 1693 w 27095"/>
                  <a:gd name="connsiteY5" fmla="*/ 10421 h 2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5" h="29423">
                    <a:moveTo>
                      <a:pt x="17499" y="27585"/>
                    </a:moveTo>
                    <a:cubicBezTo>
                      <a:pt x="19757" y="30037"/>
                      <a:pt x="23144" y="30037"/>
                      <a:pt x="25402" y="27585"/>
                    </a:cubicBezTo>
                    <a:cubicBezTo>
                      <a:pt x="27660" y="25133"/>
                      <a:pt x="27660" y="21455"/>
                      <a:pt x="25402" y="19003"/>
                    </a:cubicBezTo>
                    <a:lnTo>
                      <a:pt x="9596" y="1839"/>
                    </a:lnTo>
                    <a:cubicBezTo>
                      <a:pt x="7338" y="-613"/>
                      <a:pt x="3951" y="-613"/>
                      <a:pt x="1693" y="1839"/>
                    </a:cubicBezTo>
                    <a:cubicBezTo>
                      <a:pt x="-564" y="4291"/>
                      <a:pt x="-564" y="7969"/>
                      <a:pt x="1693" y="10421"/>
                    </a:cubicBezTo>
                    <a:close/>
                  </a:path>
                </a:pathLst>
              </a:custGeom>
              <a:grpFill/>
              <a:ln w="5628" cap="flat">
                <a:noFill/>
                <a:prstDash val="solid"/>
                <a:miter/>
              </a:ln>
            </p:spPr>
            <p:txBody>
              <a:bodyPr rtlCol="0" anchor="ctr"/>
              <a:lstStyle/>
              <a:p>
                <a:pPr>
                  <a:buClrTx/>
                  <a:defRPr/>
                </a:pPr>
                <a:endParaRPr lang="en-US" sz="1800" kern="1200">
                  <a:ea typeface="+mn-ea"/>
                  <a:cs typeface="+mn-cs"/>
                </a:endParaRPr>
              </a:p>
            </p:txBody>
          </p:sp>
          <p:sp>
            <p:nvSpPr>
              <p:cNvPr id="127" name="Freeform: Shape 126">
                <a:extLst>
                  <a:ext uri="{FF2B5EF4-FFF2-40B4-BE49-F238E27FC236}">
                    <a16:creationId xmlns:a16="http://schemas.microsoft.com/office/drawing/2014/main" id="{155D0AF9-0A24-DA04-C6A9-9C3F0F8D20B7}"/>
                  </a:ext>
                </a:extLst>
              </p:cNvPr>
              <p:cNvSpPr/>
              <p:nvPr/>
            </p:nvSpPr>
            <p:spPr>
              <a:xfrm>
                <a:off x="11532428" y="1934688"/>
                <a:ext cx="27095" cy="28895"/>
              </a:xfrm>
              <a:custGeom>
                <a:avLst/>
                <a:gdLst>
                  <a:gd name="connsiteX0" fmla="*/ 9596 w 27095"/>
                  <a:gd name="connsiteY0" fmla="*/ 27585 h 28895"/>
                  <a:gd name="connsiteX1" fmla="*/ 25402 w 27095"/>
                  <a:gd name="connsiteY1" fmla="*/ 10421 h 28895"/>
                  <a:gd name="connsiteX2" fmla="*/ 25402 w 27095"/>
                  <a:gd name="connsiteY2" fmla="*/ 1839 h 28895"/>
                  <a:gd name="connsiteX3" fmla="*/ 17499 w 27095"/>
                  <a:gd name="connsiteY3" fmla="*/ 1839 h 28895"/>
                  <a:gd name="connsiteX4" fmla="*/ 1693 w 27095"/>
                  <a:gd name="connsiteY4" fmla="*/ 18390 h 28895"/>
                  <a:gd name="connsiteX5" fmla="*/ 1693 w 27095"/>
                  <a:gd name="connsiteY5" fmla="*/ 26972 h 28895"/>
                  <a:gd name="connsiteX6" fmla="*/ 9596 w 27095"/>
                  <a:gd name="connsiteY6" fmla="*/ 27585 h 2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5" h="28895">
                    <a:moveTo>
                      <a:pt x="9596" y="27585"/>
                    </a:moveTo>
                    <a:lnTo>
                      <a:pt x="25402" y="10421"/>
                    </a:lnTo>
                    <a:cubicBezTo>
                      <a:pt x="27660" y="7969"/>
                      <a:pt x="27660" y="4291"/>
                      <a:pt x="25402" y="1839"/>
                    </a:cubicBezTo>
                    <a:cubicBezTo>
                      <a:pt x="23144" y="-613"/>
                      <a:pt x="19757" y="-613"/>
                      <a:pt x="17499" y="1839"/>
                    </a:cubicBezTo>
                    <a:lnTo>
                      <a:pt x="1693" y="18390"/>
                    </a:lnTo>
                    <a:cubicBezTo>
                      <a:pt x="-564" y="20842"/>
                      <a:pt x="-564" y="24520"/>
                      <a:pt x="1693" y="26972"/>
                    </a:cubicBezTo>
                    <a:cubicBezTo>
                      <a:pt x="3387" y="29424"/>
                      <a:pt x="7338" y="29424"/>
                      <a:pt x="9596" y="27585"/>
                    </a:cubicBezTo>
                    <a:close/>
                  </a:path>
                </a:pathLst>
              </a:custGeom>
              <a:grpFill/>
              <a:ln w="5628" cap="flat">
                <a:noFill/>
                <a:prstDash val="solid"/>
                <a:miter/>
              </a:ln>
            </p:spPr>
            <p:txBody>
              <a:bodyPr rtlCol="0" anchor="ctr"/>
              <a:lstStyle/>
              <a:p>
                <a:pPr>
                  <a:buClrTx/>
                  <a:defRPr/>
                </a:pPr>
                <a:endParaRPr lang="en-US" sz="1800" kern="1200">
                  <a:ea typeface="+mn-ea"/>
                  <a:cs typeface="+mn-cs"/>
                </a:endParaRPr>
              </a:p>
            </p:txBody>
          </p:sp>
          <p:sp>
            <p:nvSpPr>
              <p:cNvPr id="128" name="Freeform: Shape 127">
                <a:extLst>
                  <a:ext uri="{FF2B5EF4-FFF2-40B4-BE49-F238E27FC236}">
                    <a16:creationId xmlns:a16="http://schemas.microsoft.com/office/drawing/2014/main" id="{DCCE85D7-295D-9209-9A28-000091F1FFAD}"/>
                  </a:ext>
                </a:extLst>
              </p:cNvPr>
              <p:cNvSpPr/>
              <p:nvPr/>
            </p:nvSpPr>
            <p:spPr>
              <a:xfrm>
                <a:off x="11503206" y="1907860"/>
                <a:ext cx="19493" cy="34184"/>
              </a:xfrm>
              <a:custGeom>
                <a:avLst/>
                <a:gdLst>
                  <a:gd name="connsiteX0" fmla="*/ 3255 w 19493"/>
                  <a:gd name="connsiteY0" fmla="*/ 33572 h 34184"/>
                  <a:gd name="connsiteX1" fmla="*/ 5513 w 19493"/>
                  <a:gd name="connsiteY1" fmla="*/ 34185 h 34184"/>
                  <a:gd name="connsiteX2" fmla="*/ 10593 w 19493"/>
                  <a:gd name="connsiteY2" fmla="*/ 30507 h 34184"/>
                  <a:gd name="connsiteX3" fmla="*/ 19061 w 19493"/>
                  <a:gd name="connsiteY3" fmla="*/ 8439 h 34184"/>
                  <a:gd name="connsiteX4" fmla="*/ 16238 w 19493"/>
                  <a:gd name="connsiteY4" fmla="*/ 470 h 34184"/>
                  <a:gd name="connsiteX5" fmla="*/ 8900 w 19493"/>
                  <a:gd name="connsiteY5" fmla="*/ 3535 h 34184"/>
                  <a:gd name="connsiteX6" fmla="*/ 433 w 19493"/>
                  <a:gd name="connsiteY6" fmla="*/ 25603 h 34184"/>
                  <a:gd name="connsiteX7" fmla="*/ 3255 w 19493"/>
                  <a:gd name="connsiteY7" fmla="*/ 33572 h 3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93" h="34184">
                    <a:moveTo>
                      <a:pt x="3255" y="33572"/>
                    </a:moveTo>
                    <a:cubicBezTo>
                      <a:pt x="3820" y="34185"/>
                      <a:pt x="4949" y="34185"/>
                      <a:pt x="5513" y="34185"/>
                    </a:cubicBezTo>
                    <a:cubicBezTo>
                      <a:pt x="7771" y="34185"/>
                      <a:pt x="10029" y="32959"/>
                      <a:pt x="10593" y="30507"/>
                    </a:cubicBezTo>
                    <a:lnTo>
                      <a:pt x="19061" y="8439"/>
                    </a:lnTo>
                    <a:cubicBezTo>
                      <a:pt x="20190" y="5374"/>
                      <a:pt x="19061" y="1696"/>
                      <a:pt x="16238" y="470"/>
                    </a:cubicBezTo>
                    <a:cubicBezTo>
                      <a:pt x="13416" y="-756"/>
                      <a:pt x="10029" y="470"/>
                      <a:pt x="8900" y="3535"/>
                    </a:cubicBezTo>
                    <a:lnTo>
                      <a:pt x="433" y="25603"/>
                    </a:lnTo>
                    <a:cubicBezTo>
                      <a:pt x="-696" y="28668"/>
                      <a:pt x="433" y="32346"/>
                      <a:pt x="3255" y="33572"/>
                    </a:cubicBezTo>
                    <a:close/>
                  </a:path>
                </a:pathLst>
              </a:custGeom>
              <a:grpFill/>
              <a:ln w="5628" cap="flat">
                <a:noFill/>
                <a:prstDash val="solid"/>
                <a:miter/>
              </a:ln>
            </p:spPr>
            <p:txBody>
              <a:bodyPr rtlCol="0" anchor="ctr"/>
              <a:lstStyle/>
              <a:p>
                <a:pPr>
                  <a:buClrTx/>
                  <a:defRPr/>
                </a:pPr>
                <a:endParaRPr lang="en-US" sz="1800" kern="1200">
                  <a:ea typeface="+mn-ea"/>
                  <a:cs typeface="+mn-cs"/>
                </a:endParaRPr>
              </a:p>
            </p:txBody>
          </p:sp>
        </p:grpSp>
        <p:grpSp>
          <p:nvGrpSpPr>
            <p:cNvPr id="75" name="Group 74">
              <a:extLst>
                <a:ext uri="{FF2B5EF4-FFF2-40B4-BE49-F238E27FC236}">
                  <a16:creationId xmlns:a16="http://schemas.microsoft.com/office/drawing/2014/main" id="{15FCDFE9-DB13-2FA7-7170-A93CD358D0FA}"/>
                </a:ext>
              </a:extLst>
            </p:cNvPr>
            <p:cNvGrpSpPr/>
            <p:nvPr/>
          </p:nvGrpSpPr>
          <p:grpSpPr>
            <a:xfrm>
              <a:off x="621356" y="1953401"/>
              <a:ext cx="4542285" cy="418566"/>
              <a:chOff x="720237" y="1953401"/>
              <a:chExt cx="4542285" cy="418566"/>
            </a:xfrm>
          </p:grpSpPr>
          <p:sp>
            <p:nvSpPr>
              <p:cNvPr id="89" name="TextBox 88">
                <a:extLst>
                  <a:ext uri="{FF2B5EF4-FFF2-40B4-BE49-F238E27FC236}">
                    <a16:creationId xmlns:a16="http://schemas.microsoft.com/office/drawing/2014/main" id="{B4207A32-A60E-962B-35A5-5CA26396BB6D}"/>
                  </a:ext>
                </a:extLst>
              </p:cNvPr>
              <p:cNvSpPr txBox="1"/>
              <p:nvPr/>
            </p:nvSpPr>
            <p:spPr>
              <a:xfrm>
                <a:off x="720237" y="1953401"/>
                <a:ext cx="4236130" cy="338554"/>
              </a:xfrm>
              <a:prstGeom prst="rect">
                <a:avLst/>
              </a:prstGeom>
              <a:noFill/>
            </p:spPr>
            <p:txBody>
              <a:bodyPr wrap="square" lIns="0">
                <a:spAutoFit/>
              </a:bodyPr>
              <a:lstStyle/>
              <a:p>
                <a:pPr defTabSz="914309">
                  <a:buClrTx/>
                  <a:defRPr/>
                </a:pPr>
                <a:r>
                  <a:rPr lang="en-US" altLang="ko-KR" sz="1600" b="1" kern="1200" dirty="0">
                    <a:gradFill flip="none" rotWithShape="1">
                      <a:gsLst>
                        <a:gs pos="20000">
                          <a:srgbClr val="7C51A1"/>
                        </a:gs>
                        <a:gs pos="0">
                          <a:srgbClr val="F15B5B"/>
                        </a:gs>
                        <a:gs pos="100000">
                          <a:srgbClr val="74CEE2"/>
                        </a:gs>
                      </a:gsLst>
                      <a:lin ang="0" scaled="1"/>
                      <a:tileRect/>
                    </a:gradFill>
                    <a:ea typeface="+mn-lt"/>
                    <a:sym typeface="+mn-lt"/>
                  </a:rPr>
                  <a:t>BUSINESS CHALLENGES</a:t>
                </a:r>
              </a:p>
            </p:txBody>
          </p:sp>
          <p:grpSp>
            <p:nvGrpSpPr>
              <p:cNvPr id="74" name="Group 73">
                <a:extLst>
                  <a:ext uri="{FF2B5EF4-FFF2-40B4-BE49-F238E27FC236}">
                    <a16:creationId xmlns:a16="http://schemas.microsoft.com/office/drawing/2014/main" id="{B92218C1-D575-C2CC-EEC1-11D582A9CE06}"/>
                  </a:ext>
                </a:extLst>
              </p:cNvPr>
              <p:cNvGrpSpPr/>
              <p:nvPr/>
            </p:nvGrpSpPr>
            <p:grpSpPr>
              <a:xfrm>
                <a:off x="720237" y="2371967"/>
                <a:ext cx="4542285" cy="0"/>
                <a:chOff x="667890" y="2371967"/>
                <a:chExt cx="4542285" cy="0"/>
              </a:xfrm>
            </p:grpSpPr>
            <p:cxnSp>
              <p:nvCxnSpPr>
                <p:cNvPr id="71" name="Straight Connector 70">
                  <a:extLst>
                    <a:ext uri="{FF2B5EF4-FFF2-40B4-BE49-F238E27FC236}">
                      <a16:creationId xmlns:a16="http://schemas.microsoft.com/office/drawing/2014/main" id="{39ED440C-49E7-E338-DD8B-88818FFD1FCB}"/>
                    </a:ext>
                  </a:extLst>
                </p:cNvPr>
                <p:cNvCxnSpPr>
                  <a:cxnSpLocks/>
                </p:cNvCxnSpPr>
                <p:nvPr/>
              </p:nvCxnSpPr>
              <p:spPr>
                <a:xfrm>
                  <a:off x="667890" y="2371967"/>
                  <a:ext cx="45422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BB9790C-CD08-2004-709E-D01E84CE14CE}"/>
                    </a:ext>
                  </a:extLst>
                </p:cNvPr>
                <p:cNvCxnSpPr>
                  <a:cxnSpLocks/>
                </p:cNvCxnSpPr>
                <p:nvPr/>
              </p:nvCxnSpPr>
              <p:spPr>
                <a:xfrm>
                  <a:off x="667890" y="2371967"/>
                  <a:ext cx="193775" cy="0"/>
                </a:xfrm>
                <a:prstGeom prst="line">
                  <a:avLst/>
                </a:prstGeom>
                <a:ln w="60325" cap="rnd">
                  <a:solidFill>
                    <a:schemeClr val="accent6"/>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88785616-1218-AFE6-5068-0792F4949FCA}"/>
                </a:ext>
              </a:extLst>
            </p:cNvPr>
            <p:cNvGrpSpPr/>
            <p:nvPr/>
          </p:nvGrpSpPr>
          <p:grpSpPr>
            <a:xfrm>
              <a:off x="651141" y="2501986"/>
              <a:ext cx="4490590" cy="3880185"/>
              <a:chOff x="651141" y="2442026"/>
              <a:chExt cx="4490590" cy="3880185"/>
            </a:xfrm>
          </p:grpSpPr>
          <p:grpSp>
            <p:nvGrpSpPr>
              <p:cNvPr id="29" name="Group 28">
                <a:extLst>
                  <a:ext uri="{FF2B5EF4-FFF2-40B4-BE49-F238E27FC236}">
                    <a16:creationId xmlns:a16="http://schemas.microsoft.com/office/drawing/2014/main" id="{9252CECB-239F-3FBA-E3C0-EE005F71AC2B}"/>
                  </a:ext>
                </a:extLst>
              </p:cNvPr>
              <p:cNvGrpSpPr/>
              <p:nvPr/>
            </p:nvGrpSpPr>
            <p:grpSpPr>
              <a:xfrm>
                <a:off x="651141" y="2442026"/>
                <a:ext cx="4490590" cy="813966"/>
                <a:chOff x="651141" y="2442026"/>
                <a:chExt cx="4490590" cy="813966"/>
              </a:xfrm>
            </p:grpSpPr>
            <p:sp>
              <p:nvSpPr>
                <p:cNvPr id="21" name="TextBox 20">
                  <a:extLst>
                    <a:ext uri="{FF2B5EF4-FFF2-40B4-BE49-F238E27FC236}">
                      <a16:creationId xmlns:a16="http://schemas.microsoft.com/office/drawing/2014/main" id="{076A6A1B-2EDF-2F5F-25C5-DA36B2CDE573}"/>
                    </a:ext>
                  </a:extLst>
                </p:cNvPr>
                <p:cNvSpPr txBox="1"/>
                <p:nvPr/>
              </p:nvSpPr>
              <p:spPr>
                <a:xfrm>
                  <a:off x="711100" y="2886660"/>
                  <a:ext cx="4236129" cy="369332"/>
                </a:xfrm>
                <a:prstGeom prst="rect">
                  <a:avLst/>
                </a:prstGeom>
                <a:noFill/>
              </p:spPr>
              <p:txBody>
                <a:bodyPr wrap="square" lIns="0" tIns="0" rIns="0" bIns="0">
                  <a:spAutoFit/>
                </a:bodyPr>
                <a:lstStyle/>
                <a:p>
                  <a:pPr>
                    <a:buClrTx/>
                  </a:pPr>
                  <a:r>
                    <a:rPr lang="en-IN" sz="1200" kern="1200" dirty="0">
                      <a:solidFill>
                        <a:srgbClr val="0E0E0E"/>
                      </a:solidFill>
                      <a:ea typeface="+mn-ea"/>
                      <a:cs typeface="+mn-cs"/>
                    </a:rPr>
                    <a:t>Existing systems do not communicate, making data retrieval and processing inefficient</a:t>
                  </a:r>
                </a:p>
              </p:txBody>
            </p:sp>
            <p:sp>
              <p:nvSpPr>
                <p:cNvPr id="24" name="TextBox 23">
                  <a:extLst>
                    <a:ext uri="{FF2B5EF4-FFF2-40B4-BE49-F238E27FC236}">
                      <a16:creationId xmlns:a16="http://schemas.microsoft.com/office/drawing/2014/main" id="{15225165-335A-72CC-1B79-934CCBD6D0FB}"/>
                    </a:ext>
                  </a:extLst>
                </p:cNvPr>
                <p:cNvSpPr txBox="1"/>
                <p:nvPr/>
              </p:nvSpPr>
              <p:spPr>
                <a:xfrm>
                  <a:off x="1074625" y="2442026"/>
                  <a:ext cx="3803501" cy="369329"/>
                </a:xfrm>
                <a:prstGeom prst="rect">
                  <a:avLst/>
                </a:prstGeom>
                <a:solidFill>
                  <a:schemeClr val="accent3">
                    <a:lumMod val="20000"/>
                    <a:lumOff val="80000"/>
                  </a:schemeClr>
                </a:solidFill>
              </p:spPr>
              <p:txBody>
                <a:bodyPr wrap="square" lIns="91440" tIns="0" rIns="91440" bIns="0" anchor="ctr">
                  <a:noAutofit/>
                </a:bodyPr>
                <a:lstStyle/>
                <a:p>
                  <a:pPr>
                    <a:buClrTx/>
                  </a:pPr>
                  <a:r>
                    <a:rPr lang="en-IN" sz="1200" b="1" kern="1200">
                      <a:solidFill>
                        <a:srgbClr val="74CEE2">
                          <a:lumMod val="75000"/>
                        </a:srgbClr>
                      </a:solidFill>
                      <a:ea typeface="+mn-ea"/>
                      <a:cs typeface="+mn-cs"/>
                    </a:rPr>
                    <a:t>DISJOINTED LEGACY SYSTEMS</a:t>
                  </a:r>
                  <a:endParaRPr lang="en-IN" sz="1200" kern="1200">
                    <a:solidFill>
                      <a:srgbClr val="74CEE2">
                        <a:lumMod val="75000"/>
                      </a:srgbClr>
                    </a:solidFill>
                    <a:ea typeface="+mn-ea"/>
                    <a:cs typeface="+mn-cs"/>
                  </a:endParaRPr>
                </a:p>
              </p:txBody>
            </p:sp>
            <p:cxnSp>
              <p:nvCxnSpPr>
                <p:cNvPr id="30" name="Straight Connector 29">
                  <a:extLst>
                    <a:ext uri="{FF2B5EF4-FFF2-40B4-BE49-F238E27FC236}">
                      <a16:creationId xmlns:a16="http://schemas.microsoft.com/office/drawing/2014/main" id="{37A1A0AA-7649-5794-108C-94B06BBECB5C}"/>
                    </a:ext>
                  </a:extLst>
                </p:cNvPr>
                <p:cNvCxnSpPr>
                  <a:cxnSpLocks/>
                </p:cNvCxnSpPr>
                <p:nvPr/>
              </p:nvCxnSpPr>
              <p:spPr>
                <a:xfrm>
                  <a:off x="4887270" y="2626689"/>
                  <a:ext cx="254461" cy="0"/>
                </a:xfrm>
                <a:prstGeom prst="line">
                  <a:avLst/>
                </a:prstGeom>
                <a:ln>
                  <a:solidFill>
                    <a:schemeClr val="accent3">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0AD1773-E340-E6F4-4B7E-3DA116F53994}"/>
                    </a:ext>
                  </a:extLst>
                </p:cNvPr>
                <p:cNvSpPr/>
                <p:nvPr/>
              </p:nvSpPr>
              <p:spPr>
                <a:xfrm>
                  <a:off x="651141" y="2442027"/>
                  <a:ext cx="439723" cy="36932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Tx/>
                    <a:defRPr/>
                  </a:pPr>
                  <a:endParaRPr lang="en-US" sz="1800" kern="1200">
                    <a:solidFill>
                      <a:srgbClr val="FFFFFF"/>
                    </a:solidFill>
                    <a:latin typeface="Arial"/>
                  </a:endParaRPr>
                </a:p>
              </p:txBody>
            </p:sp>
            <p:pic>
              <p:nvPicPr>
                <p:cNvPr id="50" name="Graphic 49">
                  <a:extLst>
                    <a:ext uri="{FF2B5EF4-FFF2-40B4-BE49-F238E27FC236}">
                      <a16:creationId xmlns:a16="http://schemas.microsoft.com/office/drawing/2014/main" id="{68C9504C-0827-2B1D-8F68-C6C445B2199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8598" y="2494286"/>
                  <a:ext cx="264806" cy="264806"/>
                </a:xfrm>
                <a:prstGeom prst="rect">
                  <a:avLst/>
                </a:prstGeom>
              </p:spPr>
            </p:pic>
          </p:grpSp>
          <p:grpSp>
            <p:nvGrpSpPr>
              <p:cNvPr id="2" name="Group 1">
                <a:extLst>
                  <a:ext uri="{FF2B5EF4-FFF2-40B4-BE49-F238E27FC236}">
                    <a16:creationId xmlns:a16="http://schemas.microsoft.com/office/drawing/2014/main" id="{4DB80E74-BD41-2880-83B9-A8B7166CA351}"/>
                  </a:ext>
                </a:extLst>
              </p:cNvPr>
              <p:cNvGrpSpPr/>
              <p:nvPr/>
            </p:nvGrpSpPr>
            <p:grpSpPr>
              <a:xfrm>
                <a:off x="651141" y="5508245"/>
                <a:ext cx="4490590" cy="813966"/>
                <a:chOff x="651141" y="4771940"/>
                <a:chExt cx="4490590" cy="813966"/>
              </a:xfrm>
            </p:grpSpPr>
            <p:sp>
              <p:nvSpPr>
                <p:cNvPr id="41" name="TextBox 40">
                  <a:extLst>
                    <a:ext uri="{FF2B5EF4-FFF2-40B4-BE49-F238E27FC236}">
                      <a16:creationId xmlns:a16="http://schemas.microsoft.com/office/drawing/2014/main" id="{6B03B9B1-71A2-A85E-7B9E-9AFD7C2C821C}"/>
                    </a:ext>
                  </a:extLst>
                </p:cNvPr>
                <p:cNvSpPr txBox="1"/>
                <p:nvPr/>
              </p:nvSpPr>
              <p:spPr>
                <a:xfrm>
                  <a:off x="711100" y="5216574"/>
                  <a:ext cx="4236129" cy="369332"/>
                </a:xfrm>
                <a:prstGeom prst="rect">
                  <a:avLst/>
                </a:prstGeom>
                <a:noFill/>
              </p:spPr>
              <p:txBody>
                <a:bodyPr wrap="square" lIns="0" tIns="0" rIns="0" bIns="0">
                  <a:spAutoFit/>
                </a:bodyPr>
                <a:lstStyle/>
                <a:p>
                  <a:pPr>
                    <a:buClrTx/>
                  </a:pPr>
                  <a:r>
                    <a:rPr lang="en-IN" sz="1200" kern="1200" dirty="0">
                      <a:solidFill>
                        <a:srgbClr val="0E0E0E"/>
                      </a:solidFill>
                      <a:ea typeface="+mn-ea"/>
                      <a:cs typeface="+mn-cs"/>
                    </a:rPr>
                    <a:t>Inconsistent responses due to varied handling processes across different teams and systems</a:t>
                  </a:r>
                </a:p>
              </p:txBody>
            </p:sp>
            <p:sp>
              <p:nvSpPr>
                <p:cNvPr id="42" name="TextBox 41">
                  <a:extLst>
                    <a:ext uri="{FF2B5EF4-FFF2-40B4-BE49-F238E27FC236}">
                      <a16:creationId xmlns:a16="http://schemas.microsoft.com/office/drawing/2014/main" id="{3332761D-8D39-7D19-9579-B3A237D5C802}"/>
                    </a:ext>
                  </a:extLst>
                </p:cNvPr>
                <p:cNvSpPr txBox="1"/>
                <p:nvPr/>
              </p:nvSpPr>
              <p:spPr>
                <a:xfrm>
                  <a:off x="1074625" y="4771940"/>
                  <a:ext cx="3803501" cy="369329"/>
                </a:xfrm>
                <a:prstGeom prst="rect">
                  <a:avLst/>
                </a:prstGeom>
                <a:solidFill>
                  <a:schemeClr val="accent3">
                    <a:lumMod val="20000"/>
                    <a:lumOff val="80000"/>
                  </a:schemeClr>
                </a:solidFill>
              </p:spPr>
              <p:txBody>
                <a:bodyPr wrap="square" lIns="91440" tIns="0" rIns="91440" bIns="0" anchor="ctr">
                  <a:noAutofit/>
                </a:bodyPr>
                <a:lstStyle/>
                <a:p>
                  <a:pPr>
                    <a:buClrTx/>
                  </a:pPr>
                  <a:r>
                    <a:rPr lang="en-IN" sz="1200" b="1" kern="1200" dirty="0">
                      <a:solidFill>
                        <a:srgbClr val="74CEE2">
                          <a:lumMod val="75000"/>
                        </a:srgbClr>
                      </a:solidFill>
                      <a:ea typeface="+mn-ea"/>
                      <a:cs typeface="+mn-cs"/>
                    </a:rPr>
                    <a:t>LACK OF STANDARDIZATION</a:t>
                  </a:r>
                  <a:endParaRPr lang="en-IN" sz="1200" kern="1200" dirty="0">
                    <a:solidFill>
                      <a:srgbClr val="74CEE2">
                        <a:lumMod val="75000"/>
                      </a:srgbClr>
                    </a:solidFill>
                    <a:ea typeface="+mn-ea"/>
                    <a:cs typeface="+mn-cs"/>
                  </a:endParaRPr>
                </a:p>
              </p:txBody>
            </p:sp>
            <p:cxnSp>
              <p:nvCxnSpPr>
                <p:cNvPr id="43" name="Straight Connector 42">
                  <a:extLst>
                    <a:ext uri="{FF2B5EF4-FFF2-40B4-BE49-F238E27FC236}">
                      <a16:creationId xmlns:a16="http://schemas.microsoft.com/office/drawing/2014/main" id="{2F5991B2-917E-6E17-3E2B-0EE00AAD6E61}"/>
                    </a:ext>
                  </a:extLst>
                </p:cNvPr>
                <p:cNvCxnSpPr>
                  <a:cxnSpLocks/>
                </p:cNvCxnSpPr>
                <p:nvPr/>
              </p:nvCxnSpPr>
              <p:spPr>
                <a:xfrm>
                  <a:off x="4887270" y="4956603"/>
                  <a:ext cx="254461" cy="0"/>
                </a:xfrm>
                <a:prstGeom prst="line">
                  <a:avLst/>
                </a:prstGeom>
                <a:ln>
                  <a:solidFill>
                    <a:schemeClr val="accent3">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448A8EC-DD82-2E87-C491-3CA94062EBD2}"/>
                    </a:ext>
                  </a:extLst>
                </p:cNvPr>
                <p:cNvSpPr/>
                <p:nvPr/>
              </p:nvSpPr>
              <p:spPr>
                <a:xfrm>
                  <a:off x="651141" y="4771941"/>
                  <a:ext cx="439723" cy="36932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Tx/>
                    <a:defRPr/>
                  </a:pPr>
                  <a:endParaRPr lang="en-US" sz="1800" kern="1200">
                    <a:solidFill>
                      <a:srgbClr val="FFFFFF"/>
                    </a:solidFill>
                    <a:latin typeface="Arial"/>
                  </a:endParaRPr>
                </a:p>
              </p:txBody>
            </p:sp>
            <p:pic>
              <p:nvPicPr>
                <p:cNvPr id="57" name="Graphic 56">
                  <a:extLst>
                    <a:ext uri="{FF2B5EF4-FFF2-40B4-BE49-F238E27FC236}">
                      <a16:creationId xmlns:a16="http://schemas.microsoft.com/office/drawing/2014/main" id="{9D290359-8C55-4838-175D-A7E61EE0C56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8598" y="4824200"/>
                  <a:ext cx="264806" cy="264806"/>
                </a:xfrm>
                <a:prstGeom prst="rect">
                  <a:avLst/>
                </a:prstGeom>
              </p:spPr>
            </p:pic>
          </p:grpSp>
          <p:grpSp>
            <p:nvGrpSpPr>
              <p:cNvPr id="8" name="Group 7">
                <a:extLst>
                  <a:ext uri="{FF2B5EF4-FFF2-40B4-BE49-F238E27FC236}">
                    <a16:creationId xmlns:a16="http://schemas.microsoft.com/office/drawing/2014/main" id="{C48562AC-B702-C0A3-E14E-4C1519215C02}"/>
                  </a:ext>
                </a:extLst>
              </p:cNvPr>
              <p:cNvGrpSpPr/>
              <p:nvPr/>
            </p:nvGrpSpPr>
            <p:grpSpPr>
              <a:xfrm>
                <a:off x="651141" y="4486172"/>
                <a:ext cx="4490590" cy="813966"/>
                <a:chOff x="651141" y="3995302"/>
                <a:chExt cx="4490590" cy="813966"/>
              </a:xfrm>
            </p:grpSpPr>
            <p:sp>
              <p:nvSpPr>
                <p:cNvPr id="33" name="TextBox 32">
                  <a:extLst>
                    <a:ext uri="{FF2B5EF4-FFF2-40B4-BE49-F238E27FC236}">
                      <a16:creationId xmlns:a16="http://schemas.microsoft.com/office/drawing/2014/main" id="{390494EC-8B6E-F17C-8AF9-AB71C2A56602}"/>
                    </a:ext>
                  </a:extLst>
                </p:cNvPr>
                <p:cNvSpPr txBox="1"/>
                <p:nvPr/>
              </p:nvSpPr>
              <p:spPr>
                <a:xfrm>
                  <a:off x="711100" y="4439936"/>
                  <a:ext cx="4236129" cy="369332"/>
                </a:xfrm>
                <a:prstGeom prst="rect">
                  <a:avLst/>
                </a:prstGeom>
                <a:noFill/>
              </p:spPr>
              <p:txBody>
                <a:bodyPr wrap="square" lIns="0" tIns="0" rIns="0" bIns="0">
                  <a:spAutoFit/>
                </a:bodyPr>
                <a:lstStyle/>
                <a:p>
                  <a:pPr>
                    <a:buClrTx/>
                  </a:pPr>
                  <a:r>
                    <a:rPr lang="en-IN" sz="1200" kern="1200">
                      <a:solidFill>
                        <a:srgbClr val="0E0E0E"/>
                      </a:solidFill>
                      <a:ea typeface="+mn-ea"/>
                      <a:cs typeface="+mn-cs"/>
                    </a:rPr>
                    <a:t>Repetitive tasks require significant manual effort, reducing productivity and scalability</a:t>
                  </a:r>
                </a:p>
              </p:txBody>
            </p:sp>
            <p:sp>
              <p:nvSpPr>
                <p:cNvPr id="34" name="TextBox 33">
                  <a:extLst>
                    <a:ext uri="{FF2B5EF4-FFF2-40B4-BE49-F238E27FC236}">
                      <a16:creationId xmlns:a16="http://schemas.microsoft.com/office/drawing/2014/main" id="{EA79E17F-C97D-DA55-211C-8438B247AAC9}"/>
                    </a:ext>
                  </a:extLst>
                </p:cNvPr>
                <p:cNvSpPr txBox="1"/>
                <p:nvPr/>
              </p:nvSpPr>
              <p:spPr>
                <a:xfrm>
                  <a:off x="1074625" y="3995302"/>
                  <a:ext cx="3803501" cy="369329"/>
                </a:xfrm>
                <a:prstGeom prst="rect">
                  <a:avLst/>
                </a:prstGeom>
                <a:solidFill>
                  <a:schemeClr val="accent3">
                    <a:lumMod val="20000"/>
                    <a:lumOff val="80000"/>
                  </a:schemeClr>
                </a:solidFill>
              </p:spPr>
              <p:txBody>
                <a:bodyPr wrap="square" lIns="91440" tIns="0" rIns="91440" bIns="0" anchor="ctr">
                  <a:noAutofit/>
                </a:bodyPr>
                <a:lstStyle/>
                <a:p>
                  <a:pPr>
                    <a:buClrTx/>
                  </a:pPr>
                  <a:r>
                    <a:rPr lang="en-IN" sz="1200" b="1" kern="1200">
                      <a:solidFill>
                        <a:srgbClr val="74CEE2">
                          <a:lumMod val="75000"/>
                        </a:srgbClr>
                      </a:solidFill>
                      <a:ea typeface="+mn-ea"/>
                      <a:cs typeface="+mn-cs"/>
                    </a:rPr>
                    <a:t>HIGH HUMAN INTERVENTION</a:t>
                  </a:r>
                  <a:endParaRPr lang="en-IN" sz="1200" kern="1200">
                    <a:solidFill>
                      <a:srgbClr val="74CEE2">
                        <a:lumMod val="75000"/>
                      </a:srgbClr>
                    </a:solidFill>
                    <a:ea typeface="+mn-ea"/>
                    <a:cs typeface="+mn-cs"/>
                  </a:endParaRPr>
                </a:p>
              </p:txBody>
            </p:sp>
            <p:cxnSp>
              <p:nvCxnSpPr>
                <p:cNvPr id="35" name="Straight Connector 34">
                  <a:extLst>
                    <a:ext uri="{FF2B5EF4-FFF2-40B4-BE49-F238E27FC236}">
                      <a16:creationId xmlns:a16="http://schemas.microsoft.com/office/drawing/2014/main" id="{D65EF36C-02E2-AB70-A552-EE4B90AB2473}"/>
                    </a:ext>
                  </a:extLst>
                </p:cNvPr>
                <p:cNvCxnSpPr>
                  <a:cxnSpLocks/>
                </p:cNvCxnSpPr>
                <p:nvPr/>
              </p:nvCxnSpPr>
              <p:spPr>
                <a:xfrm>
                  <a:off x="4887270" y="4179965"/>
                  <a:ext cx="254461" cy="0"/>
                </a:xfrm>
                <a:prstGeom prst="line">
                  <a:avLst/>
                </a:prstGeom>
                <a:ln>
                  <a:solidFill>
                    <a:schemeClr val="accent3">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A8E8C84-B8BD-5284-13EC-F529ADD42EFE}"/>
                    </a:ext>
                  </a:extLst>
                </p:cNvPr>
                <p:cNvSpPr/>
                <p:nvPr/>
              </p:nvSpPr>
              <p:spPr>
                <a:xfrm>
                  <a:off x="651141" y="3995303"/>
                  <a:ext cx="439723" cy="36932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Tx/>
                    <a:defRPr/>
                  </a:pPr>
                  <a:endParaRPr lang="en-US" sz="1800" kern="1200">
                    <a:solidFill>
                      <a:srgbClr val="FFFFFF"/>
                    </a:solidFill>
                    <a:latin typeface="Arial"/>
                  </a:endParaRPr>
                </a:p>
              </p:txBody>
            </p:sp>
            <p:pic>
              <p:nvPicPr>
                <p:cNvPr id="65" name="Graphic 64">
                  <a:extLst>
                    <a:ext uri="{FF2B5EF4-FFF2-40B4-BE49-F238E27FC236}">
                      <a16:creationId xmlns:a16="http://schemas.microsoft.com/office/drawing/2014/main" id="{A7EE786F-7B1D-2C2A-161C-FACC9ABB4F1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38598" y="4047562"/>
                  <a:ext cx="264806" cy="264806"/>
                </a:xfrm>
                <a:prstGeom prst="rect">
                  <a:avLst/>
                </a:prstGeom>
              </p:spPr>
            </p:pic>
          </p:grpSp>
          <p:grpSp>
            <p:nvGrpSpPr>
              <p:cNvPr id="9" name="Group 8">
                <a:extLst>
                  <a:ext uri="{FF2B5EF4-FFF2-40B4-BE49-F238E27FC236}">
                    <a16:creationId xmlns:a16="http://schemas.microsoft.com/office/drawing/2014/main" id="{1E49B65C-A281-4C7A-C21C-9334C9999B98}"/>
                  </a:ext>
                </a:extLst>
              </p:cNvPr>
              <p:cNvGrpSpPr/>
              <p:nvPr/>
            </p:nvGrpSpPr>
            <p:grpSpPr>
              <a:xfrm>
                <a:off x="651141" y="3464099"/>
                <a:ext cx="4490590" cy="813966"/>
                <a:chOff x="651141" y="3218664"/>
                <a:chExt cx="4490590" cy="813966"/>
              </a:xfrm>
            </p:grpSpPr>
            <p:sp>
              <p:nvSpPr>
                <p:cNvPr id="11" name="TextBox 10">
                  <a:extLst>
                    <a:ext uri="{FF2B5EF4-FFF2-40B4-BE49-F238E27FC236}">
                      <a16:creationId xmlns:a16="http://schemas.microsoft.com/office/drawing/2014/main" id="{3C4420D8-066C-07D6-7414-A485B09F2EDA}"/>
                    </a:ext>
                  </a:extLst>
                </p:cNvPr>
                <p:cNvSpPr txBox="1"/>
                <p:nvPr/>
              </p:nvSpPr>
              <p:spPr>
                <a:xfrm>
                  <a:off x="711100" y="3663298"/>
                  <a:ext cx="4236129" cy="369332"/>
                </a:xfrm>
                <a:prstGeom prst="rect">
                  <a:avLst/>
                </a:prstGeom>
                <a:noFill/>
              </p:spPr>
              <p:txBody>
                <a:bodyPr wrap="square" lIns="0" tIns="0" rIns="0" bIns="0">
                  <a:spAutoFit/>
                </a:bodyPr>
                <a:lstStyle/>
                <a:p>
                  <a:pPr>
                    <a:buClrTx/>
                  </a:pPr>
                  <a:r>
                    <a:rPr lang="en-IN" sz="1200" kern="1200">
                      <a:solidFill>
                        <a:srgbClr val="0E0E0E"/>
                      </a:solidFill>
                      <a:ea typeface="+mn-ea"/>
                      <a:cs typeface="+mn-cs"/>
                    </a:rPr>
                    <a:t>Manual handling of emails leads to slow query resolution and customer dissatisfaction</a:t>
                  </a:r>
                </a:p>
              </p:txBody>
            </p:sp>
            <p:sp>
              <p:nvSpPr>
                <p:cNvPr id="12" name="TextBox 11">
                  <a:extLst>
                    <a:ext uri="{FF2B5EF4-FFF2-40B4-BE49-F238E27FC236}">
                      <a16:creationId xmlns:a16="http://schemas.microsoft.com/office/drawing/2014/main" id="{FA6F1979-BEE5-8BE7-57CF-C6EAE7EEB775}"/>
                    </a:ext>
                  </a:extLst>
                </p:cNvPr>
                <p:cNvSpPr txBox="1"/>
                <p:nvPr/>
              </p:nvSpPr>
              <p:spPr>
                <a:xfrm>
                  <a:off x="1074625" y="3218664"/>
                  <a:ext cx="3803501" cy="369329"/>
                </a:xfrm>
                <a:prstGeom prst="rect">
                  <a:avLst/>
                </a:prstGeom>
                <a:solidFill>
                  <a:schemeClr val="accent3">
                    <a:lumMod val="20000"/>
                    <a:lumOff val="80000"/>
                  </a:schemeClr>
                </a:solidFill>
              </p:spPr>
              <p:txBody>
                <a:bodyPr wrap="square" lIns="91440" tIns="0" rIns="91440" bIns="0" anchor="ctr">
                  <a:noAutofit/>
                </a:bodyPr>
                <a:lstStyle/>
                <a:p>
                  <a:pPr>
                    <a:buClrTx/>
                  </a:pPr>
                  <a:r>
                    <a:rPr lang="en-IN" sz="1200" b="1" kern="1200">
                      <a:solidFill>
                        <a:srgbClr val="74CEE2">
                          <a:lumMod val="75000"/>
                        </a:srgbClr>
                      </a:solidFill>
                      <a:ea typeface="+mn-ea"/>
                      <a:cs typeface="+mn-cs"/>
                    </a:rPr>
                    <a:t>DELAYED RESPONSE TIMES</a:t>
                  </a:r>
                  <a:endParaRPr lang="en-IN" sz="1200" kern="1200">
                    <a:solidFill>
                      <a:srgbClr val="74CEE2">
                        <a:lumMod val="75000"/>
                      </a:srgbClr>
                    </a:solidFill>
                    <a:ea typeface="+mn-ea"/>
                    <a:cs typeface="+mn-cs"/>
                  </a:endParaRPr>
                </a:p>
              </p:txBody>
            </p:sp>
            <p:cxnSp>
              <p:nvCxnSpPr>
                <p:cNvPr id="13" name="Straight Connector 12">
                  <a:extLst>
                    <a:ext uri="{FF2B5EF4-FFF2-40B4-BE49-F238E27FC236}">
                      <a16:creationId xmlns:a16="http://schemas.microsoft.com/office/drawing/2014/main" id="{9ACA36FA-BECB-49FC-5093-1233C43600C6}"/>
                    </a:ext>
                  </a:extLst>
                </p:cNvPr>
                <p:cNvCxnSpPr>
                  <a:cxnSpLocks/>
                </p:cNvCxnSpPr>
                <p:nvPr/>
              </p:nvCxnSpPr>
              <p:spPr>
                <a:xfrm>
                  <a:off x="4887270" y="3403327"/>
                  <a:ext cx="254461" cy="0"/>
                </a:xfrm>
                <a:prstGeom prst="line">
                  <a:avLst/>
                </a:prstGeom>
                <a:ln>
                  <a:solidFill>
                    <a:schemeClr val="accent3">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EB7CF59-C95A-8C74-AEF0-86519D756AE2}"/>
                    </a:ext>
                  </a:extLst>
                </p:cNvPr>
                <p:cNvSpPr/>
                <p:nvPr/>
              </p:nvSpPr>
              <p:spPr>
                <a:xfrm>
                  <a:off x="651141" y="3218665"/>
                  <a:ext cx="439723" cy="36932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Tx/>
                    <a:defRPr/>
                  </a:pPr>
                  <a:endParaRPr lang="en-US" sz="1800" kern="1200">
                    <a:solidFill>
                      <a:srgbClr val="FFFFFF"/>
                    </a:solidFill>
                    <a:latin typeface="Arial"/>
                  </a:endParaRPr>
                </a:p>
              </p:txBody>
            </p:sp>
            <p:pic>
              <p:nvPicPr>
                <p:cNvPr id="68" name="Graphic 67">
                  <a:extLst>
                    <a:ext uri="{FF2B5EF4-FFF2-40B4-BE49-F238E27FC236}">
                      <a16:creationId xmlns:a16="http://schemas.microsoft.com/office/drawing/2014/main" id="{035DBB4A-EA65-A46B-5010-371CD0526E3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8598" y="3270924"/>
                  <a:ext cx="264806" cy="264806"/>
                </a:xfrm>
                <a:prstGeom prst="rect">
                  <a:avLst/>
                </a:prstGeom>
              </p:spPr>
            </p:pic>
          </p:grpSp>
        </p:grpSp>
        <p:grpSp>
          <p:nvGrpSpPr>
            <p:cNvPr id="56" name="Group 55">
              <a:extLst>
                <a:ext uri="{FF2B5EF4-FFF2-40B4-BE49-F238E27FC236}">
                  <a16:creationId xmlns:a16="http://schemas.microsoft.com/office/drawing/2014/main" id="{EA6EE3F7-0499-1059-52A2-3EA7B23A8B0F}"/>
                </a:ext>
              </a:extLst>
            </p:cNvPr>
            <p:cNvGrpSpPr/>
            <p:nvPr/>
          </p:nvGrpSpPr>
          <p:grpSpPr>
            <a:xfrm>
              <a:off x="5744540" y="1953401"/>
              <a:ext cx="5852160" cy="418566"/>
              <a:chOff x="720237" y="1953401"/>
              <a:chExt cx="4542285" cy="418566"/>
            </a:xfrm>
          </p:grpSpPr>
          <p:sp>
            <p:nvSpPr>
              <p:cNvPr id="58" name="TextBox 57">
                <a:extLst>
                  <a:ext uri="{FF2B5EF4-FFF2-40B4-BE49-F238E27FC236}">
                    <a16:creationId xmlns:a16="http://schemas.microsoft.com/office/drawing/2014/main" id="{3B841AAA-253A-3A1E-6CD5-675DBAB2F38B}"/>
                  </a:ext>
                </a:extLst>
              </p:cNvPr>
              <p:cNvSpPr txBox="1"/>
              <p:nvPr/>
            </p:nvSpPr>
            <p:spPr>
              <a:xfrm>
                <a:off x="720237" y="1953401"/>
                <a:ext cx="4236130" cy="338554"/>
              </a:xfrm>
              <a:prstGeom prst="rect">
                <a:avLst/>
              </a:prstGeom>
              <a:noFill/>
            </p:spPr>
            <p:txBody>
              <a:bodyPr wrap="square" lIns="0">
                <a:spAutoFit/>
              </a:bodyPr>
              <a:lstStyle/>
              <a:p>
                <a:pPr defTabSz="914309">
                  <a:buClrTx/>
                  <a:defRPr/>
                </a:pPr>
                <a:r>
                  <a:rPr lang="en-US" altLang="ko-KR" sz="1600" b="1" kern="1200" dirty="0">
                    <a:gradFill flip="none" rotWithShape="1">
                      <a:gsLst>
                        <a:gs pos="20000">
                          <a:srgbClr val="7C51A1"/>
                        </a:gs>
                        <a:gs pos="0">
                          <a:srgbClr val="F15B5B"/>
                        </a:gs>
                        <a:gs pos="100000">
                          <a:srgbClr val="74CEE2"/>
                        </a:gs>
                      </a:gsLst>
                      <a:lin ang="0" scaled="1"/>
                      <a:tileRect/>
                    </a:gradFill>
                    <a:ea typeface="+mn-lt"/>
                    <a:sym typeface="+mn-lt"/>
                  </a:rPr>
                  <a:t>PROPOSED SOLUTION</a:t>
                </a:r>
              </a:p>
            </p:txBody>
          </p:sp>
          <p:grpSp>
            <p:nvGrpSpPr>
              <p:cNvPr id="59" name="Group 58">
                <a:extLst>
                  <a:ext uri="{FF2B5EF4-FFF2-40B4-BE49-F238E27FC236}">
                    <a16:creationId xmlns:a16="http://schemas.microsoft.com/office/drawing/2014/main" id="{30AC922E-AA02-3021-43B1-DCCD08F13DB6}"/>
                  </a:ext>
                </a:extLst>
              </p:cNvPr>
              <p:cNvGrpSpPr/>
              <p:nvPr/>
            </p:nvGrpSpPr>
            <p:grpSpPr>
              <a:xfrm>
                <a:off x="720237" y="2371967"/>
                <a:ext cx="4542285" cy="0"/>
                <a:chOff x="667890" y="2371967"/>
                <a:chExt cx="4542285" cy="0"/>
              </a:xfrm>
            </p:grpSpPr>
            <p:cxnSp>
              <p:nvCxnSpPr>
                <p:cNvPr id="60" name="Straight Connector 59">
                  <a:extLst>
                    <a:ext uri="{FF2B5EF4-FFF2-40B4-BE49-F238E27FC236}">
                      <a16:creationId xmlns:a16="http://schemas.microsoft.com/office/drawing/2014/main" id="{1A351C04-62AA-E1CB-58B2-4A57C3AC71D0}"/>
                    </a:ext>
                  </a:extLst>
                </p:cNvPr>
                <p:cNvCxnSpPr>
                  <a:cxnSpLocks/>
                </p:cNvCxnSpPr>
                <p:nvPr/>
              </p:nvCxnSpPr>
              <p:spPr>
                <a:xfrm>
                  <a:off x="667890" y="2371967"/>
                  <a:ext cx="45422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C9EB530-4DAE-AE39-6719-5C47F6CBE2D5}"/>
                    </a:ext>
                  </a:extLst>
                </p:cNvPr>
                <p:cNvCxnSpPr>
                  <a:cxnSpLocks/>
                </p:cNvCxnSpPr>
                <p:nvPr/>
              </p:nvCxnSpPr>
              <p:spPr>
                <a:xfrm>
                  <a:off x="667890" y="2371967"/>
                  <a:ext cx="193775" cy="0"/>
                </a:xfrm>
                <a:prstGeom prst="line">
                  <a:avLst/>
                </a:prstGeom>
                <a:ln w="60325" cap="rnd">
                  <a:solidFill>
                    <a:schemeClr val="accent6"/>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75783379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497F5-D81B-C4F6-FD26-D444320C643F}"/>
            </a:ext>
          </a:extLst>
        </p:cNvPr>
        <p:cNvGrpSpPr/>
        <p:nvPr/>
      </p:nvGrpSpPr>
      <p:grpSpPr>
        <a:xfrm>
          <a:off x="0" y="0"/>
          <a:ext cx="0" cy="0"/>
          <a:chOff x="0" y="0"/>
          <a:chExt cx="0" cy="0"/>
        </a:xfrm>
      </p:grpSpPr>
      <p:grpSp>
        <p:nvGrpSpPr>
          <p:cNvPr id="1079" name="Group 1078">
            <a:extLst>
              <a:ext uri="{FF2B5EF4-FFF2-40B4-BE49-F238E27FC236}">
                <a16:creationId xmlns:a16="http://schemas.microsoft.com/office/drawing/2014/main" id="{1C08A6DC-3AF6-1364-6F92-B74A80297A69}"/>
              </a:ext>
            </a:extLst>
          </p:cNvPr>
          <p:cNvGrpSpPr/>
          <p:nvPr/>
        </p:nvGrpSpPr>
        <p:grpSpPr>
          <a:xfrm flipV="1">
            <a:off x="10033968" y="2132157"/>
            <a:ext cx="56120" cy="166194"/>
            <a:chOff x="10041233" y="2038331"/>
            <a:chExt cx="56120" cy="356249"/>
          </a:xfrm>
        </p:grpSpPr>
        <p:sp>
          <p:nvSpPr>
            <p:cNvPr id="1077" name="Rectangle 1076">
              <a:extLst>
                <a:ext uri="{FF2B5EF4-FFF2-40B4-BE49-F238E27FC236}">
                  <a16:creationId xmlns:a16="http://schemas.microsoft.com/office/drawing/2014/main" id="{82F73269-EA1C-DDB9-F49D-0C33FE089A27}"/>
                </a:ext>
              </a:extLst>
            </p:cNvPr>
            <p:cNvSpPr/>
            <p:nvPr/>
          </p:nvSpPr>
          <p:spPr>
            <a:xfrm>
              <a:off x="10041233" y="228598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Rectangle 1077">
              <a:extLst>
                <a:ext uri="{FF2B5EF4-FFF2-40B4-BE49-F238E27FC236}">
                  <a16:creationId xmlns:a16="http://schemas.microsoft.com/office/drawing/2014/main" id="{62609173-0FE1-6947-C4DB-EA7C79896464}"/>
                </a:ext>
              </a:extLst>
            </p:cNvPr>
            <p:cNvSpPr/>
            <p:nvPr/>
          </p:nvSpPr>
          <p:spPr>
            <a:xfrm>
              <a:off x="10041233" y="203833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6" name="Rounded Rectangle 1187">
            <a:extLst>
              <a:ext uri="{FF2B5EF4-FFF2-40B4-BE49-F238E27FC236}">
                <a16:creationId xmlns:a16="http://schemas.microsoft.com/office/drawing/2014/main" id="{CA916185-D54E-9FCF-D1D3-05884E34095B}"/>
              </a:ext>
            </a:extLst>
          </p:cNvPr>
          <p:cNvSpPr/>
          <p:nvPr/>
        </p:nvSpPr>
        <p:spPr>
          <a:xfrm>
            <a:off x="9390746" y="1108365"/>
            <a:ext cx="2477404" cy="4002582"/>
          </a:xfrm>
          <a:prstGeom prst="roundRect">
            <a:avLst>
              <a:gd name="adj" fmla="val 7440"/>
            </a:avLst>
          </a:prstGeom>
          <a:solidFill>
            <a:schemeClr val="accent3">
              <a:lumMod val="20000"/>
              <a:lumOff val="80000"/>
              <a:alpha val="25000"/>
            </a:schemeClr>
          </a:solidFill>
          <a:ln w="9525">
            <a:solidFill>
              <a:schemeClr val="accent3">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50" b="1">
                <a:solidFill>
                  <a:schemeClr val="accent3">
                    <a:lumMod val="75000"/>
                  </a:schemeClr>
                </a:solidFill>
                <a:latin typeface="Arial"/>
              </a:rPr>
              <a:t>RESPONSE PROCESSING</a:t>
            </a:r>
          </a:p>
          <a:p>
            <a:pPr algn="ctr"/>
            <a:r>
              <a:rPr lang="en-US" sz="1050" b="1">
                <a:solidFill>
                  <a:schemeClr val="accent3">
                    <a:lumMod val="75000"/>
                  </a:schemeClr>
                </a:solidFill>
                <a:latin typeface="Arial"/>
              </a:rPr>
              <a:t>PIPELINES</a:t>
            </a:r>
          </a:p>
        </p:txBody>
      </p:sp>
      <p:sp>
        <p:nvSpPr>
          <p:cNvPr id="1467" name="Rounded Rectangle 1195">
            <a:extLst>
              <a:ext uri="{FF2B5EF4-FFF2-40B4-BE49-F238E27FC236}">
                <a16:creationId xmlns:a16="http://schemas.microsoft.com/office/drawing/2014/main" id="{6BDFD70A-0F7F-762F-8FAD-92899F06F0A5}"/>
              </a:ext>
            </a:extLst>
          </p:cNvPr>
          <p:cNvSpPr/>
          <p:nvPr/>
        </p:nvSpPr>
        <p:spPr>
          <a:xfrm>
            <a:off x="5438040" y="1045684"/>
            <a:ext cx="3416877" cy="4002587"/>
          </a:xfrm>
          <a:prstGeom prst="roundRect">
            <a:avLst>
              <a:gd name="adj" fmla="val 5730"/>
            </a:avLst>
          </a:prstGeom>
          <a:solidFill>
            <a:schemeClr val="accent3">
              <a:lumMod val="20000"/>
              <a:lumOff val="80000"/>
              <a:alpha val="25000"/>
            </a:schemeClr>
          </a:solidFill>
          <a:ln w="9525">
            <a:solidFill>
              <a:schemeClr val="accent3">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50" b="1">
                <a:solidFill>
                  <a:schemeClr val="accent3">
                    <a:lumMod val="75000"/>
                  </a:schemeClr>
                </a:solidFill>
                <a:latin typeface="Arial"/>
              </a:rPr>
              <a:t>BACKEND PROCESSING</a:t>
            </a:r>
            <a:br>
              <a:rPr lang="en-US" sz="1050" b="1">
                <a:solidFill>
                  <a:schemeClr val="accent3">
                    <a:lumMod val="75000"/>
                  </a:schemeClr>
                </a:solidFill>
                <a:latin typeface="Arial"/>
              </a:rPr>
            </a:br>
            <a:r>
              <a:rPr lang="en-US" sz="1050" b="1">
                <a:solidFill>
                  <a:schemeClr val="accent3">
                    <a:lumMod val="75000"/>
                  </a:schemeClr>
                </a:solidFill>
                <a:latin typeface="Arial"/>
              </a:rPr>
              <a:t>PIPELINES</a:t>
            </a:r>
          </a:p>
        </p:txBody>
      </p:sp>
      <p:sp>
        <p:nvSpPr>
          <p:cNvPr id="1468" name="Rounded Rectangle 1196">
            <a:extLst>
              <a:ext uri="{FF2B5EF4-FFF2-40B4-BE49-F238E27FC236}">
                <a16:creationId xmlns:a16="http://schemas.microsoft.com/office/drawing/2014/main" id="{FFCC32F0-0D52-C79D-238F-F47346F9DD26}"/>
              </a:ext>
            </a:extLst>
          </p:cNvPr>
          <p:cNvSpPr/>
          <p:nvPr/>
        </p:nvSpPr>
        <p:spPr>
          <a:xfrm>
            <a:off x="1849556" y="1108365"/>
            <a:ext cx="1731844" cy="4002588"/>
          </a:xfrm>
          <a:prstGeom prst="roundRect">
            <a:avLst>
              <a:gd name="adj" fmla="val 11598"/>
            </a:avLst>
          </a:prstGeom>
          <a:solidFill>
            <a:schemeClr val="accent3">
              <a:lumMod val="20000"/>
              <a:lumOff val="80000"/>
              <a:alpha val="25000"/>
            </a:schemeClr>
          </a:solidFill>
          <a:ln w="9525">
            <a:solidFill>
              <a:schemeClr val="accent3">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50" b="1">
                <a:solidFill>
                  <a:schemeClr val="accent3">
                    <a:lumMod val="75000"/>
                  </a:schemeClr>
                </a:solidFill>
                <a:latin typeface="Arial"/>
              </a:rPr>
              <a:t>EMAIL PROCESSING</a:t>
            </a:r>
          </a:p>
          <a:p>
            <a:pPr algn="ctr"/>
            <a:r>
              <a:rPr lang="en-US" sz="1050" b="1">
                <a:solidFill>
                  <a:schemeClr val="accent3">
                    <a:lumMod val="75000"/>
                  </a:schemeClr>
                </a:solidFill>
                <a:latin typeface="Arial"/>
              </a:rPr>
              <a:t>PIPELINES</a:t>
            </a:r>
          </a:p>
        </p:txBody>
      </p:sp>
      <p:sp>
        <p:nvSpPr>
          <p:cNvPr id="3" name="Title 2">
            <a:extLst>
              <a:ext uri="{FF2B5EF4-FFF2-40B4-BE49-F238E27FC236}">
                <a16:creationId xmlns:a16="http://schemas.microsoft.com/office/drawing/2014/main" id="{E9D4CD21-0DE1-D795-3CD1-6CFB43872F79}"/>
              </a:ext>
            </a:extLst>
          </p:cNvPr>
          <p:cNvSpPr>
            <a:spLocks noGrp="1"/>
          </p:cNvSpPr>
          <p:nvPr>
            <p:ph type="ctrTitle"/>
          </p:nvPr>
        </p:nvSpPr>
        <p:spPr/>
        <p:txBody>
          <a:bodyPr/>
          <a:lstStyle/>
          <a:p>
            <a:r>
              <a:rPr lang="en-US"/>
              <a:t>Proposed Solution Workflow</a:t>
            </a:r>
          </a:p>
        </p:txBody>
      </p:sp>
      <p:sp>
        <p:nvSpPr>
          <p:cNvPr id="1055" name="Rectangle 3">
            <a:extLst>
              <a:ext uri="{FF2B5EF4-FFF2-40B4-BE49-F238E27FC236}">
                <a16:creationId xmlns:a16="http://schemas.microsoft.com/office/drawing/2014/main" id="{E18B2671-BF1E-155D-34CA-E85A012B87C7}"/>
              </a:ext>
            </a:extLst>
          </p:cNvPr>
          <p:cNvSpPr>
            <a:spLocks noChangeArrowheads="1"/>
          </p:cNvSpPr>
          <p:nvPr/>
        </p:nvSpPr>
        <p:spPr bwMode="auto">
          <a:xfrm>
            <a:off x="0" y="0"/>
            <a:ext cx="12193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1441" name="Group 1440">
            <a:extLst>
              <a:ext uri="{FF2B5EF4-FFF2-40B4-BE49-F238E27FC236}">
                <a16:creationId xmlns:a16="http://schemas.microsoft.com/office/drawing/2014/main" id="{97D6E046-3CF8-2657-D843-A70C5DBAD026}"/>
              </a:ext>
            </a:extLst>
          </p:cNvPr>
          <p:cNvGrpSpPr/>
          <p:nvPr/>
        </p:nvGrpSpPr>
        <p:grpSpPr>
          <a:xfrm>
            <a:off x="9543001" y="5114203"/>
            <a:ext cx="541815" cy="661928"/>
            <a:chOff x="3503233" y="3722895"/>
            <a:chExt cx="554349" cy="679986"/>
          </a:xfrm>
        </p:grpSpPr>
        <p:sp>
          <p:nvSpPr>
            <p:cNvPr id="1442" name="TextBox 1441">
              <a:extLst>
                <a:ext uri="{FF2B5EF4-FFF2-40B4-BE49-F238E27FC236}">
                  <a16:creationId xmlns:a16="http://schemas.microsoft.com/office/drawing/2014/main" id="{C552968C-CE72-6749-C4D2-F2D92979FDC8}"/>
                </a:ext>
              </a:extLst>
            </p:cNvPr>
            <p:cNvSpPr txBox="1"/>
            <p:nvPr/>
          </p:nvSpPr>
          <p:spPr>
            <a:xfrm>
              <a:off x="3503233" y="4181560"/>
              <a:ext cx="554349" cy="221321"/>
            </a:xfrm>
            <a:prstGeom prst="rect">
              <a:avLst/>
            </a:prstGeom>
            <a:noFill/>
          </p:spPr>
          <p:txBody>
            <a:bodyPr wrap="none" lIns="0" tIns="0" rIns="0" bIns="0" rtlCol="0">
              <a:spAutoFit/>
            </a:bodyPr>
            <a:lstStyle/>
            <a:p>
              <a:pPr algn="ctr"/>
              <a:r>
                <a:rPr lang="en-US" sz="700"/>
                <a:t>EMAIL PUSH</a:t>
              </a:r>
              <a:br>
                <a:rPr lang="en-US" sz="700"/>
              </a:br>
              <a:r>
                <a:rPr lang="en-US" sz="700"/>
                <a:t>AGENT</a:t>
              </a:r>
            </a:p>
          </p:txBody>
        </p:sp>
        <p:pic>
          <p:nvPicPr>
            <p:cNvPr id="1443" name="Graphic 1442" descr="Robot with solid fill">
              <a:extLst>
                <a:ext uri="{FF2B5EF4-FFF2-40B4-BE49-F238E27FC236}">
                  <a16:creationId xmlns:a16="http://schemas.microsoft.com/office/drawing/2014/main" id="{3706D578-DBF1-4B78-B76B-DC933BA949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4433" y="3722895"/>
              <a:ext cx="471950" cy="471950"/>
            </a:xfrm>
            <a:prstGeom prst="rect">
              <a:avLst/>
            </a:prstGeom>
          </p:spPr>
        </p:pic>
      </p:grpSp>
      <p:sp>
        <p:nvSpPr>
          <p:cNvPr id="1448" name="Rounded Rectangle 1">
            <a:extLst>
              <a:ext uri="{FF2B5EF4-FFF2-40B4-BE49-F238E27FC236}">
                <a16:creationId xmlns:a16="http://schemas.microsoft.com/office/drawing/2014/main" id="{1D47A07E-3F23-E717-5039-8C706F56B879}"/>
              </a:ext>
            </a:extLst>
          </p:cNvPr>
          <p:cNvSpPr/>
          <p:nvPr/>
        </p:nvSpPr>
        <p:spPr>
          <a:xfrm>
            <a:off x="300875" y="2708398"/>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RECEIVED IN INBOX</a:t>
            </a:r>
            <a:endParaRPr lang="en-US" sz="900" b="1"/>
          </a:p>
        </p:txBody>
      </p:sp>
      <p:sp>
        <p:nvSpPr>
          <p:cNvPr id="1449" name="Rounded Rectangle 9">
            <a:extLst>
              <a:ext uri="{FF2B5EF4-FFF2-40B4-BE49-F238E27FC236}">
                <a16:creationId xmlns:a16="http://schemas.microsoft.com/office/drawing/2014/main" id="{0CBD48EB-0A28-17F3-9E6F-AE6B727EC73E}"/>
              </a:ext>
            </a:extLst>
          </p:cNvPr>
          <p:cNvSpPr/>
          <p:nvPr/>
        </p:nvSpPr>
        <p:spPr>
          <a:xfrm>
            <a:off x="2109417" y="1982227"/>
            <a:ext cx="1216036" cy="5464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EMAIL STORED IN BLOB</a:t>
            </a:r>
            <a:endParaRPr lang="en-US" sz="900" b="1" dirty="0"/>
          </a:p>
        </p:txBody>
      </p:sp>
      <p:sp>
        <p:nvSpPr>
          <p:cNvPr id="1450" name="Rounded Rectangle 12">
            <a:extLst>
              <a:ext uri="{FF2B5EF4-FFF2-40B4-BE49-F238E27FC236}">
                <a16:creationId xmlns:a16="http://schemas.microsoft.com/office/drawing/2014/main" id="{823490D2-DC30-0DD7-52F0-451919DD7DDF}"/>
              </a:ext>
            </a:extLst>
          </p:cNvPr>
          <p:cNvSpPr/>
          <p:nvPr/>
        </p:nvSpPr>
        <p:spPr>
          <a:xfrm>
            <a:off x="2106242" y="3885365"/>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RESPONSIBLE </a:t>
            </a:r>
            <a:br>
              <a:rPr lang="en-US" sz="900" b="1" dirty="0">
                <a:solidFill>
                  <a:schemeClr val="bg1"/>
                </a:solidFill>
              </a:rPr>
            </a:br>
            <a:r>
              <a:rPr lang="en-US" sz="900" b="1" dirty="0">
                <a:solidFill>
                  <a:schemeClr val="bg1"/>
                </a:solidFill>
              </a:rPr>
              <a:t>AI</a:t>
            </a:r>
            <a:endParaRPr lang="en-US" sz="900" dirty="0">
              <a:solidFill>
                <a:schemeClr val="tx1"/>
              </a:solidFill>
            </a:endParaRPr>
          </a:p>
        </p:txBody>
      </p:sp>
      <p:sp>
        <p:nvSpPr>
          <p:cNvPr id="1451" name="Rectangle 1450">
            <a:extLst>
              <a:ext uri="{FF2B5EF4-FFF2-40B4-BE49-F238E27FC236}">
                <a16:creationId xmlns:a16="http://schemas.microsoft.com/office/drawing/2014/main" id="{AFFA6137-5126-A28D-E249-2FF361AD619B}"/>
              </a:ext>
            </a:extLst>
          </p:cNvPr>
          <p:cNvSpPr/>
          <p:nvPr/>
        </p:nvSpPr>
        <p:spPr>
          <a:xfrm>
            <a:off x="4025120" y="2220967"/>
            <a:ext cx="1216036" cy="546450"/>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900" b="1">
                <a:solidFill>
                  <a:srgbClr val="FFFFFF"/>
                </a:solidFill>
              </a:rPr>
              <a:t>ROUTING</a:t>
            </a:r>
          </a:p>
        </p:txBody>
      </p:sp>
      <p:sp>
        <p:nvSpPr>
          <p:cNvPr id="1453" name="Rounded Rectangle 26">
            <a:extLst>
              <a:ext uri="{FF2B5EF4-FFF2-40B4-BE49-F238E27FC236}">
                <a16:creationId xmlns:a16="http://schemas.microsoft.com/office/drawing/2014/main" id="{EA638B8A-6DFB-C7B5-AA7F-73DA74DBF763}"/>
              </a:ext>
            </a:extLst>
          </p:cNvPr>
          <p:cNvSpPr/>
          <p:nvPr/>
        </p:nvSpPr>
        <p:spPr>
          <a:xfrm>
            <a:off x="5915188" y="4215129"/>
            <a:ext cx="1105487" cy="54645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dirty="0">
                <a:solidFill>
                  <a:srgbClr val="FFFFFF"/>
                </a:solidFill>
              </a:rPr>
              <a:t>ERYL</a:t>
            </a:r>
            <a:br>
              <a:rPr lang="en-US" sz="900" b="1" dirty="0">
                <a:solidFill>
                  <a:srgbClr val="FFFFFF"/>
                </a:solidFill>
              </a:rPr>
            </a:br>
            <a:r>
              <a:rPr lang="en-US" sz="900" b="1" dirty="0">
                <a:solidFill>
                  <a:srgbClr val="FFFFFF"/>
                </a:solidFill>
              </a:rPr>
              <a:t>PIPELINE</a:t>
            </a:r>
          </a:p>
        </p:txBody>
      </p:sp>
      <p:sp>
        <p:nvSpPr>
          <p:cNvPr id="1454" name="Rounded Rectangle 61">
            <a:extLst>
              <a:ext uri="{FF2B5EF4-FFF2-40B4-BE49-F238E27FC236}">
                <a16:creationId xmlns:a16="http://schemas.microsoft.com/office/drawing/2014/main" id="{D0690883-F1AA-A63A-31A1-BFB092443583}"/>
              </a:ext>
            </a:extLst>
          </p:cNvPr>
          <p:cNvSpPr/>
          <p:nvPr/>
        </p:nvSpPr>
        <p:spPr>
          <a:xfrm>
            <a:off x="2107460" y="2933797"/>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CONTENT RETRIEVED</a:t>
            </a:r>
          </a:p>
        </p:txBody>
      </p:sp>
      <p:sp>
        <p:nvSpPr>
          <p:cNvPr id="1455" name="Rounded Rectangle 64">
            <a:extLst>
              <a:ext uri="{FF2B5EF4-FFF2-40B4-BE49-F238E27FC236}">
                <a16:creationId xmlns:a16="http://schemas.microsoft.com/office/drawing/2014/main" id="{F83452EC-5E2D-DC06-DD95-7D72DEE0A761}"/>
              </a:ext>
            </a:extLst>
          </p:cNvPr>
          <p:cNvSpPr/>
          <p:nvPr/>
        </p:nvSpPr>
        <p:spPr>
          <a:xfrm>
            <a:off x="10033968" y="1942029"/>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sz="900" b="1">
                <a:solidFill>
                  <a:schemeClr val="bg1"/>
                </a:solidFill>
              </a:rPr>
              <a:t>EMAIL RESPONSE</a:t>
            </a:r>
            <a:br>
              <a:rPr lang="en-US" sz="900" b="1">
                <a:solidFill>
                  <a:schemeClr val="bg1"/>
                </a:solidFill>
              </a:rPr>
            </a:br>
            <a:r>
              <a:rPr lang="en-US" sz="900" b="1">
                <a:solidFill>
                  <a:schemeClr val="bg1"/>
                </a:solidFill>
              </a:rPr>
              <a:t>BUILDER</a:t>
            </a:r>
          </a:p>
        </p:txBody>
      </p:sp>
      <p:sp>
        <p:nvSpPr>
          <p:cNvPr id="1456" name="Rounded Rectangle 74">
            <a:extLst>
              <a:ext uri="{FF2B5EF4-FFF2-40B4-BE49-F238E27FC236}">
                <a16:creationId xmlns:a16="http://schemas.microsoft.com/office/drawing/2014/main" id="{163A0E67-F3AE-4BD5-55C6-55289C537948}"/>
              </a:ext>
            </a:extLst>
          </p:cNvPr>
          <p:cNvSpPr/>
          <p:nvPr/>
        </p:nvSpPr>
        <p:spPr>
          <a:xfrm>
            <a:off x="10033968" y="3898492"/>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RESPONSE </a:t>
            </a:r>
            <a:br>
              <a:rPr lang="en-US" sz="900" b="1">
                <a:solidFill>
                  <a:schemeClr val="bg1"/>
                </a:solidFill>
              </a:rPr>
            </a:br>
            <a:r>
              <a:rPr lang="en-US" sz="900" b="1">
                <a:solidFill>
                  <a:schemeClr val="bg1"/>
                </a:solidFill>
              </a:rPr>
              <a:t>TO USER</a:t>
            </a:r>
            <a:endParaRPr lang="en-US" sz="900">
              <a:solidFill>
                <a:schemeClr val="tx1"/>
              </a:solidFill>
            </a:endParaRPr>
          </a:p>
        </p:txBody>
      </p:sp>
      <p:sp>
        <p:nvSpPr>
          <p:cNvPr id="1457" name="Rounded Rectangle 85">
            <a:extLst>
              <a:ext uri="{FF2B5EF4-FFF2-40B4-BE49-F238E27FC236}">
                <a16:creationId xmlns:a16="http://schemas.microsoft.com/office/drawing/2014/main" id="{7D8A172B-1460-79A4-680F-36D21E9E7E6C}"/>
              </a:ext>
            </a:extLst>
          </p:cNvPr>
          <p:cNvSpPr/>
          <p:nvPr/>
        </p:nvSpPr>
        <p:spPr>
          <a:xfrm>
            <a:off x="10033968" y="2927643"/>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1452" name="Rounded Rectangle 25">
            <a:extLst>
              <a:ext uri="{FF2B5EF4-FFF2-40B4-BE49-F238E27FC236}">
                <a16:creationId xmlns:a16="http://schemas.microsoft.com/office/drawing/2014/main" id="{99BE7138-603B-3617-D9B4-2595C9BC60C4}"/>
              </a:ext>
            </a:extLst>
          </p:cNvPr>
          <p:cNvSpPr/>
          <p:nvPr/>
        </p:nvSpPr>
        <p:spPr>
          <a:xfrm>
            <a:off x="5917595" y="2453197"/>
            <a:ext cx="1105487" cy="54645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a:solidFill>
                  <a:schemeClr val="bg1"/>
                </a:solidFill>
              </a:rPr>
              <a:t>QUIN</a:t>
            </a:r>
            <a:br>
              <a:rPr lang="en-US" sz="900" b="1">
                <a:solidFill>
                  <a:schemeClr val="bg1"/>
                </a:solidFill>
              </a:rPr>
            </a:br>
            <a:r>
              <a:rPr lang="en-US" sz="900" b="1">
                <a:solidFill>
                  <a:schemeClr val="bg1"/>
                </a:solidFill>
              </a:rPr>
              <a:t>PIPELINE</a:t>
            </a:r>
          </a:p>
        </p:txBody>
      </p:sp>
      <p:sp>
        <p:nvSpPr>
          <p:cNvPr id="1464" name="Rectangle: Rounded Corners 1463">
            <a:extLst>
              <a:ext uri="{FF2B5EF4-FFF2-40B4-BE49-F238E27FC236}">
                <a16:creationId xmlns:a16="http://schemas.microsoft.com/office/drawing/2014/main" id="{B55959ED-00AC-6C97-5CE6-C27DC7799FD2}"/>
              </a:ext>
            </a:extLst>
          </p:cNvPr>
          <p:cNvSpPr/>
          <p:nvPr/>
        </p:nvSpPr>
        <p:spPr>
          <a:xfrm>
            <a:off x="7560282" y="2135660"/>
            <a:ext cx="969072" cy="300513"/>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SQL SERVER</a:t>
            </a:r>
          </a:p>
        </p:txBody>
      </p:sp>
      <p:sp>
        <p:nvSpPr>
          <p:cNvPr id="1463" name="Rectangle: Rounded Corners 1462">
            <a:extLst>
              <a:ext uri="{FF2B5EF4-FFF2-40B4-BE49-F238E27FC236}">
                <a16:creationId xmlns:a16="http://schemas.microsoft.com/office/drawing/2014/main" id="{B60604C8-D726-3D1A-7FA2-4ED987CD0DC2}"/>
              </a:ext>
            </a:extLst>
          </p:cNvPr>
          <p:cNvSpPr/>
          <p:nvPr/>
        </p:nvSpPr>
        <p:spPr>
          <a:xfrm>
            <a:off x="7560282" y="2570800"/>
            <a:ext cx="969072" cy="300513"/>
          </a:xfrm>
          <a:prstGeom prst="roundRect">
            <a:avLst>
              <a:gd name="adj" fmla="val 5000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t>SAP</a:t>
            </a:r>
          </a:p>
        </p:txBody>
      </p:sp>
      <p:sp>
        <p:nvSpPr>
          <p:cNvPr id="1462" name="Rectangle: Rounded Corners 1461">
            <a:extLst>
              <a:ext uri="{FF2B5EF4-FFF2-40B4-BE49-F238E27FC236}">
                <a16:creationId xmlns:a16="http://schemas.microsoft.com/office/drawing/2014/main" id="{63260CB8-4C83-D262-0A51-8101390F5F74}"/>
              </a:ext>
            </a:extLst>
          </p:cNvPr>
          <p:cNvSpPr/>
          <p:nvPr/>
        </p:nvSpPr>
        <p:spPr>
          <a:xfrm>
            <a:off x="7560282" y="3005941"/>
            <a:ext cx="969072" cy="300513"/>
          </a:xfrm>
          <a:prstGeom prst="roundRect">
            <a:avLst>
              <a:gd name="adj" fmla="val 5000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b="1" i="0" u="none" strike="noStrike" dirty="0">
                <a:solidFill>
                  <a:schemeClr val="bg1"/>
                </a:solidFill>
                <a:effectLst/>
              </a:rPr>
              <a:t>SALESFORCE</a:t>
            </a:r>
            <a:endParaRPr lang="en-US" sz="900" b="1" dirty="0">
              <a:solidFill>
                <a:schemeClr val="bg1"/>
              </a:solidFill>
            </a:endParaRPr>
          </a:p>
        </p:txBody>
      </p:sp>
      <p:sp>
        <p:nvSpPr>
          <p:cNvPr id="1465" name="Rectangle: Rounded Corners 1464">
            <a:extLst>
              <a:ext uri="{FF2B5EF4-FFF2-40B4-BE49-F238E27FC236}">
                <a16:creationId xmlns:a16="http://schemas.microsoft.com/office/drawing/2014/main" id="{F34B38BC-58A2-1DBB-0F99-98FA72045721}"/>
              </a:ext>
            </a:extLst>
          </p:cNvPr>
          <p:cNvSpPr/>
          <p:nvPr/>
        </p:nvSpPr>
        <p:spPr>
          <a:xfrm>
            <a:off x="7560282" y="3899173"/>
            <a:ext cx="969072" cy="300513"/>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DOCs | PDFs</a:t>
            </a:r>
          </a:p>
        </p:txBody>
      </p:sp>
      <p:cxnSp>
        <p:nvCxnSpPr>
          <p:cNvPr id="1026" name="Connector: Elbow 1025">
            <a:extLst>
              <a:ext uri="{FF2B5EF4-FFF2-40B4-BE49-F238E27FC236}">
                <a16:creationId xmlns:a16="http://schemas.microsoft.com/office/drawing/2014/main" id="{1189E0A5-4ACF-EF2C-6550-3225CCFC6824}"/>
              </a:ext>
            </a:extLst>
          </p:cNvPr>
          <p:cNvCxnSpPr>
            <a:stCxn id="1448" idx="3"/>
            <a:endCxn id="1449" idx="1"/>
          </p:cNvCxnSpPr>
          <p:nvPr/>
        </p:nvCxnSpPr>
        <p:spPr>
          <a:xfrm flipV="1">
            <a:off x="1516911" y="2255452"/>
            <a:ext cx="592506" cy="726171"/>
          </a:xfrm>
          <a:prstGeom prst="bentConnector3">
            <a:avLst>
              <a:gd name="adj1" fmla="val 3040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9F774154-2D6F-9AD7-CA47-F5B490125AA7}"/>
              </a:ext>
            </a:extLst>
          </p:cNvPr>
          <p:cNvCxnSpPr>
            <a:cxnSpLocks/>
            <a:stCxn id="1450" idx="3"/>
            <a:endCxn id="1028" idx="1"/>
          </p:cNvCxnSpPr>
          <p:nvPr/>
        </p:nvCxnSpPr>
        <p:spPr>
          <a:xfrm>
            <a:off x="3322278" y="4158590"/>
            <a:ext cx="702842" cy="524759"/>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28" name="Diamond 1027">
            <a:extLst>
              <a:ext uri="{FF2B5EF4-FFF2-40B4-BE49-F238E27FC236}">
                <a16:creationId xmlns:a16="http://schemas.microsoft.com/office/drawing/2014/main" id="{9CBDBB79-D57D-8435-0DC3-836105835C84}"/>
              </a:ext>
            </a:extLst>
          </p:cNvPr>
          <p:cNvSpPr/>
          <p:nvPr/>
        </p:nvSpPr>
        <p:spPr>
          <a:xfrm>
            <a:off x="4025120" y="4320264"/>
            <a:ext cx="1216036" cy="726170"/>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dirty="0">
                <a:solidFill>
                  <a:sysClr val="windowText" lastClr="000000"/>
                </a:solidFill>
              </a:rPr>
              <a:t>Email </a:t>
            </a:r>
            <a:br>
              <a:rPr lang="en-US" sz="900" b="1" dirty="0">
                <a:solidFill>
                  <a:sysClr val="windowText" lastClr="000000"/>
                </a:solidFill>
              </a:rPr>
            </a:br>
            <a:r>
              <a:rPr lang="en-US" sz="900" b="1" dirty="0">
                <a:solidFill>
                  <a:sysClr val="windowText" lastClr="000000"/>
                </a:solidFill>
              </a:rPr>
              <a:t>Content</a:t>
            </a:r>
            <a:br>
              <a:rPr lang="en-US" sz="900" b="1" dirty="0">
                <a:solidFill>
                  <a:sysClr val="windowText" lastClr="000000"/>
                </a:solidFill>
              </a:rPr>
            </a:br>
            <a:r>
              <a:rPr lang="en-US" sz="900" b="1" dirty="0">
                <a:solidFill>
                  <a:sysClr val="windowText" lastClr="000000"/>
                </a:solidFill>
              </a:rPr>
              <a:t>Valid?</a:t>
            </a:r>
          </a:p>
        </p:txBody>
      </p:sp>
      <p:cxnSp>
        <p:nvCxnSpPr>
          <p:cNvPr id="1033" name="Straight Arrow Connector 1032">
            <a:extLst>
              <a:ext uri="{FF2B5EF4-FFF2-40B4-BE49-F238E27FC236}">
                <a16:creationId xmlns:a16="http://schemas.microsoft.com/office/drawing/2014/main" id="{B3FD21B2-DBB6-2528-5156-809B49396E2C}"/>
              </a:ext>
            </a:extLst>
          </p:cNvPr>
          <p:cNvCxnSpPr>
            <a:stCxn id="1454" idx="2"/>
            <a:endCxn id="1450" idx="0"/>
          </p:cNvCxnSpPr>
          <p:nvPr/>
        </p:nvCxnSpPr>
        <p:spPr>
          <a:xfrm flipH="1">
            <a:off x="2714260" y="3480247"/>
            <a:ext cx="1218" cy="40511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85939D3E-FDF6-EEAA-D825-C36A77ABCA78}"/>
              </a:ext>
            </a:extLst>
          </p:cNvPr>
          <p:cNvCxnSpPr>
            <a:cxnSpLocks/>
            <a:stCxn id="1449" idx="2"/>
            <a:endCxn id="1454" idx="0"/>
          </p:cNvCxnSpPr>
          <p:nvPr/>
        </p:nvCxnSpPr>
        <p:spPr>
          <a:xfrm flipH="1">
            <a:off x="2715478" y="2528677"/>
            <a:ext cx="1957" cy="4051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Connector: Curved 1037">
            <a:extLst>
              <a:ext uri="{FF2B5EF4-FFF2-40B4-BE49-F238E27FC236}">
                <a16:creationId xmlns:a16="http://schemas.microsoft.com/office/drawing/2014/main" id="{0D1EE724-3D47-F5FB-DAF4-186C138A3FA4}"/>
              </a:ext>
            </a:extLst>
          </p:cNvPr>
          <p:cNvCxnSpPr>
            <a:cxnSpLocks/>
            <a:stCxn id="1471" idx="2"/>
            <a:endCxn id="1448" idx="0"/>
          </p:cNvCxnSpPr>
          <p:nvPr/>
        </p:nvCxnSpPr>
        <p:spPr>
          <a:xfrm rot="5400000">
            <a:off x="721353" y="2282433"/>
            <a:ext cx="613506" cy="238425"/>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8CB0E365-79FC-5E0B-3BA6-3F5078708E38}"/>
              </a:ext>
            </a:extLst>
          </p:cNvPr>
          <p:cNvCxnSpPr>
            <a:cxnSpLocks/>
            <a:stCxn id="1028" idx="2"/>
            <a:endCxn id="1078" idx="1"/>
          </p:cNvCxnSpPr>
          <p:nvPr/>
        </p:nvCxnSpPr>
        <p:spPr>
          <a:xfrm rot="5400000" flipH="1" flipV="1">
            <a:off x="5946845" y="959312"/>
            <a:ext cx="2773415" cy="5400830"/>
          </a:xfrm>
          <a:prstGeom prst="bentConnector4">
            <a:avLst>
              <a:gd name="adj1" fmla="val -8243"/>
              <a:gd name="adj2" fmla="val 8208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0235067A-4532-3650-F3EE-91ABF3B7712A}"/>
              </a:ext>
            </a:extLst>
          </p:cNvPr>
          <p:cNvCxnSpPr>
            <a:cxnSpLocks/>
            <a:endCxn id="1077" idx="1"/>
          </p:cNvCxnSpPr>
          <p:nvPr/>
        </p:nvCxnSpPr>
        <p:spPr>
          <a:xfrm flipV="1">
            <a:off x="8820152" y="2157488"/>
            <a:ext cx="1213816" cy="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1" name="Connector: Curved 1060">
            <a:extLst>
              <a:ext uri="{FF2B5EF4-FFF2-40B4-BE49-F238E27FC236}">
                <a16:creationId xmlns:a16="http://schemas.microsoft.com/office/drawing/2014/main" id="{25DD716D-9E12-D669-FCA2-EE0030D9FFA3}"/>
              </a:ext>
            </a:extLst>
          </p:cNvPr>
          <p:cNvCxnSpPr>
            <a:cxnSpLocks/>
            <a:stCxn id="1456" idx="2"/>
            <a:endCxn id="1024" idx="0"/>
          </p:cNvCxnSpPr>
          <p:nvPr/>
        </p:nvCxnSpPr>
        <p:spPr>
          <a:xfrm rot="5400000">
            <a:off x="9799172" y="4901790"/>
            <a:ext cx="1299663" cy="385966"/>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Straight Arrow Connector 1064">
            <a:extLst>
              <a:ext uri="{FF2B5EF4-FFF2-40B4-BE49-F238E27FC236}">
                <a16:creationId xmlns:a16="http://schemas.microsoft.com/office/drawing/2014/main" id="{F71DAC5E-74CE-6213-CE00-46A1541B5650}"/>
              </a:ext>
            </a:extLst>
          </p:cNvPr>
          <p:cNvCxnSpPr>
            <a:cxnSpLocks/>
            <a:stCxn id="1455" idx="2"/>
            <a:endCxn id="1457" idx="0"/>
          </p:cNvCxnSpPr>
          <p:nvPr/>
        </p:nvCxnSpPr>
        <p:spPr>
          <a:xfrm>
            <a:off x="10641986" y="2488479"/>
            <a:ext cx="0" cy="4391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9" name="Straight Arrow Connector 1068">
            <a:extLst>
              <a:ext uri="{FF2B5EF4-FFF2-40B4-BE49-F238E27FC236}">
                <a16:creationId xmlns:a16="http://schemas.microsoft.com/office/drawing/2014/main" id="{7DC3C44B-1678-4E78-22A1-E364D1D32F52}"/>
              </a:ext>
            </a:extLst>
          </p:cNvPr>
          <p:cNvCxnSpPr>
            <a:cxnSpLocks/>
            <a:stCxn id="1457" idx="2"/>
            <a:endCxn id="1456" idx="0"/>
          </p:cNvCxnSpPr>
          <p:nvPr/>
        </p:nvCxnSpPr>
        <p:spPr>
          <a:xfrm>
            <a:off x="10641986" y="3474093"/>
            <a:ext cx="0" cy="4243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9822583F-7433-0FD3-EA83-E8B065C05F90}"/>
              </a:ext>
            </a:extLst>
          </p:cNvPr>
          <p:cNvGrpSpPr/>
          <p:nvPr/>
        </p:nvGrpSpPr>
        <p:grpSpPr>
          <a:xfrm>
            <a:off x="1217188" y="3355328"/>
            <a:ext cx="541815" cy="661928"/>
            <a:chOff x="3503233" y="3722895"/>
            <a:chExt cx="554349" cy="679986"/>
          </a:xfrm>
        </p:grpSpPr>
        <p:sp>
          <p:nvSpPr>
            <p:cNvPr id="146" name="TextBox 145">
              <a:extLst>
                <a:ext uri="{FF2B5EF4-FFF2-40B4-BE49-F238E27FC236}">
                  <a16:creationId xmlns:a16="http://schemas.microsoft.com/office/drawing/2014/main" id="{86EF0E98-B323-707A-93FC-2B873E921906}"/>
                </a:ext>
              </a:extLst>
            </p:cNvPr>
            <p:cNvSpPr txBox="1"/>
            <p:nvPr/>
          </p:nvSpPr>
          <p:spPr>
            <a:xfrm>
              <a:off x="3503233" y="4181560"/>
              <a:ext cx="554349" cy="221321"/>
            </a:xfrm>
            <a:prstGeom prst="rect">
              <a:avLst/>
            </a:prstGeom>
            <a:noFill/>
          </p:spPr>
          <p:txBody>
            <a:bodyPr wrap="none" lIns="0" tIns="0" rIns="0" bIns="0" rtlCol="0">
              <a:spAutoFit/>
            </a:bodyPr>
            <a:lstStyle/>
            <a:p>
              <a:pPr algn="ctr"/>
              <a:r>
                <a:rPr lang="en-US" sz="700"/>
                <a:t>EMAIL PULL </a:t>
              </a:r>
            </a:p>
            <a:p>
              <a:pPr algn="ctr"/>
              <a:r>
                <a:rPr lang="en-US" sz="700"/>
                <a:t>AGENT</a:t>
              </a:r>
            </a:p>
          </p:txBody>
        </p:sp>
        <p:pic>
          <p:nvPicPr>
            <p:cNvPr id="147" name="Graphic 146" descr="Robot with solid fill">
              <a:extLst>
                <a:ext uri="{FF2B5EF4-FFF2-40B4-BE49-F238E27FC236}">
                  <a16:creationId xmlns:a16="http://schemas.microsoft.com/office/drawing/2014/main" id="{BCB3DD06-E5C0-FABD-03B1-07AC6A6D2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4433" y="3722895"/>
              <a:ext cx="471950" cy="471950"/>
            </a:xfrm>
            <a:prstGeom prst="rect">
              <a:avLst/>
            </a:prstGeom>
          </p:spPr>
        </p:pic>
      </p:grpSp>
      <p:grpSp>
        <p:nvGrpSpPr>
          <p:cNvPr id="4" name="Group 3">
            <a:extLst>
              <a:ext uri="{FF2B5EF4-FFF2-40B4-BE49-F238E27FC236}">
                <a16:creationId xmlns:a16="http://schemas.microsoft.com/office/drawing/2014/main" id="{F2E3E822-74BD-AE4B-4213-43C0D89E53F9}"/>
              </a:ext>
            </a:extLst>
          </p:cNvPr>
          <p:cNvGrpSpPr/>
          <p:nvPr/>
        </p:nvGrpSpPr>
        <p:grpSpPr>
          <a:xfrm>
            <a:off x="11326343" y="1880466"/>
            <a:ext cx="461278" cy="661928"/>
            <a:chOff x="11326343" y="1880466"/>
            <a:chExt cx="461278" cy="661928"/>
          </a:xfrm>
        </p:grpSpPr>
        <p:sp>
          <p:nvSpPr>
            <p:cNvPr id="163" name="TextBox 162">
              <a:extLst>
                <a:ext uri="{FF2B5EF4-FFF2-40B4-BE49-F238E27FC236}">
                  <a16:creationId xmlns:a16="http://schemas.microsoft.com/office/drawing/2014/main" id="{C5BE9274-107A-37C6-581D-B6EB348012B8}"/>
                </a:ext>
              </a:extLst>
            </p:cNvPr>
            <p:cNvSpPr txBox="1"/>
            <p:nvPr/>
          </p:nvSpPr>
          <p:spPr>
            <a:xfrm>
              <a:off x="11350996" y="2326950"/>
              <a:ext cx="411972" cy="215444"/>
            </a:xfrm>
            <a:prstGeom prst="rect">
              <a:avLst/>
            </a:prstGeom>
            <a:noFill/>
          </p:spPr>
          <p:txBody>
            <a:bodyPr wrap="none" lIns="0" tIns="0" rIns="0" bIns="0" rtlCol="0">
              <a:spAutoFit/>
            </a:bodyPr>
            <a:lstStyle/>
            <a:p>
              <a:pPr algn="ctr"/>
              <a:r>
                <a:rPr lang="en-US" sz="700"/>
                <a:t>BUILDER </a:t>
              </a:r>
              <a:br>
                <a:rPr lang="en-US" sz="700"/>
              </a:br>
              <a:r>
                <a:rPr lang="en-US" sz="700"/>
                <a:t>AGENT</a:t>
              </a:r>
            </a:p>
          </p:txBody>
        </p:sp>
        <p:pic>
          <p:nvPicPr>
            <p:cNvPr id="170" name="Graphic 169" descr="Robot with solid fill">
              <a:extLst>
                <a:ext uri="{FF2B5EF4-FFF2-40B4-BE49-F238E27FC236}">
                  <a16:creationId xmlns:a16="http://schemas.microsoft.com/office/drawing/2014/main" id="{1C4A8BC8-5FCF-DA89-9B03-35CCAFAFAB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26343" y="1880466"/>
              <a:ext cx="461278" cy="459417"/>
            </a:xfrm>
            <a:prstGeom prst="rect">
              <a:avLst/>
            </a:prstGeom>
          </p:spPr>
        </p:pic>
      </p:grpSp>
      <p:grpSp>
        <p:nvGrpSpPr>
          <p:cNvPr id="177" name="Group 176">
            <a:extLst>
              <a:ext uri="{FF2B5EF4-FFF2-40B4-BE49-F238E27FC236}">
                <a16:creationId xmlns:a16="http://schemas.microsoft.com/office/drawing/2014/main" id="{78E07AA6-DB91-CAC6-3044-2E15A3A61791}"/>
              </a:ext>
            </a:extLst>
          </p:cNvPr>
          <p:cNvGrpSpPr/>
          <p:nvPr/>
        </p:nvGrpSpPr>
        <p:grpSpPr>
          <a:xfrm>
            <a:off x="11296494" y="2820266"/>
            <a:ext cx="520976" cy="661928"/>
            <a:chOff x="11296494" y="2820266"/>
            <a:chExt cx="520976" cy="661928"/>
          </a:xfrm>
        </p:grpSpPr>
        <p:sp>
          <p:nvSpPr>
            <p:cNvPr id="166" name="TextBox 165">
              <a:extLst>
                <a:ext uri="{FF2B5EF4-FFF2-40B4-BE49-F238E27FC236}">
                  <a16:creationId xmlns:a16="http://schemas.microsoft.com/office/drawing/2014/main" id="{E7459D9A-51D8-CDEF-C9E7-5FCC47972F47}"/>
                </a:ext>
              </a:extLst>
            </p:cNvPr>
            <p:cNvSpPr txBox="1"/>
            <p:nvPr/>
          </p:nvSpPr>
          <p:spPr>
            <a:xfrm>
              <a:off x="11296494" y="3266750"/>
              <a:ext cx="520976" cy="215444"/>
            </a:xfrm>
            <a:prstGeom prst="rect">
              <a:avLst/>
            </a:prstGeom>
            <a:noFill/>
          </p:spPr>
          <p:txBody>
            <a:bodyPr wrap="none" lIns="0" tIns="0" rIns="0" bIns="0" rtlCol="0">
              <a:spAutoFit/>
            </a:bodyPr>
            <a:lstStyle/>
            <a:p>
              <a:pPr algn="ctr"/>
              <a:r>
                <a:rPr lang="en-US" sz="700"/>
                <a:t>GUARDRAIL</a:t>
              </a:r>
            </a:p>
            <a:p>
              <a:pPr algn="ctr"/>
              <a:r>
                <a:rPr lang="en-US" sz="700"/>
                <a:t>AGENT</a:t>
              </a:r>
            </a:p>
          </p:txBody>
        </p:sp>
        <p:pic>
          <p:nvPicPr>
            <p:cNvPr id="173" name="Graphic 172" descr="Robot with solid fill">
              <a:extLst>
                <a:ext uri="{FF2B5EF4-FFF2-40B4-BE49-F238E27FC236}">
                  <a16:creationId xmlns:a16="http://schemas.microsoft.com/office/drawing/2014/main" id="{50A14B2F-0C14-9F93-0760-6C9A5F04A8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26343" y="2820266"/>
              <a:ext cx="461278" cy="459417"/>
            </a:xfrm>
            <a:prstGeom prst="rect">
              <a:avLst/>
            </a:prstGeom>
          </p:spPr>
        </p:pic>
      </p:grpSp>
      <p:grpSp>
        <p:nvGrpSpPr>
          <p:cNvPr id="186" name="Group 185">
            <a:extLst>
              <a:ext uri="{FF2B5EF4-FFF2-40B4-BE49-F238E27FC236}">
                <a16:creationId xmlns:a16="http://schemas.microsoft.com/office/drawing/2014/main" id="{A77830C7-8731-27D5-5AB4-8C03EE1965E1}"/>
              </a:ext>
            </a:extLst>
          </p:cNvPr>
          <p:cNvGrpSpPr/>
          <p:nvPr/>
        </p:nvGrpSpPr>
        <p:grpSpPr>
          <a:xfrm>
            <a:off x="5418920" y="1986237"/>
            <a:ext cx="461278" cy="661928"/>
            <a:chOff x="5244899" y="1893989"/>
            <a:chExt cx="461278" cy="661928"/>
          </a:xfrm>
        </p:grpSpPr>
        <p:sp>
          <p:nvSpPr>
            <p:cNvPr id="179" name="TextBox 178">
              <a:extLst>
                <a:ext uri="{FF2B5EF4-FFF2-40B4-BE49-F238E27FC236}">
                  <a16:creationId xmlns:a16="http://schemas.microsoft.com/office/drawing/2014/main" id="{BE30A1BE-658E-18E5-5CC6-272BF48D5A47}"/>
                </a:ext>
              </a:extLst>
            </p:cNvPr>
            <p:cNvSpPr txBox="1"/>
            <p:nvPr/>
          </p:nvSpPr>
          <p:spPr>
            <a:xfrm>
              <a:off x="5321649" y="2340473"/>
              <a:ext cx="307777" cy="215444"/>
            </a:xfrm>
            <a:prstGeom prst="rect">
              <a:avLst/>
            </a:prstGeom>
            <a:noFill/>
          </p:spPr>
          <p:txBody>
            <a:bodyPr wrap="none" lIns="0" tIns="0" rIns="0" bIns="0" rtlCol="0">
              <a:spAutoFit/>
            </a:bodyPr>
            <a:lstStyle/>
            <a:p>
              <a:pPr algn="ctr"/>
              <a:r>
                <a:rPr lang="en-US" sz="700"/>
                <a:t>QUIN</a:t>
              </a:r>
              <a:br>
                <a:rPr lang="en-US" sz="700"/>
              </a:br>
              <a:r>
                <a:rPr lang="en-US" sz="700"/>
                <a:t>AGENT</a:t>
              </a:r>
            </a:p>
          </p:txBody>
        </p:sp>
        <p:pic>
          <p:nvPicPr>
            <p:cNvPr id="184" name="Graphic 183" descr="Robot with solid fill">
              <a:extLst>
                <a:ext uri="{FF2B5EF4-FFF2-40B4-BE49-F238E27FC236}">
                  <a16:creationId xmlns:a16="http://schemas.microsoft.com/office/drawing/2014/main" id="{3EDB1394-19EB-751E-2D18-BD406D67CD62}"/>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244899" y="1893989"/>
              <a:ext cx="461278" cy="459417"/>
            </a:xfrm>
            <a:prstGeom prst="rect">
              <a:avLst/>
            </a:prstGeom>
          </p:spPr>
        </p:pic>
      </p:grpSp>
      <p:cxnSp>
        <p:nvCxnSpPr>
          <p:cNvPr id="187" name="Straight Arrow Connector 186">
            <a:extLst>
              <a:ext uri="{FF2B5EF4-FFF2-40B4-BE49-F238E27FC236}">
                <a16:creationId xmlns:a16="http://schemas.microsoft.com/office/drawing/2014/main" id="{8CC68996-6854-0BF8-4840-00E38840F434}"/>
              </a:ext>
            </a:extLst>
          </p:cNvPr>
          <p:cNvCxnSpPr>
            <a:cxnSpLocks/>
            <a:stCxn id="1452" idx="3"/>
            <a:endCxn id="1059" idx="1"/>
          </p:cNvCxnSpPr>
          <p:nvPr/>
        </p:nvCxnSpPr>
        <p:spPr>
          <a:xfrm flipV="1">
            <a:off x="7023082" y="2719083"/>
            <a:ext cx="413718" cy="7339"/>
          </a:xfrm>
          <a:prstGeom prst="straightConnector1">
            <a:avLst/>
          </a:prstGeom>
          <a:ln>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55" name="Group 1154">
            <a:extLst>
              <a:ext uri="{FF2B5EF4-FFF2-40B4-BE49-F238E27FC236}">
                <a16:creationId xmlns:a16="http://schemas.microsoft.com/office/drawing/2014/main" id="{08092153-520D-EE8F-F44E-09B2E1EB9932}"/>
              </a:ext>
            </a:extLst>
          </p:cNvPr>
          <p:cNvGrpSpPr/>
          <p:nvPr/>
        </p:nvGrpSpPr>
        <p:grpSpPr>
          <a:xfrm>
            <a:off x="6901812" y="1702853"/>
            <a:ext cx="461278" cy="668278"/>
            <a:chOff x="6813706" y="1702853"/>
            <a:chExt cx="461278" cy="668278"/>
          </a:xfrm>
        </p:grpSpPr>
        <p:sp>
          <p:nvSpPr>
            <p:cNvPr id="191" name="TextBox 190">
              <a:extLst>
                <a:ext uri="{FF2B5EF4-FFF2-40B4-BE49-F238E27FC236}">
                  <a16:creationId xmlns:a16="http://schemas.microsoft.com/office/drawing/2014/main" id="{EB2FB114-1906-2DD9-607C-FC5AC1EC9F2D}"/>
                </a:ext>
              </a:extLst>
            </p:cNvPr>
            <p:cNvSpPr txBox="1"/>
            <p:nvPr/>
          </p:nvSpPr>
          <p:spPr>
            <a:xfrm>
              <a:off x="6860801" y="2155687"/>
              <a:ext cx="367088" cy="215444"/>
            </a:xfrm>
            <a:prstGeom prst="rect">
              <a:avLst/>
            </a:prstGeom>
            <a:noFill/>
          </p:spPr>
          <p:txBody>
            <a:bodyPr wrap="none" lIns="0" tIns="0" rIns="0" bIns="0" rtlCol="0">
              <a:spAutoFit/>
            </a:bodyPr>
            <a:lstStyle/>
            <a:p>
              <a:pPr algn="ctr"/>
              <a:r>
                <a:rPr lang="en-US" sz="700"/>
                <a:t>SYSTEM</a:t>
              </a:r>
              <a:br>
                <a:rPr lang="en-US" sz="700"/>
              </a:br>
              <a:r>
                <a:rPr lang="en-US" sz="700"/>
                <a:t>AGENTS</a:t>
              </a:r>
            </a:p>
          </p:txBody>
        </p:sp>
        <p:pic>
          <p:nvPicPr>
            <p:cNvPr id="1154" name="Graphic 1153" descr="Robot with solid fill">
              <a:extLst>
                <a:ext uri="{FF2B5EF4-FFF2-40B4-BE49-F238E27FC236}">
                  <a16:creationId xmlns:a16="http://schemas.microsoft.com/office/drawing/2014/main" id="{80B5B631-5391-581D-81BD-3AAC72BD22CD}"/>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6813706" y="1702853"/>
              <a:ext cx="461278" cy="459417"/>
            </a:xfrm>
            <a:prstGeom prst="rect">
              <a:avLst/>
            </a:prstGeom>
          </p:spPr>
        </p:pic>
      </p:grpSp>
      <p:grpSp>
        <p:nvGrpSpPr>
          <p:cNvPr id="23" name="Group 22">
            <a:extLst>
              <a:ext uri="{FF2B5EF4-FFF2-40B4-BE49-F238E27FC236}">
                <a16:creationId xmlns:a16="http://schemas.microsoft.com/office/drawing/2014/main" id="{54C1E187-67F6-7A7F-EAD4-848734796D34}"/>
              </a:ext>
            </a:extLst>
          </p:cNvPr>
          <p:cNvGrpSpPr/>
          <p:nvPr/>
        </p:nvGrpSpPr>
        <p:grpSpPr>
          <a:xfrm>
            <a:off x="7436800" y="1665206"/>
            <a:ext cx="1216036" cy="1755151"/>
            <a:chOff x="7436800" y="1665206"/>
            <a:chExt cx="1216036" cy="1755151"/>
          </a:xfrm>
        </p:grpSpPr>
        <p:sp>
          <p:nvSpPr>
            <p:cNvPr id="1059" name="Rounded Rectangle 23">
              <a:extLst>
                <a:ext uri="{FF2B5EF4-FFF2-40B4-BE49-F238E27FC236}">
                  <a16:creationId xmlns:a16="http://schemas.microsoft.com/office/drawing/2014/main" id="{3B127226-6860-68CD-04F3-C774267BF3B2}"/>
                </a:ext>
              </a:extLst>
            </p:cNvPr>
            <p:cNvSpPr/>
            <p:nvPr/>
          </p:nvSpPr>
          <p:spPr>
            <a:xfrm>
              <a:off x="7436800" y="2017809"/>
              <a:ext cx="1216036" cy="1402548"/>
            </a:xfrm>
            <a:prstGeom prst="roundRect">
              <a:avLst>
                <a:gd name="adj" fmla="val 9782"/>
              </a:avLst>
            </a:prstGeom>
            <a:noFill/>
            <a:ln w="9525">
              <a:solidFill>
                <a:schemeClr val="tx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7" name="TextBox 1156">
              <a:extLst>
                <a:ext uri="{FF2B5EF4-FFF2-40B4-BE49-F238E27FC236}">
                  <a16:creationId xmlns:a16="http://schemas.microsoft.com/office/drawing/2014/main" id="{5CD933EB-1375-B1E2-DC02-8BEEE1F29C56}"/>
                </a:ext>
              </a:extLst>
            </p:cNvPr>
            <p:cNvSpPr txBox="1"/>
            <p:nvPr/>
          </p:nvSpPr>
          <p:spPr>
            <a:xfrm>
              <a:off x="7664156" y="1665206"/>
              <a:ext cx="756617" cy="276999"/>
            </a:xfrm>
            <a:prstGeom prst="rect">
              <a:avLst/>
            </a:prstGeom>
            <a:noFill/>
          </p:spPr>
          <p:txBody>
            <a:bodyPr wrap="none" lIns="0" tIns="0" rIns="0" bIns="0">
              <a:spAutoFit/>
            </a:bodyPr>
            <a:lstStyle/>
            <a:p>
              <a:pPr algn="ctr"/>
              <a:r>
                <a:rPr lang="en-US" sz="900" b="1">
                  <a:solidFill>
                    <a:schemeClr val="tx1"/>
                  </a:solidFill>
                  <a:latin typeface="Arial"/>
                </a:rPr>
                <a:t>Structured</a:t>
              </a:r>
            </a:p>
            <a:p>
              <a:pPr algn="ctr"/>
              <a:r>
                <a:rPr lang="en-US" sz="900" b="1">
                  <a:solidFill>
                    <a:schemeClr val="tx1"/>
                  </a:solidFill>
                  <a:latin typeface="Arial"/>
                </a:rPr>
                <a:t>Data Systems</a:t>
              </a:r>
              <a:endParaRPr lang="en-US" sz="900">
                <a:solidFill>
                  <a:schemeClr val="tx1"/>
                </a:solidFill>
              </a:endParaRPr>
            </a:p>
          </p:txBody>
        </p:sp>
      </p:grpSp>
      <p:grpSp>
        <p:nvGrpSpPr>
          <p:cNvPr id="1158" name="Group 1157">
            <a:extLst>
              <a:ext uri="{FF2B5EF4-FFF2-40B4-BE49-F238E27FC236}">
                <a16:creationId xmlns:a16="http://schemas.microsoft.com/office/drawing/2014/main" id="{952CF1E0-F50C-90E8-F869-6AD0FF478FE9}"/>
              </a:ext>
            </a:extLst>
          </p:cNvPr>
          <p:cNvGrpSpPr/>
          <p:nvPr/>
        </p:nvGrpSpPr>
        <p:grpSpPr>
          <a:xfrm>
            <a:off x="4402499" y="1491923"/>
            <a:ext cx="461278" cy="661928"/>
            <a:chOff x="5244899" y="1893989"/>
            <a:chExt cx="461278" cy="661928"/>
          </a:xfrm>
        </p:grpSpPr>
        <p:sp>
          <p:nvSpPr>
            <p:cNvPr id="1159" name="TextBox 1158">
              <a:extLst>
                <a:ext uri="{FF2B5EF4-FFF2-40B4-BE49-F238E27FC236}">
                  <a16:creationId xmlns:a16="http://schemas.microsoft.com/office/drawing/2014/main" id="{037A8AEE-B8E8-A88B-7C65-2414E66B5B4C}"/>
                </a:ext>
              </a:extLst>
            </p:cNvPr>
            <p:cNvSpPr txBox="1"/>
            <p:nvPr/>
          </p:nvSpPr>
          <p:spPr>
            <a:xfrm>
              <a:off x="5287185" y="2340473"/>
              <a:ext cx="376706" cy="215444"/>
            </a:xfrm>
            <a:prstGeom prst="rect">
              <a:avLst/>
            </a:prstGeom>
            <a:noFill/>
          </p:spPr>
          <p:txBody>
            <a:bodyPr wrap="none" lIns="0" tIns="0" rIns="0" bIns="0" rtlCol="0">
              <a:spAutoFit/>
            </a:bodyPr>
            <a:lstStyle/>
            <a:p>
              <a:pPr algn="ctr"/>
              <a:r>
                <a:rPr lang="en-US" sz="700"/>
                <a:t>ROUTER</a:t>
              </a:r>
              <a:br>
                <a:rPr lang="en-US" sz="700"/>
              </a:br>
              <a:r>
                <a:rPr lang="en-US" sz="700"/>
                <a:t>AGENT</a:t>
              </a:r>
            </a:p>
          </p:txBody>
        </p:sp>
        <p:pic>
          <p:nvPicPr>
            <p:cNvPr id="1160" name="Graphic 1159" descr="Robot with solid fill">
              <a:extLst>
                <a:ext uri="{FF2B5EF4-FFF2-40B4-BE49-F238E27FC236}">
                  <a16:creationId xmlns:a16="http://schemas.microsoft.com/office/drawing/2014/main" id="{05B690F0-B787-ECF5-D181-744AE49A6D3E}"/>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5244899" y="1893989"/>
              <a:ext cx="461278" cy="459417"/>
            </a:xfrm>
            <a:prstGeom prst="rect">
              <a:avLst/>
            </a:prstGeom>
          </p:spPr>
        </p:pic>
      </p:grpSp>
      <p:cxnSp>
        <p:nvCxnSpPr>
          <p:cNvPr id="1163" name="Connector: Elbow 1162">
            <a:extLst>
              <a:ext uri="{FF2B5EF4-FFF2-40B4-BE49-F238E27FC236}">
                <a16:creationId xmlns:a16="http://schemas.microsoft.com/office/drawing/2014/main" id="{BD84750A-620D-3DB4-B6E2-392AD062CD8E}"/>
              </a:ext>
            </a:extLst>
          </p:cNvPr>
          <p:cNvCxnSpPr>
            <a:cxnSpLocks/>
            <a:stCxn id="1451" idx="3"/>
            <a:endCxn id="1453" idx="1"/>
          </p:cNvCxnSpPr>
          <p:nvPr/>
        </p:nvCxnSpPr>
        <p:spPr>
          <a:xfrm>
            <a:off x="5241156" y="2494192"/>
            <a:ext cx="674032" cy="1994162"/>
          </a:xfrm>
          <a:prstGeom prst="bentConnector3">
            <a:avLst>
              <a:gd name="adj1" fmla="val 801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C2111CC6-3901-6E10-A1C0-F267B5A4AEDD}"/>
              </a:ext>
            </a:extLst>
          </p:cNvPr>
          <p:cNvCxnSpPr>
            <a:cxnSpLocks/>
            <a:stCxn id="1451" idx="3"/>
            <a:endCxn id="1452" idx="1"/>
          </p:cNvCxnSpPr>
          <p:nvPr/>
        </p:nvCxnSpPr>
        <p:spPr>
          <a:xfrm>
            <a:off x="5241156" y="2494192"/>
            <a:ext cx="676439" cy="232230"/>
          </a:xfrm>
          <a:prstGeom prst="bentConnector3">
            <a:avLst>
              <a:gd name="adj1" fmla="val 8696"/>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175" name="Group 1174">
            <a:extLst>
              <a:ext uri="{FF2B5EF4-FFF2-40B4-BE49-F238E27FC236}">
                <a16:creationId xmlns:a16="http://schemas.microsoft.com/office/drawing/2014/main" id="{2B6DBB1D-B7BD-6D8D-0DD2-A28C10E2FBCB}"/>
              </a:ext>
            </a:extLst>
          </p:cNvPr>
          <p:cNvGrpSpPr/>
          <p:nvPr/>
        </p:nvGrpSpPr>
        <p:grpSpPr>
          <a:xfrm>
            <a:off x="5418920" y="3745764"/>
            <a:ext cx="461278" cy="661928"/>
            <a:chOff x="5244899" y="1893989"/>
            <a:chExt cx="461278" cy="661928"/>
          </a:xfrm>
        </p:grpSpPr>
        <p:sp>
          <p:nvSpPr>
            <p:cNvPr id="1176" name="TextBox 1175">
              <a:extLst>
                <a:ext uri="{FF2B5EF4-FFF2-40B4-BE49-F238E27FC236}">
                  <a16:creationId xmlns:a16="http://schemas.microsoft.com/office/drawing/2014/main" id="{03BE2BEC-3993-DB5B-08D1-52DB92496E3D}"/>
                </a:ext>
              </a:extLst>
            </p:cNvPr>
            <p:cNvSpPr txBox="1"/>
            <p:nvPr/>
          </p:nvSpPr>
          <p:spPr>
            <a:xfrm>
              <a:off x="5321649" y="2340473"/>
              <a:ext cx="307777" cy="215444"/>
            </a:xfrm>
            <a:prstGeom prst="rect">
              <a:avLst/>
            </a:prstGeom>
            <a:noFill/>
          </p:spPr>
          <p:txBody>
            <a:bodyPr wrap="none" lIns="0" tIns="0" rIns="0" bIns="0" rtlCol="0">
              <a:spAutoFit/>
            </a:bodyPr>
            <a:lstStyle/>
            <a:p>
              <a:pPr algn="ctr"/>
              <a:r>
                <a:rPr lang="en-US" sz="700"/>
                <a:t>ERYL</a:t>
              </a:r>
            </a:p>
            <a:p>
              <a:pPr algn="ctr"/>
              <a:r>
                <a:rPr lang="en-US" sz="700"/>
                <a:t>AGENT</a:t>
              </a:r>
            </a:p>
          </p:txBody>
        </p:sp>
        <p:pic>
          <p:nvPicPr>
            <p:cNvPr id="1177" name="Graphic 1176" descr="Robot with solid fill">
              <a:extLst>
                <a:ext uri="{FF2B5EF4-FFF2-40B4-BE49-F238E27FC236}">
                  <a16:creationId xmlns:a16="http://schemas.microsoft.com/office/drawing/2014/main" id="{B5A21194-F90E-D17D-E16A-8E49CC124C32}"/>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5244899" y="1893989"/>
              <a:ext cx="461278" cy="459417"/>
            </a:xfrm>
            <a:prstGeom prst="rect">
              <a:avLst/>
            </a:prstGeom>
          </p:spPr>
        </p:pic>
      </p:grpSp>
      <p:grpSp>
        <p:nvGrpSpPr>
          <p:cNvPr id="1178" name="Group 1177">
            <a:extLst>
              <a:ext uri="{FF2B5EF4-FFF2-40B4-BE49-F238E27FC236}">
                <a16:creationId xmlns:a16="http://schemas.microsoft.com/office/drawing/2014/main" id="{C05B4479-73E7-6FA4-D6D9-05D2F66C0109}"/>
              </a:ext>
            </a:extLst>
          </p:cNvPr>
          <p:cNvGrpSpPr/>
          <p:nvPr/>
        </p:nvGrpSpPr>
        <p:grpSpPr>
          <a:xfrm>
            <a:off x="3687271" y="4844637"/>
            <a:ext cx="520976" cy="661928"/>
            <a:chOff x="5215050" y="1893989"/>
            <a:chExt cx="520976" cy="661928"/>
          </a:xfrm>
        </p:grpSpPr>
        <p:sp>
          <p:nvSpPr>
            <p:cNvPr id="1179" name="TextBox 1178">
              <a:extLst>
                <a:ext uri="{FF2B5EF4-FFF2-40B4-BE49-F238E27FC236}">
                  <a16:creationId xmlns:a16="http://schemas.microsoft.com/office/drawing/2014/main" id="{7D3607AC-A320-896A-DDD4-935B5C646127}"/>
                </a:ext>
              </a:extLst>
            </p:cNvPr>
            <p:cNvSpPr txBox="1"/>
            <p:nvPr/>
          </p:nvSpPr>
          <p:spPr>
            <a:xfrm>
              <a:off x="5215050" y="2340473"/>
              <a:ext cx="520976" cy="215444"/>
            </a:xfrm>
            <a:prstGeom prst="rect">
              <a:avLst/>
            </a:prstGeom>
            <a:noFill/>
          </p:spPr>
          <p:txBody>
            <a:bodyPr wrap="none" lIns="0" tIns="0" rIns="0" bIns="0" rtlCol="0">
              <a:spAutoFit/>
            </a:bodyPr>
            <a:lstStyle/>
            <a:p>
              <a:pPr algn="ctr"/>
              <a:r>
                <a:rPr lang="en-US" sz="700"/>
                <a:t>CLASSIFIER</a:t>
              </a:r>
            </a:p>
            <a:p>
              <a:pPr algn="ctr"/>
              <a:r>
                <a:rPr lang="en-US" sz="700"/>
                <a:t>AGENT</a:t>
              </a:r>
            </a:p>
          </p:txBody>
        </p:sp>
        <p:pic>
          <p:nvPicPr>
            <p:cNvPr id="1180" name="Graphic 1179" descr="Robot with solid fill">
              <a:extLst>
                <a:ext uri="{FF2B5EF4-FFF2-40B4-BE49-F238E27FC236}">
                  <a16:creationId xmlns:a16="http://schemas.microsoft.com/office/drawing/2014/main" id="{9C2F0430-C5C4-2984-B5ED-281B6AE38E67}"/>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5244899" y="1893989"/>
              <a:ext cx="461278" cy="459417"/>
            </a:xfrm>
            <a:prstGeom prst="rect">
              <a:avLst/>
            </a:prstGeom>
          </p:spPr>
        </p:pic>
      </p:grpSp>
      <p:grpSp>
        <p:nvGrpSpPr>
          <p:cNvPr id="1187" name="Group 1186">
            <a:extLst>
              <a:ext uri="{FF2B5EF4-FFF2-40B4-BE49-F238E27FC236}">
                <a16:creationId xmlns:a16="http://schemas.microsoft.com/office/drawing/2014/main" id="{36C13105-AE98-1A70-9D50-EC53F662F9A2}"/>
              </a:ext>
            </a:extLst>
          </p:cNvPr>
          <p:cNvGrpSpPr/>
          <p:nvPr/>
        </p:nvGrpSpPr>
        <p:grpSpPr>
          <a:xfrm>
            <a:off x="932531" y="1477886"/>
            <a:ext cx="429574" cy="617006"/>
            <a:chOff x="932531" y="1477886"/>
            <a:chExt cx="429574" cy="617006"/>
          </a:xfrm>
        </p:grpSpPr>
        <p:pic>
          <p:nvPicPr>
            <p:cNvPr id="1471" name="Graphic 1470">
              <a:extLst>
                <a:ext uri="{FF2B5EF4-FFF2-40B4-BE49-F238E27FC236}">
                  <a16:creationId xmlns:a16="http://schemas.microsoft.com/office/drawing/2014/main" id="{4858727A-16B8-3F0E-5750-E698DAE1A7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2531" y="1665318"/>
              <a:ext cx="429574" cy="429574"/>
            </a:xfrm>
            <a:prstGeom prst="rect">
              <a:avLst/>
            </a:prstGeom>
          </p:spPr>
        </p:pic>
        <p:sp>
          <p:nvSpPr>
            <p:cNvPr id="1184" name="TextBox 1183">
              <a:extLst>
                <a:ext uri="{FF2B5EF4-FFF2-40B4-BE49-F238E27FC236}">
                  <a16:creationId xmlns:a16="http://schemas.microsoft.com/office/drawing/2014/main" id="{BBB368D2-5B38-F624-9ED1-C41AFF0EFD02}"/>
                </a:ext>
              </a:extLst>
            </p:cNvPr>
            <p:cNvSpPr txBox="1"/>
            <p:nvPr/>
          </p:nvSpPr>
          <p:spPr>
            <a:xfrm>
              <a:off x="954959" y="1477886"/>
              <a:ext cx="384721" cy="138499"/>
            </a:xfrm>
            <a:prstGeom prst="rect">
              <a:avLst/>
            </a:prstGeom>
            <a:noFill/>
          </p:spPr>
          <p:txBody>
            <a:bodyPr wrap="none" lIns="0" tIns="0" rIns="0" bIns="0" rtlCol="0">
              <a:spAutoFit/>
            </a:bodyPr>
            <a:lstStyle/>
            <a:p>
              <a:pPr algn="ctr"/>
              <a:r>
                <a:rPr lang="en-US" sz="900" b="1">
                  <a:solidFill>
                    <a:srgbClr val="00B050"/>
                  </a:solidFill>
                  <a:effectLst>
                    <a:outerShdw blurRad="50800" dist="38100" dir="2700000" algn="tl" rotWithShape="0">
                      <a:prstClr val="black">
                        <a:alpha val="50000"/>
                      </a:prstClr>
                    </a:outerShdw>
                  </a:effectLst>
                </a:rPr>
                <a:t>START</a:t>
              </a:r>
            </a:p>
          </p:txBody>
        </p:sp>
      </p:grpSp>
      <p:grpSp>
        <p:nvGrpSpPr>
          <p:cNvPr id="1186" name="Group 1185">
            <a:extLst>
              <a:ext uri="{FF2B5EF4-FFF2-40B4-BE49-F238E27FC236}">
                <a16:creationId xmlns:a16="http://schemas.microsoft.com/office/drawing/2014/main" id="{F6FC615E-5ED9-089C-4EF1-77A5D8BB6373}"/>
              </a:ext>
            </a:extLst>
          </p:cNvPr>
          <p:cNvGrpSpPr/>
          <p:nvPr/>
        </p:nvGrpSpPr>
        <p:grpSpPr>
          <a:xfrm>
            <a:off x="10041233" y="5744605"/>
            <a:ext cx="429574" cy="610034"/>
            <a:chOff x="10041233" y="5744605"/>
            <a:chExt cx="429574" cy="610034"/>
          </a:xfrm>
        </p:grpSpPr>
        <p:pic>
          <p:nvPicPr>
            <p:cNvPr id="1024" name="Graphic 1023">
              <a:extLst>
                <a:ext uri="{FF2B5EF4-FFF2-40B4-BE49-F238E27FC236}">
                  <a16:creationId xmlns:a16="http://schemas.microsoft.com/office/drawing/2014/main" id="{541522F2-D4F6-73D6-A4C9-50F0B63C787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41233" y="5744605"/>
              <a:ext cx="429574" cy="429574"/>
            </a:xfrm>
            <a:prstGeom prst="rect">
              <a:avLst/>
            </a:prstGeom>
          </p:spPr>
        </p:pic>
        <p:sp>
          <p:nvSpPr>
            <p:cNvPr id="1185" name="TextBox 1184">
              <a:extLst>
                <a:ext uri="{FF2B5EF4-FFF2-40B4-BE49-F238E27FC236}">
                  <a16:creationId xmlns:a16="http://schemas.microsoft.com/office/drawing/2014/main" id="{C380DF63-904F-9096-A2CA-AF0779674143}"/>
                </a:ext>
              </a:extLst>
            </p:cNvPr>
            <p:cNvSpPr txBox="1"/>
            <p:nvPr/>
          </p:nvSpPr>
          <p:spPr>
            <a:xfrm>
              <a:off x="10134192" y="6216140"/>
              <a:ext cx="243656" cy="138499"/>
            </a:xfrm>
            <a:prstGeom prst="rect">
              <a:avLst/>
            </a:prstGeom>
            <a:noFill/>
          </p:spPr>
          <p:txBody>
            <a:bodyPr wrap="none" lIns="0" tIns="0" rIns="0" bIns="0" rtlCol="0">
              <a:spAutoFit/>
            </a:bodyPr>
            <a:lstStyle/>
            <a:p>
              <a:pPr algn="ctr"/>
              <a:r>
                <a:rPr lang="en-US" sz="900" b="1">
                  <a:solidFill>
                    <a:schemeClr val="accent6">
                      <a:lumMod val="75000"/>
                    </a:schemeClr>
                  </a:solidFill>
                  <a:effectLst>
                    <a:outerShdw blurRad="50800" dist="38100" dir="2700000" algn="tl" rotWithShape="0">
                      <a:prstClr val="black">
                        <a:alpha val="50000"/>
                      </a:prstClr>
                    </a:outerShdw>
                  </a:effectLst>
                </a:rPr>
                <a:t>END</a:t>
              </a:r>
            </a:p>
          </p:txBody>
        </p:sp>
      </p:grpSp>
      <p:cxnSp>
        <p:nvCxnSpPr>
          <p:cNvPr id="5" name="Elbow Connector 4">
            <a:extLst>
              <a:ext uri="{FF2B5EF4-FFF2-40B4-BE49-F238E27FC236}">
                <a16:creationId xmlns:a16="http://schemas.microsoft.com/office/drawing/2014/main" id="{09906B5D-9D70-695C-60BE-AF6E94816209}"/>
              </a:ext>
            </a:extLst>
          </p:cNvPr>
          <p:cNvCxnSpPr>
            <a:cxnSpLocks/>
            <a:stCxn id="7" idx="1"/>
            <a:endCxn id="1453" idx="3"/>
          </p:cNvCxnSpPr>
          <p:nvPr/>
        </p:nvCxnSpPr>
        <p:spPr>
          <a:xfrm rot="10800000" flipV="1">
            <a:off x="7020676" y="4053544"/>
            <a:ext cx="416125" cy="434809"/>
          </a:xfrm>
          <a:prstGeom prst="bentConnector3">
            <a:avLst>
              <a:gd name="adj1" fmla="val 50000"/>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F5C9F59-F6A3-CEFE-F165-74CE042C1710}"/>
              </a:ext>
            </a:extLst>
          </p:cNvPr>
          <p:cNvGrpSpPr/>
          <p:nvPr/>
        </p:nvGrpSpPr>
        <p:grpSpPr>
          <a:xfrm>
            <a:off x="7436800" y="3594581"/>
            <a:ext cx="1216036" cy="750830"/>
            <a:chOff x="7436800" y="3594581"/>
            <a:chExt cx="1216036" cy="750830"/>
          </a:xfrm>
        </p:grpSpPr>
        <p:sp>
          <p:nvSpPr>
            <p:cNvPr id="7" name="Rounded Rectangle 23">
              <a:extLst>
                <a:ext uri="{FF2B5EF4-FFF2-40B4-BE49-F238E27FC236}">
                  <a16:creationId xmlns:a16="http://schemas.microsoft.com/office/drawing/2014/main" id="{B48C9ED3-4650-E1DC-B70D-4B8AE60DE8E3}"/>
                </a:ext>
              </a:extLst>
            </p:cNvPr>
            <p:cNvSpPr/>
            <p:nvPr/>
          </p:nvSpPr>
          <p:spPr>
            <a:xfrm>
              <a:off x="7436800" y="3761679"/>
              <a:ext cx="1216036" cy="583732"/>
            </a:xfrm>
            <a:prstGeom prst="roundRect">
              <a:avLst>
                <a:gd name="adj" fmla="val 9782"/>
              </a:avLst>
            </a:prstGeom>
            <a:noFill/>
            <a:ln w="9525">
              <a:solidFill>
                <a:schemeClr val="tx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59225AAB-30E4-8DA3-18C9-8A4F3C3BF92C}"/>
                </a:ext>
              </a:extLst>
            </p:cNvPr>
            <p:cNvSpPr txBox="1"/>
            <p:nvPr/>
          </p:nvSpPr>
          <p:spPr>
            <a:xfrm>
              <a:off x="7523091" y="3594581"/>
              <a:ext cx="1038746" cy="138499"/>
            </a:xfrm>
            <a:prstGeom prst="rect">
              <a:avLst/>
            </a:prstGeom>
            <a:noFill/>
          </p:spPr>
          <p:txBody>
            <a:bodyPr wrap="none" lIns="0" tIns="0" rIns="0" bIns="0">
              <a:spAutoFit/>
            </a:bodyPr>
            <a:lstStyle/>
            <a:p>
              <a:pPr algn="ctr"/>
              <a:r>
                <a:rPr lang="en-US" sz="900" b="1">
                  <a:solidFill>
                    <a:schemeClr val="tx1"/>
                  </a:solidFill>
                  <a:latin typeface="Arial"/>
                </a:rPr>
                <a:t>Unstructured Data</a:t>
              </a:r>
              <a:endParaRPr lang="en-US" sz="900">
                <a:solidFill>
                  <a:schemeClr val="tx1"/>
                </a:solidFill>
              </a:endParaRPr>
            </a:p>
          </p:txBody>
        </p:sp>
      </p:grpSp>
      <p:cxnSp>
        <p:nvCxnSpPr>
          <p:cNvPr id="19" name="Straight Arrow Connector 18">
            <a:extLst>
              <a:ext uri="{FF2B5EF4-FFF2-40B4-BE49-F238E27FC236}">
                <a16:creationId xmlns:a16="http://schemas.microsoft.com/office/drawing/2014/main" id="{3C862588-0EA4-93C2-679A-A32FBF70F91D}"/>
              </a:ext>
            </a:extLst>
          </p:cNvPr>
          <p:cNvCxnSpPr>
            <a:cxnSpLocks/>
            <a:stCxn id="1452" idx="2"/>
            <a:endCxn id="1453" idx="0"/>
          </p:cNvCxnSpPr>
          <p:nvPr/>
        </p:nvCxnSpPr>
        <p:spPr>
          <a:xfrm flipH="1">
            <a:off x="6467932" y="2999647"/>
            <a:ext cx="2407" cy="1215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97BA6D7-05F6-7F7E-9FE9-EE095A9F6910}"/>
              </a:ext>
            </a:extLst>
          </p:cNvPr>
          <p:cNvGrpSpPr/>
          <p:nvPr/>
        </p:nvGrpSpPr>
        <p:grpSpPr>
          <a:xfrm>
            <a:off x="3658338" y="3423981"/>
            <a:ext cx="822804" cy="661927"/>
            <a:chOff x="4986715" y="1893989"/>
            <a:chExt cx="822804" cy="661927"/>
          </a:xfrm>
        </p:grpSpPr>
        <p:sp>
          <p:nvSpPr>
            <p:cNvPr id="11" name="TextBox 10">
              <a:extLst>
                <a:ext uri="{FF2B5EF4-FFF2-40B4-BE49-F238E27FC236}">
                  <a16:creationId xmlns:a16="http://schemas.microsoft.com/office/drawing/2014/main" id="{790ABB01-A074-35FF-0125-A077B4B7F2EF}"/>
                </a:ext>
              </a:extLst>
            </p:cNvPr>
            <p:cNvSpPr txBox="1"/>
            <p:nvPr/>
          </p:nvSpPr>
          <p:spPr>
            <a:xfrm>
              <a:off x="4986715" y="2340472"/>
              <a:ext cx="822804" cy="215444"/>
            </a:xfrm>
            <a:prstGeom prst="rect">
              <a:avLst/>
            </a:prstGeom>
            <a:noFill/>
          </p:spPr>
          <p:txBody>
            <a:bodyPr wrap="square" lIns="0" tIns="0" rIns="0" bIns="0" rtlCol="0">
              <a:spAutoFit/>
            </a:bodyPr>
            <a:lstStyle/>
            <a:p>
              <a:pPr algn="ctr"/>
              <a:r>
                <a:rPr lang="en-US" sz="700" dirty="0"/>
                <a:t>QUE. EXTRACTION AGENT</a:t>
              </a:r>
            </a:p>
          </p:txBody>
        </p:sp>
        <p:pic>
          <p:nvPicPr>
            <p:cNvPr id="12" name="Graphic 11" descr="Robot with solid fill">
              <a:extLst>
                <a:ext uri="{FF2B5EF4-FFF2-40B4-BE49-F238E27FC236}">
                  <a16:creationId xmlns:a16="http://schemas.microsoft.com/office/drawing/2014/main" id="{3CC4FC62-72A8-0CFF-D9D9-C0AB7735D1AE}"/>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a:off x="5167478" y="1893989"/>
              <a:ext cx="461278" cy="459417"/>
            </a:xfrm>
            <a:prstGeom prst="rect">
              <a:avLst/>
            </a:prstGeom>
          </p:spPr>
        </p:pic>
      </p:grpSp>
      <p:grpSp>
        <p:nvGrpSpPr>
          <p:cNvPr id="14" name="Group 13">
            <a:extLst>
              <a:ext uri="{FF2B5EF4-FFF2-40B4-BE49-F238E27FC236}">
                <a16:creationId xmlns:a16="http://schemas.microsoft.com/office/drawing/2014/main" id="{1783CEF2-866C-7C65-57A1-EBF3BA378271}"/>
              </a:ext>
            </a:extLst>
          </p:cNvPr>
          <p:cNvGrpSpPr/>
          <p:nvPr/>
        </p:nvGrpSpPr>
        <p:grpSpPr>
          <a:xfrm>
            <a:off x="4688846" y="3171975"/>
            <a:ext cx="524504" cy="669932"/>
            <a:chOff x="5208972" y="1893989"/>
            <a:chExt cx="524504" cy="669932"/>
          </a:xfrm>
        </p:grpSpPr>
        <p:sp>
          <p:nvSpPr>
            <p:cNvPr id="15" name="TextBox 14">
              <a:extLst>
                <a:ext uri="{FF2B5EF4-FFF2-40B4-BE49-F238E27FC236}">
                  <a16:creationId xmlns:a16="http://schemas.microsoft.com/office/drawing/2014/main" id="{DB6DF233-BE8F-BB36-7622-5ECE5F0BD5B4}"/>
                </a:ext>
              </a:extLst>
            </p:cNvPr>
            <p:cNvSpPr txBox="1"/>
            <p:nvPr/>
          </p:nvSpPr>
          <p:spPr>
            <a:xfrm>
              <a:off x="5208972" y="2348477"/>
              <a:ext cx="524504" cy="215444"/>
            </a:xfrm>
            <a:prstGeom prst="rect">
              <a:avLst/>
            </a:prstGeom>
            <a:noFill/>
          </p:spPr>
          <p:txBody>
            <a:bodyPr wrap="square" lIns="0" tIns="0" rIns="0" bIns="0" rtlCol="0">
              <a:spAutoFit/>
            </a:bodyPr>
            <a:lstStyle/>
            <a:p>
              <a:pPr algn="ctr"/>
              <a:r>
                <a:rPr lang="en-US" sz="700" dirty="0"/>
                <a:t>INTELLITAG AGENT</a:t>
              </a:r>
            </a:p>
          </p:txBody>
        </p:sp>
        <p:pic>
          <p:nvPicPr>
            <p:cNvPr id="16" name="Graphic 15" descr="Robot with solid fill">
              <a:extLst>
                <a:ext uri="{FF2B5EF4-FFF2-40B4-BE49-F238E27FC236}">
                  <a16:creationId xmlns:a16="http://schemas.microsoft.com/office/drawing/2014/main" id="{32D14B54-7F6B-2619-4E07-0C50AD1A516F}"/>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5240585" y="1893989"/>
              <a:ext cx="461278" cy="459417"/>
            </a:xfrm>
            <a:prstGeom prst="rect">
              <a:avLst/>
            </a:prstGeom>
          </p:spPr>
        </p:pic>
      </p:grpSp>
      <p:sp>
        <p:nvSpPr>
          <p:cNvPr id="17" name="TextBox 16">
            <a:extLst>
              <a:ext uri="{FF2B5EF4-FFF2-40B4-BE49-F238E27FC236}">
                <a16:creationId xmlns:a16="http://schemas.microsoft.com/office/drawing/2014/main" id="{6A36B0F0-67FA-6AE1-3FF0-48307872FE97}"/>
              </a:ext>
            </a:extLst>
          </p:cNvPr>
          <p:cNvSpPr txBox="1"/>
          <p:nvPr/>
        </p:nvSpPr>
        <p:spPr>
          <a:xfrm>
            <a:off x="2374313" y="6663800"/>
            <a:ext cx="4978927" cy="123111"/>
          </a:xfrm>
          <a:prstGeom prst="rect">
            <a:avLst/>
          </a:prstGeom>
          <a:noFill/>
        </p:spPr>
        <p:txBody>
          <a:bodyPr wrap="none" lIns="0" tIns="0" rIns="0" bIns="0" rtlCol="0">
            <a:spAutoFit/>
          </a:bodyPr>
          <a:lstStyle/>
          <a:p>
            <a:r>
              <a:rPr lang="en-US" sz="800" i="1" dirty="0">
                <a:solidFill>
                  <a:schemeClr val="bg1"/>
                </a:solidFill>
              </a:rPr>
              <a:t>Note: For demo purposes, we are currently using SQL Server, but it can be extended to Salesforce and SAP.</a:t>
            </a:r>
          </a:p>
        </p:txBody>
      </p:sp>
      <p:cxnSp>
        <p:nvCxnSpPr>
          <p:cNvPr id="33" name="Connector: Curved 32">
            <a:extLst>
              <a:ext uri="{FF2B5EF4-FFF2-40B4-BE49-F238E27FC236}">
                <a16:creationId xmlns:a16="http://schemas.microsoft.com/office/drawing/2014/main" id="{FBC1E11E-74F6-D81F-7C34-2CC2376959FB}"/>
              </a:ext>
            </a:extLst>
          </p:cNvPr>
          <p:cNvCxnSpPr>
            <a:cxnSpLocks/>
            <a:stCxn id="1028" idx="0"/>
            <a:endCxn id="11" idx="2"/>
          </p:cNvCxnSpPr>
          <p:nvPr/>
        </p:nvCxnSpPr>
        <p:spPr>
          <a:xfrm rot="16200000" flipV="1">
            <a:off x="4234261" y="3921387"/>
            <a:ext cx="234356" cy="563398"/>
          </a:xfrm>
          <a:prstGeom prst="curved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7A52F5A8-DC66-9202-1FD5-17DC6BC03999}"/>
              </a:ext>
            </a:extLst>
          </p:cNvPr>
          <p:cNvCxnSpPr>
            <a:cxnSpLocks/>
            <a:stCxn id="16" idx="0"/>
            <a:endCxn id="1451" idx="2"/>
          </p:cNvCxnSpPr>
          <p:nvPr/>
        </p:nvCxnSpPr>
        <p:spPr>
          <a:xfrm rot="16200000" flipV="1">
            <a:off x="4589839" y="2810716"/>
            <a:ext cx="404558" cy="317960"/>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9C68394C-FD53-391C-2062-5272A94640C2}"/>
              </a:ext>
            </a:extLst>
          </p:cNvPr>
          <p:cNvCxnSpPr>
            <a:cxnSpLocks/>
            <a:stCxn id="12" idx="3"/>
            <a:endCxn id="16" idx="1"/>
          </p:cNvCxnSpPr>
          <p:nvPr/>
        </p:nvCxnSpPr>
        <p:spPr>
          <a:xfrm flipV="1">
            <a:off x="4300379" y="3401684"/>
            <a:ext cx="420080" cy="252006"/>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8577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7"/>
                                        </p:tgtEl>
                                        <p:attrNameLst>
                                          <p:attrName>style.visibility</p:attrName>
                                        </p:attrNameLst>
                                      </p:cBhvr>
                                      <p:to>
                                        <p:strVal val="visible"/>
                                      </p:to>
                                    </p:set>
                                    <p:animEffect transition="in" filter="fade">
                                      <p:cBhvr>
                                        <p:cTn id="7" dur="500"/>
                                        <p:tgtEl>
                                          <p:spTgt spid="118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187"/>
                                        </p:tgtEl>
                                      </p:cBhvr>
                                    </p:animEffect>
                                    <p:animScale>
                                      <p:cBhvr>
                                        <p:cTn id="12" dur="250" autoRev="1" fill="hold"/>
                                        <p:tgtEl>
                                          <p:spTgt spid="1187"/>
                                        </p:tgtEl>
                                      </p:cBhvr>
                                      <p:by x="105000" y="105000"/>
                                    </p:animScale>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38"/>
                                        </p:tgtEl>
                                        <p:attrNameLst>
                                          <p:attrName>style.visibility</p:attrName>
                                        </p:attrNameLst>
                                      </p:cBhvr>
                                      <p:to>
                                        <p:strVal val="visible"/>
                                      </p:to>
                                    </p:set>
                                    <p:animEffect transition="in" filter="wipe(up)">
                                      <p:cBhvr>
                                        <p:cTn id="16" dur="500"/>
                                        <p:tgtEl>
                                          <p:spTgt spid="103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448"/>
                                        </p:tgtEl>
                                        <p:attrNameLst>
                                          <p:attrName>style.visibility</p:attrName>
                                        </p:attrNameLst>
                                      </p:cBhvr>
                                      <p:to>
                                        <p:strVal val="visible"/>
                                      </p:to>
                                    </p:set>
                                    <p:animEffect transition="in" filter="fade">
                                      <p:cBhvr>
                                        <p:cTn id="20" dur="500"/>
                                        <p:tgtEl>
                                          <p:spTgt spid="14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fade">
                                      <p:cBhvr>
                                        <p:cTn id="25" dur="500"/>
                                        <p:tgtEl>
                                          <p:spTgt spid="145"/>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145"/>
                                        </p:tgtEl>
                                      </p:cBhvr>
                                    </p:animEffect>
                                    <p:animScale>
                                      <p:cBhvr>
                                        <p:cTn id="30" dur="250" autoRev="1" fill="hold"/>
                                        <p:tgtEl>
                                          <p:spTgt spid="145"/>
                                        </p:tgtEl>
                                      </p:cBhvr>
                                      <p:by x="105000" y="105000"/>
                                    </p:animScale>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wipe(down)">
                                      <p:cBhvr>
                                        <p:cTn id="34" dur="750"/>
                                        <p:tgtEl>
                                          <p:spTgt spid="1026"/>
                                        </p:tgtEl>
                                      </p:cBhvr>
                                    </p:animEffect>
                                  </p:childTnLst>
                                </p:cTn>
                              </p:par>
                            </p:childTnLst>
                          </p:cTn>
                        </p:par>
                        <p:par>
                          <p:cTn id="35" fill="hold">
                            <p:stCondLst>
                              <p:cond delay="1250"/>
                            </p:stCondLst>
                            <p:childTnLst>
                              <p:par>
                                <p:cTn id="36" presetID="10" presetClass="entr" presetSubtype="0" fill="hold" grpId="0" nodeType="afterEffect">
                                  <p:stCondLst>
                                    <p:cond delay="0"/>
                                  </p:stCondLst>
                                  <p:childTnLst>
                                    <p:set>
                                      <p:cBhvr>
                                        <p:cTn id="37" dur="1" fill="hold">
                                          <p:stCondLst>
                                            <p:cond delay="0"/>
                                          </p:stCondLst>
                                        </p:cTn>
                                        <p:tgtEl>
                                          <p:spTgt spid="1468"/>
                                        </p:tgtEl>
                                        <p:attrNameLst>
                                          <p:attrName>style.visibility</p:attrName>
                                        </p:attrNameLst>
                                      </p:cBhvr>
                                      <p:to>
                                        <p:strVal val="visible"/>
                                      </p:to>
                                    </p:set>
                                    <p:animEffect transition="in" filter="fade">
                                      <p:cBhvr>
                                        <p:cTn id="38" dur="500"/>
                                        <p:tgtEl>
                                          <p:spTgt spid="14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49"/>
                                        </p:tgtEl>
                                        <p:attrNameLst>
                                          <p:attrName>style.visibility</p:attrName>
                                        </p:attrNameLst>
                                      </p:cBhvr>
                                      <p:to>
                                        <p:strVal val="visible"/>
                                      </p:to>
                                    </p:set>
                                    <p:animEffect transition="in" filter="fade">
                                      <p:cBhvr>
                                        <p:cTn id="41" dur="500"/>
                                        <p:tgtEl>
                                          <p:spTgt spid="144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34"/>
                                        </p:tgtEl>
                                        <p:attrNameLst>
                                          <p:attrName>style.visibility</p:attrName>
                                        </p:attrNameLst>
                                      </p:cBhvr>
                                      <p:to>
                                        <p:strVal val="visible"/>
                                      </p:to>
                                    </p:set>
                                    <p:animEffect transition="in" filter="wipe(up)">
                                      <p:cBhvr>
                                        <p:cTn id="46" dur="500"/>
                                        <p:tgtEl>
                                          <p:spTgt spid="1034"/>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454"/>
                                        </p:tgtEl>
                                        <p:attrNameLst>
                                          <p:attrName>style.visibility</p:attrName>
                                        </p:attrNameLst>
                                      </p:cBhvr>
                                      <p:to>
                                        <p:strVal val="visible"/>
                                      </p:to>
                                    </p:set>
                                    <p:animEffect transition="in" filter="fade">
                                      <p:cBhvr>
                                        <p:cTn id="50" dur="500"/>
                                        <p:tgtEl>
                                          <p:spTgt spid="14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033"/>
                                        </p:tgtEl>
                                        <p:attrNameLst>
                                          <p:attrName>style.visibility</p:attrName>
                                        </p:attrNameLst>
                                      </p:cBhvr>
                                      <p:to>
                                        <p:strVal val="visible"/>
                                      </p:to>
                                    </p:set>
                                    <p:animEffect transition="in" filter="wipe(up)">
                                      <p:cBhvr>
                                        <p:cTn id="55" dur="500"/>
                                        <p:tgtEl>
                                          <p:spTgt spid="1033"/>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450"/>
                                        </p:tgtEl>
                                        <p:attrNameLst>
                                          <p:attrName>style.visibility</p:attrName>
                                        </p:attrNameLst>
                                      </p:cBhvr>
                                      <p:to>
                                        <p:strVal val="visible"/>
                                      </p:to>
                                    </p:set>
                                    <p:animEffect transition="in" filter="fade">
                                      <p:cBhvr>
                                        <p:cTn id="59" dur="500"/>
                                        <p:tgtEl>
                                          <p:spTgt spid="14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178"/>
                                        </p:tgtEl>
                                        <p:attrNameLst>
                                          <p:attrName>style.visibility</p:attrName>
                                        </p:attrNameLst>
                                      </p:cBhvr>
                                      <p:to>
                                        <p:strVal val="visible"/>
                                      </p:to>
                                    </p:set>
                                    <p:animEffect transition="in" filter="fade">
                                      <p:cBhvr>
                                        <p:cTn id="64" dur="500"/>
                                        <p:tgtEl>
                                          <p:spTgt spid="1178"/>
                                        </p:tgtEl>
                                      </p:cBhvr>
                                    </p:animEffect>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nodeType="clickEffect">
                                  <p:stCondLst>
                                    <p:cond delay="0"/>
                                  </p:stCondLst>
                                  <p:childTnLst>
                                    <p:animEffect transition="out" filter="fade">
                                      <p:cBhvr>
                                        <p:cTn id="68" dur="500" tmFilter="0, 0; .2, .5; .8, .5; 1, 0"/>
                                        <p:tgtEl>
                                          <p:spTgt spid="1178"/>
                                        </p:tgtEl>
                                      </p:cBhvr>
                                    </p:animEffect>
                                    <p:animScale>
                                      <p:cBhvr>
                                        <p:cTn id="69" dur="250" autoRev="1" fill="hold"/>
                                        <p:tgtEl>
                                          <p:spTgt spid="1178"/>
                                        </p:tgtEl>
                                      </p:cBhvr>
                                      <p:by x="105000" y="105000"/>
                                    </p:animScale>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1027"/>
                                        </p:tgtEl>
                                        <p:attrNameLst>
                                          <p:attrName>style.visibility</p:attrName>
                                        </p:attrNameLst>
                                      </p:cBhvr>
                                      <p:to>
                                        <p:strVal val="visible"/>
                                      </p:to>
                                    </p:set>
                                    <p:animEffect transition="in" filter="wipe(left)">
                                      <p:cBhvr>
                                        <p:cTn id="73" dur="750"/>
                                        <p:tgtEl>
                                          <p:spTgt spid="1027"/>
                                        </p:tgtEl>
                                      </p:cBhvr>
                                    </p:animEffect>
                                  </p:childTnLst>
                                </p:cTn>
                              </p:par>
                            </p:childTnLst>
                          </p:cTn>
                        </p:par>
                        <p:par>
                          <p:cTn id="74" fill="hold">
                            <p:stCondLst>
                              <p:cond delay="1250"/>
                            </p:stCondLst>
                            <p:childTnLst>
                              <p:par>
                                <p:cTn id="75" presetID="10" presetClass="entr" presetSubtype="0" fill="hold" grpId="0" nodeType="afterEffect">
                                  <p:stCondLst>
                                    <p:cond delay="0"/>
                                  </p:stCondLst>
                                  <p:childTnLst>
                                    <p:set>
                                      <p:cBhvr>
                                        <p:cTn id="76" dur="1" fill="hold">
                                          <p:stCondLst>
                                            <p:cond delay="0"/>
                                          </p:stCondLst>
                                        </p:cTn>
                                        <p:tgtEl>
                                          <p:spTgt spid="1028"/>
                                        </p:tgtEl>
                                        <p:attrNameLst>
                                          <p:attrName>style.visibility</p:attrName>
                                        </p:attrNameLst>
                                      </p:cBhvr>
                                      <p:to>
                                        <p:strVal val="visible"/>
                                      </p:to>
                                    </p:set>
                                    <p:animEffect transition="in" filter="fade">
                                      <p:cBhvr>
                                        <p:cTn id="77" dur="500"/>
                                        <p:tgtEl>
                                          <p:spTgt spid="1028"/>
                                        </p:tgtEl>
                                      </p:cBhvr>
                                    </p:animEffect>
                                  </p:childTnLst>
                                </p:cTn>
                              </p:par>
                            </p:childTnLst>
                          </p:cTn>
                        </p:par>
                      </p:childTnLst>
                    </p:cTn>
                  </p:par>
                  <p:par>
                    <p:cTn id="78" fill="hold">
                      <p:stCondLst>
                        <p:cond delay="indefinite"/>
                      </p:stCondLst>
                      <p:childTnLst>
                        <p:par>
                          <p:cTn id="79" fill="hold">
                            <p:stCondLst>
                              <p:cond delay="0"/>
                            </p:stCondLst>
                            <p:childTnLst>
                              <p:par>
                                <p:cTn id="80" presetID="32" presetClass="emph" presetSubtype="0" fill="hold" grpId="1" nodeType="clickEffect">
                                  <p:stCondLst>
                                    <p:cond delay="0"/>
                                  </p:stCondLst>
                                  <p:childTnLst>
                                    <p:animRot by="120000">
                                      <p:cBhvr>
                                        <p:cTn id="81" dur="100" fill="hold">
                                          <p:stCondLst>
                                            <p:cond delay="0"/>
                                          </p:stCondLst>
                                        </p:cTn>
                                        <p:tgtEl>
                                          <p:spTgt spid="1028"/>
                                        </p:tgtEl>
                                        <p:attrNameLst>
                                          <p:attrName>r</p:attrName>
                                        </p:attrNameLst>
                                      </p:cBhvr>
                                    </p:animRot>
                                    <p:animRot by="-240000">
                                      <p:cBhvr>
                                        <p:cTn id="82" dur="200" fill="hold">
                                          <p:stCondLst>
                                            <p:cond delay="200"/>
                                          </p:stCondLst>
                                        </p:cTn>
                                        <p:tgtEl>
                                          <p:spTgt spid="1028"/>
                                        </p:tgtEl>
                                        <p:attrNameLst>
                                          <p:attrName>r</p:attrName>
                                        </p:attrNameLst>
                                      </p:cBhvr>
                                    </p:animRot>
                                    <p:animRot by="240000">
                                      <p:cBhvr>
                                        <p:cTn id="83" dur="200" fill="hold">
                                          <p:stCondLst>
                                            <p:cond delay="400"/>
                                          </p:stCondLst>
                                        </p:cTn>
                                        <p:tgtEl>
                                          <p:spTgt spid="1028"/>
                                        </p:tgtEl>
                                        <p:attrNameLst>
                                          <p:attrName>r</p:attrName>
                                        </p:attrNameLst>
                                      </p:cBhvr>
                                    </p:animRot>
                                    <p:animRot by="-240000">
                                      <p:cBhvr>
                                        <p:cTn id="84" dur="200" fill="hold">
                                          <p:stCondLst>
                                            <p:cond delay="600"/>
                                          </p:stCondLst>
                                        </p:cTn>
                                        <p:tgtEl>
                                          <p:spTgt spid="1028"/>
                                        </p:tgtEl>
                                        <p:attrNameLst>
                                          <p:attrName>r</p:attrName>
                                        </p:attrNameLst>
                                      </p:cBhvr>
                                    </p:animRot>
                                    <p:animRot by="120000">
                                      <p:cBhvr>
                                        <p:cTn id="85" dur="200" fill="hold">
                                          <p:stCondLst>
                                            <p:cond delay="800"/>
                                          </p:stCondLst>
                                        </p:cTn>
                                        <p:tgtEl>
                                          <p:spTgt spid="1028"/>
                                        </p:tgtEl>
                                        <p:attrNameLst>
                                          <p:attrName>r</p:attrName>
                                        </p:attrNameLst>
                                      </p:cBhvr>
                                    </p:animRo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046"/>
                                        </p:tgtEl>
                                        <p:attrNameLst>
                                          <p:attrName>style.visibility</p:attrName>
                                        </p:attrNameLst>
                                      </p:cBhvr>
                                      <p:to>
                                        <p:strVal val="visible"/>
                                      </p:to>
                                    </p:set>
                                    <p:animEffect transition="in" filter="wipe(left)">
                                      <p:cBhvr>
                                        <p:cTn id="89" dur="1250"/>
                                        <p:tgtEl>
                                          <p:spTgt spid="1046"/>
                                        </p:tgtEl>
                                      </p:cBhvr>
                                    </p:animEffect>
                                  </p:childTnLst>
                                </p:cTn>
                              </p:par>
                            </p:childTnLst>
                          </p:cTn>
                        </p:par>
                        <p:par>
                          <p:cTn id="90" fill="hold">
                            <p:stCondLst>
                              <p:cond delay="2250"/>
                            </p:stCondLst>
                            <p:childTnLst>
                              <p:par>
                                <p:cTn id="91" presetID="10" presetClass="entr" presetSubtype="0" fill="hold" grpId="0" nodeType="afterEffect">
                                  <p:stCondLst>
                                    <p:cond delay="0"/>
                                  </p:stCondLst>
                                  <p:childTnLst>
                                    <p:set>
                                      <p:cBhvr>
                                        <p:cTn id="92" dur="1" fill="hold">
                                          <p:stCondLst>
                                            <p:cond delay="0"/>
                                          </p:stCondLst>
                                        </p:cTn>
                                        <p:tgtEl>
                                          <p:spTgt spid="1466"/>
                                        </p:tgtEl>
                                        <p:attrNameLst>
                                          <p:attrName>style.visibility</p:attrName>
                                        </p:attrNameLst>
                                      </p:cBhvr>
                                      <p:to>
                                        <p:strVal val="visible"/>
                                      </p:to>
                                    </p:set>
                                    <p:animEffect transition="in" filter="fade">
                                      <p:cBhvr>
                                        <p:cTn id="93" dur="500"/>
                                        <p:tgtEl>
                                          <p:spTgt spid="146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455"/>
                                        </p:tgtEl>
                                        <p:attrNameLst>
                                          <p:attrName>style.visibility</p:attrName>
                                        </p:attrNameLst>
                                      </p:cBhvr>
                                      <p:to>
                                        <p:strVal val="visible"/>
                                      </p:to>
                                    </p:set>
                                    <p:animEffect transition="in" filter="fade">
                                      <p:cBhvr>
                                        <p:cTn id="96" dur="500"/>
                                        <p:tgtEl>
                                          <p:spTgt spid="1455"/>
                                        </p:tgtEl>
                                      </p:cBhvr>
                                    </p:animEffect>
                                  </p:childTnLst>
                                </p:cTn>
                              </p:par>
                            </p:childTnLst>
                          </p:cTn>
                        </p:par>
                      </p:childTnLst>
                    </p:cTn>
                  </p:par>
                  <p:par>
                    <p:cTn id="97" fill="hold">
                      <p:stCondLst>
                        <p:cond delay="indefinite"/>
                      </p:stCondLst>
                      <p:childTnLst>
                        <p:par>
                          <p:cTn id="98" fill="hold">
                            <p:stCondLst>
                              <p:cond delay="0"/>
                            </p:stCondLst>
                            <p:childTnLst>
                              <p:par>
                                <p:cTn id="99" presetID="32" presetClass="emph" presetSubtype="0" fill="hold" grpId="2" nodeType="clickEffect">
                                  <p:stCondLst>
                                    <p:cond delay="0"/>
                                  </p:stCondLst>
                                  <p:childTnLst>
                                    <p:animRot by="120000">
                                      <p:cBhvr>
                                        <p:cTn id="100" dur="100" fill="hold">
                                          <p:stCondLst>
                                            <p:cond delay="0"/>
                                          </p:stCondLst>
                                        </p:cTn>
                                        <p:tgtEl>
                                          <p:spTgt spid="1028"/>
                                        </p:tgtEl>
                                        <p:attrNameLst>
                                          <p:attrName>r</p:attrName>
                                        </p:attrNameLst>
                                      </p:cBhvr>
                                    </p:animRot>
                                    <p:animRot by="-240000">
                                      <p:cBhvr>
                                        <p:cTn id="101" dur="200" fill="hold">
                                          <p:stCondLst>
                                            <p:cond delay="200"/>
                                          </p:stCondLst>
                                        </p:cTn>
                                        <p:tgtEl>
                                          <p:spTgt spid="1028"/>
                                        </p:tgtEl>
                                        <p:attrNameLst>
                                          <p:attrName>r</p:attrName>
                                        </p:attrNameLst>
                                      </p:cBhvr>
                                    </p:animRot>
                                    <p:animRot by="240000">
                                      <p:cBhvr>
                                        <p:cTn id="102" dur="200" fill="hold">
                                          <p:stCondLst>
                                            <p:cond delay="400"/>
                                          </p:stCondLst>
                                        </p:cTn>
                                        <p:tgtEl>
                                          <p:spTgt spid="1028"/>
                                        </p:tgtEl>
                                        <p:attrNameLst>
                                          <p:attrName>r</p:attrName>
                                        </p:attrNameLst>
                                      </p:cBhvr>
                                    </p:animRot>
                                    <p:animRot by="-240000">
                                      <p:cBhvr>
                                        <p:cTn id="103" dur="200" fill="hold">
                                          <p:stCondLst>
                                            <p:cond delay="600"/>
                                          </p:stCondLst>
                                        </p:cTn>
                                        <p:tgtEl>
                                          <p:spTgt spid="1028"/>
                                        </p:tgtEl>
                                        <p:attrNameLst>
                                          <p:attrName>r</p:attrName>
                                        </p:attrNameLst>
                                      </p:cBhvr>
                                    </p:animRot>
                                    <p:animRot by="120000">
                                      <p:cBhvr>
                                        <p:cTn id="104" dur="200" fill="hold">
                                          <p:stCondLst>
                                            <p:cond delay="800"/>
                                          </p:stCondLst>
                                        </p:cTn>
                                        <p:tgtEl>
                                          <p:spTgt spid="1028"/>
                                        </p:tgtEl>
                                        <p:attrNameLst>
                                          <p:attrName>r</p:attrName>
                                        </p:attrNameLst>
                                      </p:cBhvr>
                                    </p:animRo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wipe(down)">
                                      <p:cBhvr>
                                        <p:cTn id="109" dur="750"/>
                                        <p:tgtEl>
                                          <p:spTgt spid="33"/>
                                        </p:tgtEl>
                                      </p:cBhvr>
                                    </p:animEffect>
                                  </p:childTnLst>
                                </p:cTn>
                              </p:par>
                            </p:childTnLst>
                          </p:cTn>
                        </p:par>
                        <p:par>
                          <p:cTn id="110" fill="hold">
                            <p:stCondLst>
                              <p:cond delay="750"/>
                            </p:stCondLst>
                            <p:childTnLst>
                              <p:par>
                                <p:cTn id="111" presetID="10" presetClass="entr" presetSubtype="0" fill="hold" nodeType="afterEffect">
                                  <p:stCondLst>
                                    <p:cond delay="0"/>
                                  </p:stCondLst>
                                  <p:childTnLst>
                                    <p:set>
                                      <p:cBhvr>
                                        <p:cTn id="112" dur="1" fill="hold">
                                          <p:stCondLst>
                                            <p:cond delay="0"/>
                                          </p:stCondLst>
                                        </p:cTn>
                                        <p:tgtEl>
                                          <p:spTgt spid="10"/>
                                        </p:tgtEl>
                                        <p:attrNameLst>
                                          <p:attrName>style.visibility</p:attrName>
                                        </p:attrNameLst>
                                      </p:cBhvr>
                                      <p:to>
                                        <p:strVal val="visible"/>
                                      </p:to>
                                    </p:set>
                                    <p:animEffect transition="in" filter="fade">
                                      <p:cBhvr>
                                        <p:cTn id="113" dur="500"/>
                                        <p:tgtEl>
                                          <p:spTgt spid="10"/>
                                        </p:tgtEl>
                                      </p:cBhvr>
                                    </p:animEffect>
                                  </p:childTnLst>
                                </p:cTn>
                              </p:par>
                            </p:childTnLst>
                          </p:cTn>
                        </p:par>
                      </p:childTnLst>
                    </p:cTn>
                  </p:par>
                  <p:par>
                    <p:cTn id="114" fill="hold">
                      <p:stCondLst>
                        <p:cond delay="indefinite"/>
                      </p:stCondLst>
                      <p:childTnLst>
                        <p:par>
                          <p:cTn id="115" fill="hold">
                            <p:stCondLst>
                              <p:cond delay="0"/>
                            </p:stCondLst>
                            <p:childTnLst>
                              <p:par>
                                <p:cTn id="116" presetID="26" presetClass="emph" presetSubtype="0" fill="hold" nodeType="clickEffect">
                                  <p:stCondLst>
                                    <p:cond delay="0"/>
                                  </p:stCondLst>
                                  <p:childTnLst>
                                    <p:animEffect transition="out" filter="fade">
                                      <p:cBhvr>
                                        <p:cTn id="117" dur="500" tmFilter="0, 0; .2, .5; .8, .5; 1, 0"/>
                                        <p:tgtEl>
                                          <p:spTgt spid="10"/>
                                        </p:tgtEl>
                                      </p:cBhvr>
                                    </p:animEffect>
                                    <p:animScale>
                                      <p:cBhvr>
                                        <p:cTn id="118" dur="250" autoRev="1" fill="hold"/>
                                        <p:tgtEl>
                                          <p:spTgt spid="10"/>
                                        </p:tgtEl>
                                      </p:cBhvr>
                                      <p:by x="105000" y="105000"/>
                                    </p:animScale>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wipe(left)">
                                      <p:cBhvr>
                                        <p:cTn id="123" dur="750"/>
                                        <p:tgtEl>
                                          <p:spTgt spid="40"/>
                                        </p:tgtEl>
                                      </p:cBhvr>
                                    </p:animEffect>
                                  </p:childTnLst>
                                </p:cTn>
                              </p:par>
                            </p:childTnLst>
                          </p:cTn>
                        </p:par>
                        <p:par>
                          <p:cTn id="124" fill="hold">
                            <p:stCondLst>
                              <p:cond delay="750"/>
                            </p:stCondLst>
                            <p:childTnLst>
                              <p:par>
                                <p:cTn id="125" presetID="10" presetClass="entr" presetSubtype="0" fill="hold" nodeType="afterEffect">
                                  <p:stCondLst>
                                    <p:cond delay="0"/>
                                  </p:stCondLst>
                                  <p:childTnLst>
                                    <p:set>
                                      <p:cBhvr>
                                        <p:cTn id="126" dur="1" fill="hold">
                                          <p:stCondLst>
                                            <p:cond delay="0"/>
                                          </p:stCondLst>
                                        </p:cTn>
                                        <p:tgtEl>
                                          <p:spTgt spid="14"/>
                                        </p:tgtEl>
                                        <p:attrNameLst>
                                          <p:attrName>style.visibility</p:attrName>
                                        </p:attrNameLst>
                                      </p:cBhvr>
                                      <p:to>
                                        <p:strVal val="visible"/>
                                      </p:to>
                                    </p:set>
                                    <p:animEffect transition="in" filter="fade">
                                      <p:cBhvr>
                                        <p:cTn id="127" dur="500"/>
                                        <p:tgtEl>
                                          <p:spTgt spid="14"/>
                                        </p:tgtEl>
                                      </p:cBhvr>
                                    </p:animEffec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nodeType="clickEffect">
                                  <p:stCondLst>
                                    <p:cond delay="0"/>
                                  </p:stCondLst>
                                  <p:childTnLst>
                                    <p:animEffect transition="out" filter="fade">
                                      <p:cBhvr>
                                        <p:cTn id="131" dur="500" tmFilter="0, 0; .2, .5; .8, .5; 1, 0"/>
                                        <p:tgtEl>
                                          <p:spTgt spid="14"/>
                                        </p:tgtEl>
                                      </p:cBhvr>
                                    </p:animEffect>
                                    <p:animScale>
                                      <p:cBhvr>
                                        <p:cTn id="132" dur="250" autoRev="1" fill="hold"/>
                                        <p:tgtEl>
                                          <p:spTgt spid="14"/>
                                        </p:tgtEl>
                                      </p:cBhvr>
                                      <p:by x="105000" y="105000"/>
                                    </p:animScale>
                                  </p:childTnLst>
                                </p:cTn>
                              </p:par>
                            </p:childTnLst>
                          </p:cTn>
                        </p:par>
                        <p:par>
                          <p:cTn id="133" fill="hold">
                            <p:stCondLst>
                              <p:cond delay="500"/>
                            </p:stCondLst>
                            <p:childTnLst>
                              <p:par>
                                <p:cTn id="134" presetID="22" presetClass="entr" presetSubtype="4"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wipe(down)">
                                      <p:cBhvr>
                                        <p:cTn id="136" dur="750"/>
                                        <p:tgtEl>
                                          <p:spTgt spid="37"/>
                                        </p:tgtEl>
                                      </p:cBhvr>
                                    </p:animEffect>
                                  </p:childTnLst>
                                </p:cTn>
                              </p:par>
                            </p:childTnLst>
                          </p:cTn>
                        </p:par>
                        <p:par>
                          <p:cTn id="137" fill="hold">
                            <p:stCondLst>
                              <p:cond delay="1250"/>
                            </p:stCondLst>
                            <p:childTnLst>
                              <p:par>
                                <p:cTn id="138" presetID="10" presetClass="entr" presetSubtype="0" fill="hold" grpId="0" nodeType="afterEffect">
                                  <p:stCondLst>
                                    <p:cond delay="0"/>
                                  </p:stCondLst>
                                  <p:childTnLst>
                                    <p:set>
                                      <p:cBhvr>
                                        <p:cTn id="139" dur="1" fill="hold">
                                          <p:stCondLst>
                                            <p:cond delay="0"/>
                                          </p:stCondLst>
                                        </p:cTn>
                                        <p:tgtEl>
                                          <p:spTgt spid="1451"/>
                                        </p:tgtEl>
                                        <p:attrNameLst>
                                          <p:attrName>style.visibility</p:attrName>
                                        </p:attrNameLst>
                                      </p:cBhvr>
                                      <p:to>
                                        <p:strVal val="visible"/>
                                      </p:to>
                                    </p:set>
                                    <p:animEffect transition="in" filter="fade">
                                      <p:cBhvr>
                                        <p:cTn id="140" dur="500"/>
                                        <p:tgtEl>
                                          <p:spTgt spid="1451"/>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1158"/>
                                        </p:tgtEl>
                                        <p:attrNameLst>
                                          <p:attrName>style.visibility</p:attrName>
                                        </p:attrNameLst>
                                      </p:cBhvr>
                                      <p:to>
                                        <p:strVal val="visible"/>
                                      </p:to>
                                    </p:set>
                                    <p:animEffect transition="in" filter="fade">
                                      <p:cBhvr>
                                        <p:cTn id="145" dur="500"/>
                                        <p:tgtEl>
                                          <p:spTgt spid="1158"/>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mph" presetSubtype="0" fill="hold" nodeType="clickEffect">
                                  <p:stCondLst>
                                    <p:cond delay="0"/>
                                  </p:stCondLst>
                                  <p:childTnLst>
                                    <p:animEffect transition="out" filter="fade">
                                      <p:cBhvr>
                                        <p:cTn id="149" dur="500" tmFilter="0, 0; .2, .5; .8, .5; 1, 0"/>
                                        <p:tgtEl>
                                          <p:spTgt spid="1158"/>
                                        </p:tgtEl>
                                      </p:cBhvr>
                                    </p:animEffect>
                                    <p:animScale>
                                      <p:cBhvr>
                                        <p:cTn id="150" dur="250" autoRev="1" fill="hold"/>
                                        <p:tgtEl>
                                          <p:spTgt spid="1158"/>
                                        </p:tgtEl>
                                      </p:cBhvr>
                                      <p:by x="105000" y="105000"/>
                                    </p:animScale>
                                  </p:childTnLst>
                                </p:cTn>
                              </p:par>
                            </p:childTnLst>
                          </p:cTn>
                        </p:par>
                        <p:par>
                          <p:cTn id="151" fill="hold">
                            <p:stCondLst>
                              <p:cond delay="500"/>
                            </p:stCondLst>
                            <p:childTnLst>
                              <p:par>
                                <p:cTn id="152" presetID="22" presetClass="entr" presetSubtype="1" fill="hold" nodeType="afterEffect">
                                  <p:stCondLst>
                                    <p:cond delay="0"/>
                                  </p:stCondLst>
                                  <p:childTnLst>
                                    <p:set>
                                      <p:cBhvr>
                                        <p:cTn id="153" dur="1" fill="hold">
                                          <p:stCondLst>
                                            <p:cond delay="0"/>
                                          </p:stCondLst>
                                        </p:cTn>
                                        <p:tgtEl>
                                          <p:spTgt spid="1163"/>
                                        </p:tgtEl>
                                        <p:attrNameLst>
                                          <p:attrName>style.visibility</p:attrName>
                                        </p:attrNameLst>
                                      </p:cBhvr>
                                      <p:to>
                                        <p:strVal val="visible"/>
                                      </p:to>
                                    </p:set>
                                    <p:animEffect transition="in" filter="wipe(up)">
                                      <p:cBhvr>
                                        <p:cTn id="154" dur="1000"/>
                                        <p:tgtEl>
                                          <p:spTgt spid="1163"/>
                                        </p:tgtEl>
                                      </p:cBhvr>
                                    </p:animEffect>
                                  </p:childTnLst>
                                </p:cTn>
                              </p:par>
                            </p:childTnLst>
                          </p:cTn>
                        </p:par>
                        <p:par>
                          <p:cTn id="155" fill="hold">
                            <p:stCondLst>
                              <p:cond delay="1500"/>
                            </p:stCondLst>
                            <p:childTnLst>
                              <p:par>
                                <p:cTn id="156" presetID="10" presetClass="entr" presetSubtype="0" fill="hold" nodeType="afterEffect">
                                  <p:stCondLst>
                                    <p:cond delay="0"/>
                                  </p:stCondLst>
                                  <p:childTnLst>
                                    <p:set>
                                      <p:cBhvr>
                                        <p:cTn id="157" dur="1" fill="hold">
                                          <p:stCondLst>
                                            <p:cond delay="0"/>
                                          </p:stCondLst>
                                        </p:cTn>
                                        <p:tgtEl>
                                          <p:spTgt spid="1175"/>
                                        </p:tgtEl>
                                        <p:attrNameLst>
                                          <p:attrName>style.visibility</p:attrName>
                                        </p:attrNameLst>
                                      </p:cBhvr>
                                      <p:to>
                                        <p:strVal val="visible"/>
                                      </p:to>
                                    </p:set>
                                    <p:animEffect transition="in" filter="fade">
                                      <p:cBhvr>
                                        <p:cTn id="158" dur="500"/>
                                        <p:tgtEl>
                                          <p:spTgt spid="1175"/>
                                        </p:tgtEl>
                                      </p:cBhvr>
                                    </p:animEffect>
                                  </p:childTnLst>
                                </p:cTn>
                              </p:par>
                              <p:par>
                                <p:cTn id="159" presetID="10" presetClass="entr" presetSubtype="0" fill="hold" grpId="0" nodeType="withEffect">
                                  <p:stCondLst>
                                    <p:cond delay="0"/>
                                  </p:stCondLst>
                                  <p:iterate type="lt">
                                    <p:tmPct val="0"/>
                                  </p:iterate>
                                  <p:childTnLst>
                                    <p:set>
                                      <p:cBhvr>
                                        <p:cTn id="160" dur="1" fill="hold">
                                          <p:stCondLst>
                                            <p:cond delay="0"/>
                                          </p:stCondLst>
                                        </p:cTn>
                                        <p:tgtEl>
                                          <p:spTgt spid="1467"/>
                                        </p:tgtEl>
                                        <p:attrNameLst>
                                          <p:attrName>style.visibility</p:attrName>
                                        </p:attrNameLst>
                                      </p:cBhvr>
                                      <p:to>
                                        <p:strVal val="visible"/>
                                      </p:to>
                                    </p:set>
                                    <p:animEffect transition="in" filter="fade">
                                      <p:cBhvr>
                                        <p:cTn id="161" dur="500"/>
                                        <p:tgtEl>
                                          <p:spTgt spid="1467"/>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453"/>
                                        </p:tgtEl>
                                        <p:attrNameLst>
                                          <p:attrName>style.visibility</p:attrName>
                                        </p:attrNameLst>
                                      </p:cBhvr>
                                      <p:to>
                                        <p:strVal val="visible"/>
                                      </p:to>
                                    </p:set>
                                    <p:animEffect transition="in" filter="fade">
                                      <p:cBhvr>
                                        <p:cTn id="164" dur="500"/>
                                        <p:tgtEl>
                                          <p:spTgt spid="1453"/>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1170"/>
                                        </p:tgtEl>
                                        <p:attrNameLst>
                                          <p:attrName>style.visibility</p:attrName>
                                        </p:attrNameLst>
                                      </p:cBhvr>
                                      <p:to>
                                        <p:strVal val="visible"/>
                                      </p:to>
                                    </p:set>
                                    <p:animEffect transition="in" filter="wipe(left)">
                                      <p:cBhvr>
                                        <p:cTn id="169" dur="750"/>
                                        <p:tgtEl>
                                          <p:spTgt spid="1170"/>
                                        </p:tgtEl>
                                      </p:cBhvr>
                                    </p:animEffect>
                                  </p:childTnLst>
                                </p:cTn>
                              </p:par>
                            </p:childTnLst>
                          </p:cTn>
                        </p:par>
                        <p:par>
                          <p:cTn id="170" fill="hold">
                            <p:stCondLst>
                              <p:cond delay="750"/>
                            </p:stCondLst>
                            <p:childTnLst>
                              <p:par>
                                <p:cTn id="171" presetID="10" presetClass="entr" presetSubtype="0" fill="hold" nodeType="afterEffect">
                                  <p:stCondLst>
                                    <p:cond delay="0"/>
                                  </p:stCondLst>
                                  <p:childTnLst>
                                    <p:set>
                                      <p:cBhvr>
                                        <p:cTn id="172" dur="1" fill="hold">
                                          <p:stCondLst>
                                            <p:cond delay="0"/>
                                          </p:stCondLst>
                                        </p:cTn>
                                        <p:tgtEl>
                                          <p:spTgt spid="186"/>
                                        </p:tgtEl>
                                        <p:attrNameLst>
                                          <p:attrName>style.visibility</p:attrName>
                                        </p:attrNameLst>
                                      </p:cBhvr>
                                      <p:to>
                                        <p:strVal val="visible"/>
                                      </p:to>
                                    </p:set>
                                    <p:animEffect transition="in" filter="fade">
                                      <p:cBhvr>
                                        <p:cTn id="173" dur="500"/>
                                        <p:tgtEl>
                                          <p:spTgt spid="186"/>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452"/>
                                        </p:tgtEl>
                                        <p:attrNameLst>
                                          <p:attrName>style.visibility</p:attrName>
                                        </p:attrNameLst>
                                      </p:cBhvr>
                                      <p:to>
                                        <p:strVal val="visible"/>
                                      </p:to>
                                    </p:set>
                                    <p:animEffect transition="in" filter="fade">
                                      <p:cBhvr>
                                        <p:cTn id="176" dur="500"/>
                                        <p:tgtEl>
                                          <p:spTgt spid="1452"/>
                                        </p:tgtEl>
                                      </p:cBhvr>
                                    </p:animEffect>
                                  </p:childTnLst>
                                </p:cTn>
                              </p:par>
                            </p:childTnLst>
                          </p:cTn>
                        </p:par>
                      </p:childTnLst>
                    </p:cTn>
                  </p:par>
                  <p:par>
                    <p:cTn id="177" fill="hold">
                      <p:stCondLst>
                        <p:cond delay="indefinite"/>
                      </p:stCondLst>
                      <p:childTnLst>
                        <p:par>
                          <p:cTn id="178" fill="hold">
                            <p:stCondLst>
                              <p:cond delay="0"/>
                            </p:stCondLst>
                            <p:childTnLst>
                              <p:par>
                                <p:cTn id="179" presetID="26" presetClass="emph" presetSubtype="0" fill="hold" nodeType="clickEffect">
                                  <p:stCondLst>
                                    <p:cond delay="0"/>
                                  </p:stCondLst>
                                  <p:childTnLst>
                                    <p:animEffect transition="out" filter="fade">
                                      <p:cBhvr>
                                        <p:cTn id="180" dur="500" tmFilter="0, 0; .2, .5; .8, .5; 1, 0"/>
                                        <p:tgtEl>
                                          <p:spTgt spid="186"/>
                                        </p:tgtEl>
                                      </p:cBhvr>
                                    </p:animEffect>
                                    <p:animScale>
                                      <p:cBhvr>
                                        <p:cTn id="181" dur="250" autoRev="1" fill="hold"/>
                                        <p:tgtEl>
                                          <p:spTgt spid="186"/>
                                        </p:tgtEl>
                                      </p:cBhvr>
                                      <p:by x="105000" y="105000"/>
                                    </p:animScale>
                                  </p:childTnLst>
                                </p:cTn>
                              </p:par>
                            </p:childTnLst>
                          </p:cTn>
                        </p:par>
                        <p:par>
                          <p:cTn id="182" fill="hold">
                            <p:stCondLst>
                              <p:cond delay="500"/>
                            </p:stCondLst>
                            <p:childTnLst>
                              <p:par>
                                <p:cTn id="183" presetID="22" presetClass="entr" presetSubtype="8" fill="hold" nodeType="afterEffect">
                                  <p:stCondLst>
                                    <p:cond delay="0"/>
                                  </p:stCondLst>
                                  <p:childTnLst>
                                    <p:set>
                                      <p:cBhvr>
                                        <p:cTn id="184" dur="1" fill="hold">
                                          <p:stCondLst>
                                            <p:cond delay="0"/>
                                          </p:stCondLst>
                                        </p:cTn>
                                        <p:tgtEl>
                                          <p:spTgt spid="187"/>
                                        </p:tgtEl>
                                        <p:attrNameLst>
                                          <p:attrName>style.visibility</p:attrName>
                                        </p:attrNameLst>
                                      </p:cBhvr>
                                      <p:to>
                                        <p:strVal val="visible"/>
                                      </p:to>
                                    </p:set>
                                    <p:animEffect transition="in" filter="wipe(left)">
                                      <p:cBhvr>
                                        <p:cTn id="185" dur="500"/>
                                        <p:tgtEl>
                                          <p:spTgt spid="187"/>
                                        </p:tgtEl>
                                      </p:cBhvr>
                                    </p:animEffect>
                                  </p:childTnLst>
                                </p:cTn>
                              </p:par>
                            </p:childTnLst>
                          </p:cTn>
                        </p:par>
                        <p:par>
                          <p:cTn id="186" fill="hold">
                            <p:stCondLst>
                              <p:cond delay="1000"/>
                            </p:stCondLst>
                            <p:childTnLst>
                              <p:par>
                                <p:cTn id="187" presetID="10" presetClass="entr" presetSubtype="0" fill="hold" nodeType="afterEffect">
                                  <p:stCondLst>
                                    <p:cond delay="0"/>
                                  </p:stCondLst>
                                  <p:childTnLst>
                                    <p:set>
                                      <p:cBhvr>
                                        <p:cTn id="188" dur="1" fill="hold">
                                          <p:stCondLst>
                                            <p:cond delay="0"/>
                                          </p:stCondLst>
                                        </p:cTn>
                                        <p:tgtEl>
                                          <p:spTgt spid="23"/>
                                        </p:tgtEl>
                                        <p:attrNameLst>
                                          <p:attrName>style.visibility</p:attrName>
                                        </p:attrNameLst>
                                      </p:cBhvr>
                                      <p:to>
                                        <p:strVal val="visible"/>
                                      </p:to>
                                    </p:set>
                                    <p:animEffect transition="in" filter="fade">
                                      <p:cBhvr>
                                        <p:cTn id="189" dur="500"/>
                                        <p:tgtEl>
                                          <p:spTgt spid="23"/>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1155"/>
                                        </p:tgtEl>
                                        <p:attrNameLst>
                                          <p:attrName>style.visibility</p:attrName>
                                        </p:attrNameLst>
                                      </p:cBhvr>
                                      <p:to>
                                        <p:strVal val="visible"/>
                                      </p:to>
                                    </p:set>
                                    <p:animEffect transition="in" filter="fade">
                                      <p:cBhvr>
                                        <p:cTn id="194" dur="500"/>
                                        <p:tgtEl>
                                          <p:spTgt spid="1155"/>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1464"/>
                                        </p:tgtEl>
                                        <p:attrNameLst>
                                          <p:attrName>style.visibility</p:attrName>
                                        </p:attrNameLst>
                                      </p:cBhvr>
                                      <p:to>
                                        <p:strVal val="visible"/>
                                      </p:to>
                                    </p:set>
                                    <p:animEffect transition="in" filter="fade">
                                      <p:cBhvr>
                                        <p:cTn id="199" dur="500"/>
                                        <p:tgtEl>
                                          <p:spTgt spid="1464"/>
                                        </p:tgtEl>
                                      </p:cBhvr>
                                    </p:animEffect>
                                  </p:childTnLst>
                                </p:cTn>
                              </p:par>
                            </p:childTnLst>
                          </p:cTn>
                        </p:par>
                        <p:par>
                          <p:cTn id="200" fill="hold">
                            <p:stCondLst>
                              <p:cond delay="500"/>
                            </p:stCondLst>
                            <p:childTnLst>
                              <p:par>
                                <p:cTn id="201" presetID="10" presetClass="entr" presetSubtype="0" fill="hold" grpId="0" nodeType="afterEffect">
                                  <p:stCondLst>
                                    <p:cond delay="0"/>
                                  </p:stCondLst>
                                  <p:childTnLst>
                                    <p:set>
                                      <p:cBhvr>
                                        <p:cTn id="202" dur="1" fill="hold">
                                          <p:stCondLst>
                                            <p:cond delay="0"/>
                                          </p:stCondLst>
                                        </p:cTn>
                                        <p:tgtEl>
                                          <p:spTgt spid="1463"/>
                                        </p:tgtEl>
                                        <p:attrNameLst>
                                          <p:attrName>style.visibility</p:attrName>
                                        </p:attrNameLst>
                                      </p:cBhvr>
                                      <p:to>
                                        <p:strVal val="visible"/>
                                      </p:to>
                                    </p:set>
                                    <p:animEffect transition="in" filter="fade">
                                      <p:cBhvr>
                                        <p:cTn id="203" dur="500"/>
                                        <p:tgtEl>
                                          <p:spTgt spid="1463"/>
                                        </p:tgtEl>
                                      </p:cBhvr>
                                    </p:animEffect>
                                  </p:childTnLst>
                                </p:cTn>
                              </p:par>
                            </p:childTnLst>
                          </p:cTn>
                        </p:par>
                        <p:par>
                          <p:cTn id="204" fill="hold">
                            <p:stCondLst>
                              <p:cond delay="1000"/>
                            </p:stCondLst>
                            <p:childTnLst>
                              <p:par>
                                <p:cTn id="205" presetID="10" presetClass="entr" presetSubtype="0" fill="hold" grpId="0" nodeType="afterEffect">
                                  <p:stCondLst>
                                    <p:cond delay="0"/>
                                  </p:stCondLst>
                                  <p:childTnLst>
                                    <p:set>
                                      <p:cBhvr>
                                        <p:cTn id="206" dur="1" fill="hold">
                                          <p:stCondLst>
                                            <p:cond delay="0"/>
                                          </p:stCondLst>
                                        </p:cTn>
                                        <p:tgtEl>
                                          <p:spTgt spid="1462"/>
                                        </p:tgtEl>
                                        <p:attrNameLst>
                                          <p:attrName>style.visibility</p:attrName>
                                        </p:attrNameLst>
                                      </p:cBhvr>
                                      <p:to>
                                        <p:strVal val="visible"/>
                                      </p:to>
                                    </p:set>
                                    <p:animEffect transition="in" filter="fade">
                                      <p:cBhvr>
                                        <p:cTn id="207" dur="500"/>
                                        <p:tgtEl>
                                          <p:spTgt spid="1462"/>
                                        </p:tgtEl>
                                      </p:cBhvr>
                                    </p:animEffect>
                                  </p:childTnLst>
                                </p:cTn>
                              </p:par>
                            </p:childTnLst>
                          </p:cTn>
                        </p:par>
                      </p:childTnLst>
                    </p:cTn>
                  </p:par>
                  <p:par>
                    <p:cTn id="208" fill="hold">
                      <p:stCondLst>
                        <p:cond delay="indefinite"/>
                      </p:stCondLst>
                      <p:childTnLst>
                        <p:par>
                          <p:cTn id="209" fill="hold">
                            <p:stCondLst>
                              <p:cond delay="0"/>
                            </p:stCondLst>
                            <p:childTnLst>
                              <p:par>
                                <p:cTn id="210" presetID="26" presetClass="emph" presetSubtype="0" fill="hold" grpId="1" nodeType="clickEffect">
                                  <p:stCondLst>
                                    <p:cond delay="0"/>
                                  </p:stCondLst>
                                  <p:childTnLst>
                                    <p:animEffect transition="out" filter="fade">
                                      <p:cBhvr>
                                        <p:cTn id="211" dur="500" tmFilter="0, 0; .2, .5; .8, .5; 1, 0"/>
                                        <p:tgtEl>
                                          <p:spTgt spid="1453"/>
                                        </p:tgtEl>
                                      </p:cBhvr>
                                    </p:animEffect>
                                    <p:animScale>
                                      <p:cBhvr>
                                        <p:cTn id="212" dur="250" autoRev="1" fill="hold"/>
                                        <p:tgtEl>
                                          <p:spTgt spid="1453"/>
                                        </p:tgtEl>
                                      </p:cBhvr>
                                      <p:by x="105000" y="105000"/>
                                    </p:animScale>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5"/>
                                        </p:tgtEl>
                                        <p:attrNameLst>
                                          <p:attrName>style.visibility</p:attrName>
                                        </p:attrNameLst>
                                      </p:cBhvr>
                                      <p:to>
                                        <p:strVal val="visible"/>
                                      </p:to>
                                    </p:set>
                                    <p:animEffect transition="in" filter="wipe(left)">
                                      <p:cBhvr>
                                        <p:cTn id="216" dur="500"/>
                                        <p:tgtEl>
                                          <p:spTgt spid="5"/>
                                        </p:tgtEl>
                                      </p:cBhvr>
                                    </p:animEffect>
                                  </p:childTnLst>
                                </p:cTn>
                              </p:par>
                            </p:childTnLst>
                          </p:cTn>
                        </p:par>
                        <p:par>
                          <p:cTn id="217" fill="hold">
                            <p:stCondLst>
                              <p:cond delay="1000"/>
                            </p:stCondLst>
                            <p:childTnLst>
                              <p:par>
                                <p:cTn id="218" presetID="10" presetClass="entr" presetSubtype="0" fill="hold" nodeType="afterEffect">
                                  <p:stCondLst>
                                    <p:cond delay="0"/>
                                  </p:stCondLst>
                                  <p:childTnLst>
                                    <p:set>
                                      <p:cBhvr>
                                        <p:cTn id="219" dur="1" fill="hold">
                                          <p:stCondLst>
                                            <p:cond delay="0"/>
                                          </p:stCondLst>
                                        </p:cTn>
                                        <p:tgtEl>
                                          <p:spTgt spid="24"/>
                                        </p:tgtEl>
                                        <p:attrNameLst>
                                          <p:attrName>style.visibility</p:attrName>
                                        </p:attrNameLst>
                                      </p:cBhvr>
                                      <p:to>
                                        <p:strVal val="visible"/>
                                      </p:to>
                                    </p:set>
                                    <p:animEffect transition="in" filter="fade">
                                      <p:cBhvr>
                                        <p:cTn id="220" dur="500"/>
                                        <p:tgtEl>
                                          <p:spTgt spid="24"/>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1465"/>
                                        </p:tgtEl>
                                        <p:attrNameLst>
                                          <p:attrName>style.visibility</p:attrName>
                                        </p:attrNameLst>
                                      </p:cBhvr>
                                      <p:to>
                                        <p:strVal val="visible"/>
                                      </p:to>
                                    </p:set>
                                    <p:animEffect transition="in" filter="fade">
                                      <p:cBhvr>
                                        <p:cTn id="225" dur="500"/>
                                        <p:tgtEl>
                                          <p:spTgt spid="1465"/>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1" fill="hold" nodeType="clickEffect">
                                  <p:stCondLst>
                                    <p:cond delay="0"/>
                                  </p:stCondLst>
                                  <p:childTnLst>
                                    <p:set>
                                      <p:cBhvr>
                                        <p:cTn id="229" dur="1" fill="hold">
                                          <p:stCondLst>
                                            <p:cond delay="0"/>
                                          </p:stCondLst>
                                        </p:cTn>
                                        <p:tgtEl>
                                          <p:spTgt spid="19"/>
                                        </p:tgtEl>
                                        <p:attrNameLst>
                                          <p:attrName>style.visibility</p:attrName>
                                        </p:attrNameLst>
                                      </p:cBhvr>
                                      <p:to>
                                        <p:strVal val="visible"/>
                                      </p:to>
                                    </p:set>
                                    <p:animEffect transition="in" filter="wipe(up)">
                                      <p:cBhvr>
                                        <p:cTn id="230" dur="500"/>
                                        <p:tgtEl>
                                          <p:spTgt spid="19"/>
                                        </p:tgtEl>
                                      </p:cBhvr>
                                    </p:animEffect>
                                  </p:childTnLst>
                                </p:cTn>
                              </p:par>
                            </p:childTnLst>
                          </p:cTn>
                        </p:par>
                      </p:childTnLst>
                    </p:cTn>
                  </p:par>
                  <p:par>
                    <p:cTn id="231" fill="hold">
                      <p:stCondLst>
                        <p:cond delay="indefinite"/>
                      </p:stCondLst>
                      <p:childTnLst>
                        <p:par>
                          <p:cTn id="232" fill="hold">
                            <p:stCondLst>
                              <p:cond delay="0"/>
                            </p:stCondLst>
                            <p:childTnLst>
                              <p:par>
                                <p:cTn id="233" presetID="26" presetClass="emph" presetSubtype="0" fill="hold" grpId="1" nodeType="clickEffect">
                                  <p:stCondLst>
                                    <p:cond delay="0"/>
                                  </p:stCondLst>
                                  <p:iterate type="lt">
                                    <p:tmPct val="0"/>
                                  </p:iterate>
                                  <p:childTnLst>
                                    <p:animEffect transition="out" filter="fade">
                                      <p:cBhvr>
                                        <p:cTn id="234" dur="500" tmFilter="0, 0; .2, .5; .8, .5; 1, 0"/>
                                        <p:tgtEl>
                                          <p:spTgt spid="1467"/>
                                        </p:tgtEl>
                                      </p:cBhvr>
                                    </p:animEffect>
                                    <p:animScale>
                                      <p:cBhvr>
                                        <p:cTn id="235" dur="250" autoRev="1" fill="hold"/>
                                        <p:tgtEl>
                                          <p:spTgt spid="1467"/>
                                        </p:tgtEl>
                                      </p:cBhvr>
                                      <p:by x="105000" y="105000"/>
                                    </p:animScale>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nodeType="clickEffect">
                                  <p:stCondLst>
                                    <p:cond delay="0"/>
                                  </p:stCondLst>
                                  <p:childTnLst>
                                    <p:set>
                                      <p:cBhvr>
                                        <p:cTn id="239" dur="1" fill="hold">
                                          <p:stCondLst>
                                            <p:cond delay="0"/>
                                          </p:stCondLst>
                                        </p:cTn>
                                        <p:tgtEl>
                                          <p:spTgt spid="1052"/>
                                        </p:tgtEl>
                                        <p:attrNameLst>
                                          <p:attrName>style.visibility</p:attrName>
                                        </p:attrNameLst>
                                      </p:cBhvr>
                                      <p:to>
                                        <p:strVal val="visible"/>
                                      </p:to>
                                    </p:set>
                                    <p:animEffect transition="in" filter="wipe(left)">
                                      <p:cBhvr>
                                        <p:cTn id="240" dur="1000"/>
                                        <p:tgtEl>
                                          <p:spTgt spid="1052"/>
                                        </p:tgtEl>
                                      </p:cBhvr>
                                    </p:animEffect>
                                  </p:childTnLst>
                                </p:cTn>
                              </p:par>
                            </p:childTnLst>
                          </p:cTn>
                        </p:par>
                        <p:par>
                          <p:cTn id="241" fill="hold">
                            <p:stCondLst>
                              <p:cond delay="1000"/>
                            </p:stCondLst>
                            <p:childTnLst>
                              <p:par>
                                <p:cTn id="242" presetID="10" presetClass="entr" presetSubtype="0" fill="hold" nodeType="afterEffect">
                                  <p:stCondLst>
                                    <p:cond delay="0"/>
                                  </p:stCondLst>
                                  <p:childTnLst>
                                    <p:set>
                                      <p:cBhvr>
                                        <p:cTn id="243" dur="1" fill="hold">
                                          <p:stCondLst>
                                            <p:cond delay="0"/>
                                          </p:stCondLst>
                                        </p:cTn>
                                        <p:tgtEl>
                                          <p:spTgt spid="4"/>
                                        </p:tgtEl>
                                        <p:attrNameLst>
                                          <p:attrName>style.visibility</p:attrName>
                                        </p:attrNameLst>
                                      </p:cBhvr>
                                      <p:to>
                                        <p:strVal val="visible"/>
                                      </p:to>
                                    </p:set>
                                    <p:animEffect transition="in" filter="fade">
                                      <p:cBhvr>
                                        <p:cTn id="244" dur="500"/>
                                        <p:tgtEl>
                                          <p:spTgt spid="4"/>
                                        </p:tgtEl>
                                      </p:cBhvr>
                                    </p:animEffect>
                                  </p:childTnLst>
                                </p:cTn>
                              </p:par>
                            </p:childTnLst>
                          </p:cTn>
                        </p:par>
                      </p:childTnLst>
                    </p:cTn>
                  </p:par>
                  <p:par>
                    <p:cTn id="245" fill="hold">
                      <p:stCondLst>
                        <p:cond delay="indefinite"/>
                      </p:stCondLst>
                      <p:childTnLst>
                        <p:par>
                          <p:cTn id="246" fill="hold">
                            <p:stCondLst>
                              <p:cond delay="0"/>
                            </p:stCondLst>
                            <p:childTnLst>
                              <p:par>
                                <p:cTn id="247" presetID="26" presetClass="emph" presetSubtype="0" fill="hold" nodeType="clickEffect">
                                  <p:stCondLst>
                                    <p:cond delay="0"/>
                                  </p:stCondLst>
                                  <p:childTnLst>
                                    <p:animEffect transition="out" filter="fade">
                                      <p:cBhvr>
                                        <p:cTn id="248" dur="500" tmFilter="0, 0; .2, .5; .8, .5; 1, 0"/>
                                        <p:tgtEl>
                                          <p:spTgt spid="4"/>
                                        </p:tgtEl>
                                      </p:cBhvr>
                                    </p:animEffect>
                                    <p:animScale>
                                      <p:cBhvr>
                                        <p:cTn id="249" dur="250" autoRev="1" fill="hold"/>
                                        <p:tgtEl>
                                          <p:spTgt spid="4"/>
                                        </p:tgtEl>
                                      </p:cBhvr>
                                      <p:by x="105000" y="105000"/>
                                    </p:animScale>
                                  </p:childTnLst>
                                </p:cTn>
                              </p:par>
                            </p:childTnLst>
                          </p:cTn>
                        </p:par>
                        <p:par>
                          <p:cTn id="250" fill="hold">
                            <p:stCondLst>
                              <p:cond delay="500"/>
                            </p:stCondLst>
                            <p:childTnLst>
                              <p:par>
                                <p:cTn id="251" presetID="22" presetClass="entr" presetSubtype="1" fill="hold" nodeType="afterEffect">
                                  <p:stCondLst>
                                    <p:cond delay="0"/>
                                  </p:stCondLst>
                                  <p:childTnLst>
                                    <p:set>
                                      <p:cBhvr>
                                        <p:cTn id="252" dur="1" fill="hold">
                                          <p:stCondLst>
                                            <p:cond delay="0"/>
                                          </p:stCondLst>
                                        </p:cTn>
                                        <p:tgtEl>
                                          <p:spTgt spid="1065"/>
                                        </p:tgtEl>
                                        <p:attrNameLst>
                                          <p:attrName>style.visibility</p:attrName>
                                        </p:attrNameLst>
                                      </p:cBhvr>
                                      <p:to>
                                        <p:strVal val="visible"/>
                                      </p:to>
                                    </p:set>
                                    <p:animEffect transition="in" filter="wipe(up)">
                                      <p:cBhvr>
                                        <p:cTn id="253" dur="500"/>
                                        <p:tgtEl>
                                          <p:spTgt spid="1065"/>
                                        </p:tgtEl>
                                      </p:cBhvr>
                                    </p:animEffect>
                                  </p:childTnLst>
                                </p:cTn>
                              </p:par>
                            </p:childTnLst>
                          </p:cTn>
                        </p:par>
                        <p:par>
                          <p:cTn id="254" fill="hold">
                            <p:stCondLst>
                              <p:cond delay="1000"/>
                            </p:stCondLst>
                            <p:childTnLst>
                              <p:par>
                                <p:cTn id="255" presetID="10" presetClass="entr" presetSubtype="0" fill="hold" grpId="0" nodeType="afterEffect">
                                  <p:stCondLst>
                                    <p:cond delay="0"/>
                                  </p:stCondLst>
                                  <p:childTnLst>
                                    <p:set>
                                      <p:cBhvr>
                                        <p:cTn id="256" dur="1" fill="hold">
                                          <p:stCondLst>
                                            <p:cond delay="0"/>
                                          </p:stCondLst>
                                        </p:cTn>
                                        <p:tgtEl>
                                          <p:spTgt spid="1457"/>
                                        </p:tgtEl>
                                        <p:attrNameLst>
                                          <p:attrName>style.visibility</p:attrName>
                                        </p:attrNameLst>
                                      </p:cBhvr>
                                      <p:to>
                                        <p:strVal val="visible"/>
                                      </p:to>
                                    </p:set>
                                    <p:animEffect transition="in" filter="fade">
                                      <p:cBhvr>
                                        <p:cTn id="257" dur="500"/>
                                        <p:tgtEl>
                                          <p:spTgt spid="1457"/>
                                        </p:tgtEl>
                                      </p:cBhvr>
                                    </p:animEffect>
                                  </p:childTnLst>
                                </p:cTn>
                              </p:par>
                              <p:par>
                                <p:cTn id="258" presetID="10" presetClass="entr" presetSubtype="0" fill="hold" nodeType="withEffect">
                                  <p:stCondLst>
                                    <p:cond delay="0"/>
                                  </p:stCondLst>
                                  <p:childTnLst>
                                    <p:set>
                                      <p:cBhvr>
                                        <p:cTn id="259" dur="1" fill="hold">
                                          <p:stCondLst>
                                            <p:cond delay="0"/>
                                          </p:stCondLst>
                                        </p:cTn>
                                        <p:tgtEl>
                                          <p:spTgt spid="177"/>
                                        </p:tgtEl>
                                        <p:attrNameLst>
                                          <p:attrName>style.visibility</p:attrName>
                                        </p:attrNameLst>
                                      </p:cBhvr>
                                      <p:to>
                                        <p:strVal val="visible"/>
                                      </p:to>
                                    </p:set>
                                    <p:animEffect transition="in" filter="fade">
                                      <p:cBhvr>
                                        <p:cTn id="260" dur="500"/>
                                        <p:tgtEl>
                                          <p:spTgt spid="177"/>
                                        </p:tgtEl>
                                      </p:cBhvr>
                                    </p:animEffect>
                                  </p:childTnLst>
                                </p:cTn>
                              </p:par>
                            </p:childTnLst>
                          </p:cTn>
                        </p:par>
                      </p:childTnLst>
                    </p:cTn>
                  </p:par>
                  <p:par>
                    <p:cTn id="261" fill="hold">
                      <p:stCondLst>
                        <p:cond delay="indefinite"/>
                      </p:stCondLst>
                      <p:childTnLst>
                        <p:par>
                          <p:cTn id="262" fill="hold">
                            <p:stCondLst>
                              <p:cond delay="0"/>
                            </p:stCondLst>
                            <p:childTnLst>
                              <p:par>
                                <p:cTn id="263" presetID="26" presetClass="emph" presetSubtype="0" fill="hold" nodeType="clickEffect">
                                  <p:stCondLst>
                                    <p:cond delay="0"/>
                                  </p:stCondLst>
                                  <p:childTnLst>
                                    <p:animEffect transition="out" filter="fade">
                                      <p:cBhvr>
                                        <p:cTn id="264" dur="500" tmFilter="0, 0; .2, .5; .8, .5; 1, 0"/>
                                        <p:tgtEl>
                                          <p:spTgt spid="177"/>
                                        </p:tgtEl>
                                      </p:cBhvr>
                                    </p:animEffect>
                                    <p:animScale>
                                      <p:cBhvr>
                                        <p:cTn id="265" dur="250" autoRev="1" fill="hold"/>
                                        <p:tgtEl>
                                          <p:spTgt spid="177"/>
                                        </p:tgtEl>
                                      </p:cBhvr>
                                      <p:by x="105000" y="105000"/>
                                    </p:animScale>
                                  </p:childTnLst>
                                </p:cTn>
                              </p:par>
                            </p:childTnLst>
                          </p:cTn>
                        </p:par>
                        <p:par>
                          <p:cTn id="266" fill="hold">
                            <p:stCondLst>
                              <p:cond delay="500"/>
                            </p:stCondLst>
                            <p:childTnLst>
                              <p:par>
                                <p:cTn id="267" presetID="22" presetClass="entr" presetSubtype="1" fill="hold" nodeType="afterEffect">
                                  <p:stCondLst>
                                    <p:cond delay="0"/>
                                  </p:stCondLst>
                                  <p:childTnLst>
                                    <p:set>
                                      <p:cBhvr>
                                        <p:cTn id="268" dur="1" fill="hold">
                                          <p:stCondLst>
                                            <p:cond delay="0"/>
                                          </p:stCondLst>
                                        </p:cTn>
                                        <p:tgtEl>
                                          <p:spTgt spid="1069"/>
                                        </p:tgtEl>
                                        <p:attrNameLst>
                                          <p:attrName>style.visibility</p:attrName>
                                        </p:attrNameLst>
                                      </p:cBhvr>
                                      <p:to>
                                        <p:strVal val="visible"/>
                                      </p:to>
                                    </p:set>
                                    <p:animEffect transition="in" filter="wipe(up)">
                                      <p:cBhvr>
                                        <p:cTn id="269" dur="500"/>
                                        <p:tgtEl>
                                          <p:spTgt spid="1069"/>
                                        </p:tgtEl>
                                      </p:cBhvr>
                                    </p:animEffect>
                                  </p:childTnLst>
                                </p:cTn>
                              </p:par>
                            </p:childTnLst>
                          </p:cTn>
                        </p:par>
                        <p:par>
                          <p:cTn id="270" fill="hold">
                            <p:stCondLst>
                              <p:cond delay="1000"/>
                            </p:stCondLst>
                            <p:childTnLst>
                              <p:par>
                                <p:cTn id="271" presetID="10" presetClass="entr" presetSubtype="0" fill="hold" grpId="0" nodeType="afterEffect">
                                  <p:stCondLst>
                                    <p:cond delay="0"/>
                                  </p:stCondLst>
                                  <p:childTnLst>
                                    <p:set>
                                      <p:cBhvr>
                                        <p:cTn id="272" dur="1" fill="hold">
                                          <p:stCondLst>
                                            <p:cond delay="0"/>
                                          </p:stCondLst>
                                        </p:cTn>
                                        <p:tgtEl>
                                          <p:spTgt spid="1456"/>
                                        </p:tgtEl>
                                        <p:attrNameLst>
                                          <p:attrName>style.visibility</p:attrName>
                                        </p:attrNameLst>
                                      </p:cBhvr>
                                      <p:to>
                                        <p:strVal val="visible"/>
                                      </p:to>
                                    </p:set>
                                    <p:animEffect transition="in" filter="fade">
                                      <p:cBhvr>
                                        <p:cTn id="273" dur="500"/>
                                        <p:tgtEl>
                                          <p:spTgt spid="1456"/>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1" fill="hold" nodeType="clickEffect">
                                  <p:stCondLst>
                                    <p:cond delay="0"/>
                                  </p:stCondLst>
                                  <p:childTnLst>
                                    <p:set>
                                      <p:cBhvr>
                                        <p:cTn id="277" dur="1" fill="hold">
                                          <p:stCondLst>
                                            <p:cond delay="0"/>
                                          </p:stCondLst>
                                        </p:cTn>
                                        <p:tgtEl>
                                          <p:spTgt spid="1061"/>
                                        </p:tgtEl>
                                        <p:attrNameLst>
                                          <p:attrName>style.visibility</p:attrName>
                                        </p:attrNameLst>
                                      </p:cBhvr>
                                      <p:to>
                                        <p:strVal val="visible"/>
                                      </p:to>
                                    </p:set>
                                    <p:animEffect transition="in" filter="wipe(up)">
                                      <p:cBhvr>
                                        <p:cTn id="278" dur="500"/>
                                        <p:tgtEl>
                                          <p:spTgt spid="1061"/>
                                        </p:tgtEl>
                                      </p:cBhvr>
                                    </p:animEffect>
                                  </p:childTnLst>
                                </p:cTn>
                              </p:par>
                            </p:childTnLst>
                          </p:cTn>
                        </p:par>
                        <p:par>
                          <p:cTn id="279" fill="hold">
                            <p:stCondLst>
                              <p:cond delay="500"/>
                            </p:stCondLst>
                            <p:childTnLst>
                              <p:par>
                                <p:cTn id="280" presetID="10" presetClass="entr" presetSubtype="0" fill="hold" nodeType="afterEffect">
                                  <p:stCondLst>
                                    <p:cond delay="0"/>
                                  </p:stCondLst>
                                  <p:childTnLst>
                                    <p:set>
                                      <p:cBhvr>
                                        <p:cTn id="281" dur="1" fill="hold">
                                          <p:stCondLst>
                                            <p:cond delay="0"/>
                                          </p:stCondLst>
                                        </p:cTn>
                                        <p:tgtEl>
                                          <p:spTgt spid="1441"/>
                                        </p:tgtEl>
                                        <p:attrNameLst>
                                          <p:attrName>style.visibility</p:attrName>
                                        </p:attrNameLst>
                                      </p:cBhvr>
                                      <p:to>
                                        <p:strVal val="visible"/>
                                      </p:to>
                                    </p:set>
                                    <p:animEffect transition="in" filter="fade">
                                      <p:cBhvr>
                                        <p:cTn id="282" dur="500"/>
                                        <p:tgtEl>
                                          <p:spTgt spid="1441"/>
                                        </p:tgtEl>
                                      </p:cBhvr>
                                    </p:animEffect>
                                  </p:childTnLst>
                                </p:cTn>
                              </p:par>
                            </p:childTnLst>
                          </p:cTn>
                        </p:par>
                      </p:childTnLst>
                    </p:cTn>
                  </p:par>
                  <p:par>
                    <p:cTn id="283" fill="hold">
                      <p:stCondLst>
                        <p:cond delay="indefinite"/>
                      </p:stCondLst>
                      <p:childTnLst>
                        <p:par>
                          <p:cTn id="284" fill="hold">
                            <p:stCondLst>
                              <p:cond delay="0"/>
                            </p:stCondLst>
                            <p:childTnLst>
                              <p:par>
                                <p:cTn id="285" presetID="26" presetClass="emph" presetSubtype="0" fill="hold" nodeType="clickEffect">
                                  <p:stCondLst>
                                    <p:cond delay="0"/>
                                  </p:stCondLst>
                                  <p:childTnLst>
                                    <p:animEffect transition="out" filter="fade">
                                      <p:cBhvr>
                                        <p:cTn id="286" dur="500" tmFilter="0, 0; .2, .5; .8, .5; 1, 0"/>
                                        <p:tgtEl>
                                          <p:spTgt spid="1441"/>
                                        </p:tgtEl>
                                      </p:cBhvr>
                                    </p:animEffect>
                                    <p:animScale>
                                      <p:cBhvr>
                                        <p:cTn id="287" dur="250" autoRev="1" fill="hold"/>
                                        <p:tgtEl>
                                          <p:spTgt spid="1441"/>
                                        </p:tgtEl>
                                      </p:cBhvr>
                                      <p:by x="105000" y="105000"/>
                                    </p:animScale>
                                  </p:childTnLst>
                                </p:cTn>
                              </p:par>
                            </p:childTnLst>
                          </p:cTn>
                        </p:par>
                        <p:par>
                          <p:cTn id="288" fill="hold">
                            <p:stCondLst>
                              <p:cond delay="500"/>
                            </p:stCondLst>
                            <p:childTnLst>
                              <p:par>
                                <p:cTn id="289" presetID="10" presetClass="entr" presetSubtype="0" fill="hold" nodeType="afterEffect">
                                  <p:stCondLst>
                                    <p:cond delay="0"/>
                                  </p:stCondLst>
                                  <p:childTnLst>
                                    <p:set>
                                      <p:cBhvr>
                                        <p:cTn id="290" dur="1" fill="hold">
                                          <p:stCondLst>
                                            <p:cond delay="0"/>
                                          </p:stCondLst>
                                        </p:cTn>
                                        <p:tgtEl>
                                          <p:spTgt spid="1186"/>
                                        </p:tgtEl>
                                        <p:attrNameLst>
                                          <p:attrName>style.visibility</p:attrName>
                                        </p:attrNameLst>
                                      </p:cBhvr>
                                      <p:to>
                                        <p:strVal val="visible"/>
                                      </p:to>
                                    </p:set>
                                    <p:animEffect transition="in" filter="fade">
                                      <p:cBhvr>
                                        <p:cTn id="291" dur="500"/>
                                        <p:tgtEl>
                                          <p:spTgt spid="1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6" grpId="0" animBg="1"/>
      <p:bldP spid="1467" grpId="0" animBg="1"/>
      <p:bldP spid="1467" grpId="1" animBg="1"/>
      <p:bldP spid="1468" grpId="0" animBg="1"/>
      <p:bldP spid="1448" grpId="0" animBg="1"/>
      <p:bldP spid="1449" grpId="0" animBg="1"/>
      <p:bldP spid="1450" grpId="0" animBg="1"/>
      <p:bldP spid="1451" grpId="0" animBg="1"/>
      <p:bldP spid="1453" grpId="0" animBg="1"/>
      <p:bldP spid="1453" grpId="1" animBg="1"/>
      <p:bldP spid="1454" grpId="0" animBg="1"/>
      <p:bldP spid="1455" grpId="0" animBg="1"/>
      <p:bldP spid="1456" grpId="0" animBg="1"/>
      <p:bldP spid="1457" grpId="0" animBg="1"/>
      <p:bldP spid="1452" grpId="0" animBg="1"/>
      <p:bldP spid="1464" grpId="0" animBg="1"/>
      <p:bldP spid="1463" grpId="0" animBg="1"/>
      <p:bldP spid="1462" grpId="0" animBg="1"/>
      <p:bldP spid="1465" grpId="0" animBg="1"/>
      <p:bldP spid="1028" grpId="0" animBg="1"/>
      <p:bldP spid="1028" grpId="1" animBg="1"/>
      <p:bldP spid="1028"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207D2-E2B6-67E4-B24A-0428AC124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B85DAD-1639-A5AA-F750-A5E6430464E9}"/>
              </a:ext>
            </a:extLst>
          </p:cNvPr>
          <p:cNvSpPr>
            <a:spLocks noGrp="1"/>
          </p:cNvSpPr>
          <p:nvPr>
            <p:ph type="ctrTitle"/>
          </p:nvPr>
        </p:nvSpPr>
        <p:spPr/>
        <p:txBody>
          <a:bodyPr/>
          <a:lstStyle/>
          <a:p>
            <a:r>
              <a:rPr lang="en-US" dirty="0"/>
              <a:t>Multi-Agent Workflow For The Solution</a:t>
            </a:r>
          </a:p>
        </p:txBody>
      </p:sp>
      <p:sp>
        <p:nvSpPr>
          <p:cNvPr id="56" name="TextBox 55">
            <a:extLst>
              <a:ext uri="{FF2B5EF4-FFF2-40B4-BE49-F238E27FC236}">
                <a16:creationId xmlns:a16="http://schemas.microsoft.com/office/drawing/2014/main" id="{0FD0BDA7-F3A7-412E-B3DE-93C56AAB0BD4}"/>
              </a:ext>
            </a:extLst>
          </p:cNvPr>
          <p:cNvSpPr txBox="1"/>
          <p:nvPr/>
        </p:nvSpPr>
        <p:spPr>
          <a:xfrm>
            <a:off x="8401732" y="2465861"/>
            <a:ext cx="3383280" cy="1015531"/>
          </a:xfrm>
          <a:prstGeom prst="rect">
            <a:avLst/>
          </a:prstGeom>
          <a:noFill/>
        </p:spPr>
        <p:txBody>
          <a:bodyPr wrap="square" lIns="0" tIns="0" rIns="0" bIns="0" rtlCol="0" anchor="ctr">
            <a:noAutofit/>
          </a:bodyPr>
          <a:lstStyle/>
          <a:p>
            <a:pPr defTabSz="914309">
              <a:spcAft>
                <a:spcPts val="600"/>
              </a:spcAft>
              <a:defRPr/>
            </a:pPr>
            <a:r>
              <a:rPr lang="en-US" sz="1400" b="1" cap="all" noProof="1">
                <a:solidFill>
                  <a:schemeClr val="accent2"/>
                </a:solidFill>
                <a:latin typeface="+mn-lt"/>
                <a:ea typeface="+mn-lt"/>
                <a:cs typeface="+mn-lt"/>
                <a:sym typeface="+mn-lt"/>
              </a:rPr>
              <a:t>02. CLASSIFIER AGENT</a:t>
            </a:r>
          </a:p>
          <a:p>
            <a:pPr defTabSz="914309">
              <a:spcAft>
                <a:spcPts val="600"/>
              </a:spcAft>
              <a:defRPr/>
            </a:pPr>
            <a:r>
              <a:rPr lang="en-US" sz="1200" noProof="1">
                <a:latin typeface="+mn-lt"/>
                <a:ea typeface="+mn-lt"/>
                <a:cs typeface="+mn-lt"/>
                <a:sym typeface="+mn-lt"/>
              </a:rPr>
              <a:t>Validates email content by identifying intent, filtering spam, and categorizing requests for further processing</a:t>
            </a:r>
          </a:p>
        </p:txBody>
      </p:sp>
      <p:sp>
        <p:nvSpPr>
          <p:cNvPr id="57" name="TextBox 56">
            <a:extLst>
              <a:ext uri="{FF2B5EF4-FFF2-40B4-BE49-F238E27FC236}">
                <a16:creationId xmlns:a16="http://schemas.microsoft.com/office/drawing/2014/main" id="{8DF60641-2A13-49DB-810D-BED898F8158B}"/>
              </a:ext>
            </a:extLst>
          </p:cNvPr>
          <p:cNvSpPr txBox="1"/>
          <p:nvPr/>
        </p:nvSpPr>
        <p:spPr>
          <a:xfrm>
            <a:off x="8401732" y="3814935"/>
            <a:ext cx="3383280" cy="1015531"/>
          </a:xfrm>
          <a:prstGeom prst="rect">
            <a:avLst/>
          </a:prstGeom>
          <a:noFill/>
        </p:spPr>
        <p:txBody>
          <a:bodyPr wrap="square" lIns="0" tIns="0" rIns="0" bIns="0" rtlCol="0" anchor="ctr">
            <a:noAutofit/>
          </a:bodyPr>
          <a:lstStyle/>
          <a:p>
            <a:pPr defTabSz="914309">
              <a:spcAft>
                <a:spcPts val="600"/>
              </a:spcAft>
              <a:defRPr/>
            </a:pPr>
            <a:r>
              <a:rPr lang="en-US" sz="1400" b="1" cap="all" noProof="1">
                <a:solidFill>
                  <a:schemeClr val="accent3">
                    <a:lumMod val="75000"/>
                  </a:schemeClr>
                </a:solidFill>
                <a:latin typeface="+mn-lt"/>
                <a:ea typeface="+mn-lt"/>
                <a:cs typeface="+mn-lt"/>
                <a:sym typeface="+mn-lt"/>
              </a:rPr>
              <a:t>03. ROUTING AGENT</a:t>
            </a:r>
          </a:p>
          <a:p>
            <a:pPr defTabSz="914309">
              <a:spcAft>
                <a:spcPts val="600"/>
              </a:spcAft>
              <a:defRPr/>
            </a:pPr>
            <a:r>
              <a:rPr lang="en-US" sz="1200" noProof="1">
                <a:latin typeface="+mn-lt"/>
                <a:ea typeface="+mn-lt"/>
                <a:cs typeface="+mn-lt"/>
                <a:sym typeface="+mn-lt"/>
              </a:rPr>
              <a:t>Directs the request to QUIN for legacy system data retrieval or ERYL for knowledge base lookup based on email intent</a:t>
            </a:r>
          </a:p>
        </p:txBody>
      </p:sp>
      <p:sp>
        <p:nvSpPr>
          <p:cNvPr id="65" name="TextBox 64">
            <a:extLst>
              <a:ext uri="{FF2B5EF4-FFF2-40B4-BE49-F238E27FC236}">
                <a16:creationId xmlns:a16="http://schemas.microsoft.com/office/drawing/2014/main" id="{BAAE5C0C-651C-4D92-9C9F-4E6341C428FC}"/>
              </a:ext>
            </a:extLst>
          </p:cNvPr>
          <p:cNvSpPr txBox="1"/>
          <p:nvPr/>
        </p:nvSpPr>
        <p:spPr>
          <a:xfrm>
            <a:off x="408576" y="2364742"/>
            <a:ext cx="3383280" cy="1015531"/>
          </a:xfrm>
          <a:prstGeom prst="rect">
            <a:avLst/>
          </a:prstGeom>
          <a:noFill/>
        </p:spPr>
        <p:txBody>
          <a:bodyPr wrap="square" lIns="0" tIns="0" rIns="0" bIns="0" rtlCol="0" anchor="ctr">
            <a:noAutofit/>
          </a:bodyPr>
          <a:lstStyle/>
          <a:p>
            <a:pPr algn="r" defTabSz="914309">
              <a:spcAft>
                <a:spcPts val="600"/>
              </a:spcAft>
              <a:defRPr/>
            </a:pPr>
            <a:r>
              <a:rPr lang="en-US" sz="1400" b="1" cap="all" noProof="1">
                <a:solidFill>
                  <a:srgbClr val="101314"/>
                </a:solidFill>
                <a:latin typeface="+mn-lt"/>
                <a:ea typeface="+mn-lt"/>
                <a:cs typeface="+mn-lt"/>
                <a:sym typeface="+mn-lt"/>
              </a:rPr>
              <a:t>07. QUESTION EXTRACTION AGENT</a:t>
            </a:r>
          </a:p>
          <a:p>
            <a:pPr algn="r" defTabSz="914309">
              <a:spcAft>
                <a:spcPts val="600"/>
              </a:spcAft>
              <a:defRPr/>
            </a:pPr>
            <a:r>
              <a:rPr lang="en-US" sz="1200" noProof="1">
                <a:latin typeface="+mn-lt"/>
                <a:ea typeface="+mn-lt"/>
                <a:cs typeface="+mn-lt"/>
                <a:sym typeface="+mn-lt"/>
              </a:rPr>
              <a:t>Identifies and extracts key questions from customer emails to ensure precise issue resolution and accurate response generation.</a:t>
            </a:r>
          </a:p>
        </p:txBody>
      </p:sp>
      <p:sp>
        <p:nvSpPr>
          <p:cNvPr id="67" name="TextBox 66">
            <a:extLst>
              <a:ext uri="{FF2B5EF4-FFF2-40B4-BE49-F238E27FC236}">
                <a16:creationId xmlns:a16="http://schemas.microsoft.com/office/drawing/2014/main" id="{FE512F25-3D92-4F04-B490-D4C7F2D669D1}"/>
              </a:ext>
            </a:extLst>
          </p:cNvPr>
          <p:cNvSpPr txBox="1"/>
          <p:nvPr/>
        </p:nvSpPr>
        <p:spPr>
          <a:xfrm>
            <a:off x="408576" y="3762170"/>
            <a:ext cx="3383280" cy="1015531"/>
          </a:xfrm>
          <a:prstGeom prst="rect">
            <a:avLst/>
          </a:prstGeom>
          <a:noFill/>
        </p:spPr>
        <p:txBody>
          <a:bodyPr wrap="square" lIns="0" tIns="0" rIns="0" bIns="0" rtlCol="0" anchor="ctr">
            <a:noAutofit/>
          </a:bodyPr>
          <a:lstStyle/>
          <a:p>
            <a:pPr algn="r" defTabSz="914309">
              <a:spcAft>
                <a:spcPts val="600"/>
              </a:spcAft>
              <a:defRPr/>
            </a:pPr>
            <a:r>
              <a:rPr lang="en-US" sz="1400" b="1" cap="all" noProof="1">
                <a:solidFill>
                  <a:schemeClr val="accent5">
                    <a:lumMod val="50000"/>
                  </a:schemeClr>
                </a:solidFill>
                <a:latin typeface="+mn-lt"/>
                <a:ea typeface="+mn-lt"/>
                <a:cs typeface="+mn-lt"/>
                <a:sym typeface="+mn-lt"/>
              </a:rPr>
              <a:t>06. GUARDRAIL AGENT</a:t>
            </a:r>
          </a:p>
          <a:p>
            <a:pPr algn="r" defTabSz="914309">
              <a:spcAft>
                <a:spcPts val="600"/>
              </a:spcAft>
              <a:defRPr/>
            </a:pPr>
            <a:r>
              <a:rPr lang="en-US" sz="1200" noProof="1">
                <a:latin typeface="+mn-lt"/>
                <a:ea typeface="+mn-lt"/>
                <a:cs typeface="+mn-lt"/>
                <a:sym typeface="+mn-lt"/>
              </a:rPr>
              <a:t>Ensures responses comply with business rules, security policies, and accuracy checks before final delivery</a:t>
            </a:r>
          </a:p>
        </p:txBody>
      </p:sp>
      <p:sp>
        <p:nvSpPr>
          <p:cNvPr id="53" name="TextBox 52">
            <a:extLst>
              <a:ext uri="{FF2B5EF4-FFF2-40B4-BE49-F238E27FC236}">
                <a16:creationId xmlns:a16="http://schemas.microsoft.com/office/drawing/2014/main" id="{60493516-0543-4714-BC41-2F0156FD5BEC}"/>
              </a:ext>
            </a:extLst>
          </p:cNvPr>
          <p:cNvSpPr txBox="1"/>
          <p:nvPr/>
        </p:nvSpPr>
        <p:spPr>
          <a:xfrm>
            <a:off x="7623900" y="1199296"/>
            <a:ext cx="4161112" cy="1015531"/>
          </a:xfrm>
          <a:prstGeom prst="rect">
            <a:avLst/>
          </a:prstGeom>
          <a:noFill/>
        </p:spPr>
        <p:txBody>
          <a:bodyPr wrap="square" lIns="0" tIns="0" rIns="0" bIns="0" rtlCol="0" anchor="ctr">
            <a:noAutofit/>
          </a:bodyPr>
          <a:lstStyle/>
          <a:p>
            <a:pPr defTabSz="914309">
              <a:spcAft>
                <a:spcPts val="600"/>
              </a:spcAft>
              <a:defRPr/>
            </a:pPr>
            <a:r>
              <a:rPr lang="en-US" sz="1400" b="1" cap="all" noProof="1">
                <a:solidFill>
                  <a:srgbClr val="5D3379"/>
                </a:solidFill>
                <a:latin typeface="+mn-lt"/>
                <a:ea typeface="+mn-lt"/>
                <a:cs typeface="+mn-lt"/>
                <a:sym typeface="+mn-lt"/>
              </a:rPr>
              <a:t>01. EMAIL PULL-PUSH AGENT</a:t>
            </a:r>
          </a:p>
          <a:p>
            <a:pPr defTabSz="914309">
              <a:spcAft>
                <a:spcPts val="600"/>
              </a:spcAft>
              <a:defRPr/>
            </a:pPr>
            <a:r>
              <a:rPr lang="en-US" sz="1200" noProof="1">
                <a:latin typeface="+mn-lt"/>
                <a:ea typeface="+mn-lt"/>
                <a:cs typeface="+mn-lt"/>
                <a:sym typeface="+mn-lt"/>
              </a:rPr>
              <a:t>Retrieves incoming customer emails from the server and pushes response emails to the customer</a:t>
            </a:r>
          </a:p>
        </p:txBody>
      </p:sp>
      <p:sp>
        <p:nvSpPr>
          <p:cNvPr id="58" name="TextBox 57">
            <a:extLst>
              <a:ext uri="{FF2B5EF4-FFF2-40B4-BE49-F238E27FC236}">
                <a16:creationId xmlns:a16="http://schemas.microsoft.com/office/drawing/2014/main" id="{F7CC1745-75C7-4C07-A0CE-16472E2521AE}"/>
              </a:ext>
            </a:extLst>
          </p:cNvPr>
          <p:cNvSpPr txBox="1"/>
          <p:nvPr/>
        </p:nvSpPr>
        <p:spPr>
          <a:xfrm>
            <a:off x="7623900" y="5043607"/>
            <a:ext cx="4161112" cy="1015531"/>
          </a:xfrm>
          <a:prstGeom prst="rect">
            <a:avLst/>
          </a:prstGeom>
          <a:noFill/>
        </p:spPr>
        <p:txBody>
          <a:bodyPr wrap="square" lIns="0" tIns="0" rIns="0" bIns="0" rtlCol="0" anchor="ctr">
            <a:noAutofit/>
          </a:bodyPr>
          <a:lstStyle/>
          <a:p>
            <a:pPr defTabSz="914309">
              <a:spcAft>
                <a:spcPts val="600"/>
              </a:spcAft>
              <a:defRPr/>
            </a:pPr>
            <a:r>
              <a:rPr lang="en-US" sz="1400" b="1" cap="all" noProof="1">
                <a:solidFill>
                  <a:schemeClr val="accent5">
                    <a:lumMod val="75000"/>
                  </a:schemeClr>
                </a:solidFill>
                <a:latin typeface="+mn-lt"/>
                <a:ea typeface="+mn-lt"/>
                <a:cs typeface="+mn-lt"/>
                <a:sym typeface="+mn-lt"/>
              </a:rPr>
              <a:t>04. QUIN / ERYL AGENT</a:t>
            </a:r>
          </a:p>
          <a:p>
            <a:pPr defTabSz="914309">
              <a:spcAft>
                <a:spcPts val="600"/>
              </a:spcAft>
              <a:defRPr/>
            </a:pPr>
            <a:r>
              <a:rPr lang="en-US" sz="1200" noProof="1">
                <a:latin typeface="+mn-lt"/>
                <a:ea typeface="+mn-lt"/>
                <a:cs typeface="+mn-lt"/>
                <a:sym typeface="+mn-lt"/>
              </a:rPr>
              <a:t>QUIN fetches structured data from legacy systems, while ERYL uses RAG to extract relevant information from a knowledge base</a:t>
            </a:r>
          </a:p>
        </p:txBody>
      </p:sp>
      <p:sp>
        <p:nvSpPr>
          <p:cNvPr id="64" name="TextBox 63">
            <a:extLst>
              <a:ext uri="{FF2B5EF4-FFF2-40B4-BE49-F238E27FC236}">
                <a16:creationId xmlns:a16="http://schemas.microsoft.com/office/drawing/2014/main" id="{768F0284-5498-44A7-8AAD-5BB815E45223}"/>
              </a:ext>
            </a:extLst>
          </p:cNvPr>
          <p:cNvSpPr txBox="1"/>
          <p:nvPr/>
        </p:nvSpPr>
        <p:spPr>
          <a:xfrm>
            <a:off x="408576" y="1199296"/>
            <a:ext cx="4161112" cy="1015531"/>
          </a:xfrm>
          <a:prstGeom prst="rect">
            <a:avLst/>
          </a:prstGeom>
          <a:noFill/>
        </p:spPr>
        <p:txBody>
          <a:bodyPr wrap="square" lIns="0" tIns="0" rIns="0" bIns="0" rtlCol="0" anchor="ctr">
            <a:noAutofit/>
          </a:bodyPr>
          <a:lstStyle/>
          <a:p>
            <a:pPr algn="r" defTabSz="914309">
              <a:spcAft>
                <a:spcPts val="600"/>
              </a:spcAft>
              <a:defRPr/>
            </a:pPr>
            <a:r>
              <a:rPr lang="en-US" sz="1400" b="1" cap="all" noProof="1">
                <a:solidFill>
                  <a:srgbClr val="7F7F7F"/>
                </a:solidFill>
                <a:latin typeface="+mn-lt"/>
                <a:ea typeface="+mn-lt"/>
                <a:cs typeface="+mn-lt"/>
                <a:sym typeface="+mn-lt"/>
              </a:rPr>
              <a:t>08. INTELLITAG AGENT</a:t>
            </a:r>
          </a:p>
          <a:p>
            <a:pPr algn="r" defTabSz="914309">
              <a:spcAft>
                <a:spcPts val="600"/>
              </a:spcAft>
              <a:defRPr/>
            </a:pPr>
            <a:r>
              <a:rPr lang="en-US" sz="1200" noProof="1">
                <a:latin typeface="+mn-lt"/>
                <a:ea typeface="+mn-lt"/>
                <a:cs typeface="+mn-lt"/>
                <a:sym typeface="+mn-lt"/>
              </a:rPr>
              <a:t>Processes and analyzes image attachments, extracting relevant insights to support issue classification and response formulation.</a:t>
            </a:r>
          </a:p>
        </p:txBody>
      </p:sp>
      <p:sp>
        <p:nvSpPr>
          <p:cNvPr id="68" name="TextBox 67">
            <a:extLst>
              <a:ext uri="{FF2B5EF4-FFF2-40B4-BE49-F238E27FC236}">
                <a16:creationId xmlns:a16="http://schemas.microsoft.com/office/drawing/2014/main" id="{02E8C2A0-66E7-4A38-9B5B-9A0E1B511A26}"/>
              </a:ext>
            </a:extLst>
          </p:cNvPr>
          <p:cNvSpPr txBox="1"/>
          <p:nvPr/>
        </p:nvSpPr>
        <p:spPr>
          <a:xfrm>
            <a:off x="408576" y="5043607"/>
            <a:ext cx="4161112" cy="1015531"/>
          </a:xfrm>
          <a:prstGeom prst="rect">
            <a:avLst/>
          </a:prstGeom>
          <a:noFill/>
        </p:spPr>
        <p:txBody>
          <a:bodyPr wrap="square" lIns="0" tIns="0" rIns="0" bIns="0" rtlCol="0" anchor="ctr">
            <a:noAutofit/>
          </a:bodyPr>
          <a:lstStyle/>
          <a:p>
            <a:pPr algn="r" defTabSz="914309">
              <a:spcAft>
                <a:spcPts val="600"/>
              </a:spcAft>
              <a:defRPr/>
            </a:pPr>
            <a:r>
              <a:rPr lang="en-US" sz="1400" b="1" cap="all" noProof="1">
                <a:solidFill>
                  <a:schemeClr val="accent5">
                    <a:lumMod val="50000"/>
                  </a:schemeClr>
                </a:solidFill>
                <a:latin typeface="+mn-lt"/>
                <a:ea typeface="+mn-lt"/>
                <a:cs typeface="+mn-lt"/>
                <a:sym typeface="+mn-lt"/>
              </a:rPr>
              <a:t>05. RESPONSE BUILDER AGENT</a:t>
            </a:r>
          </a:p>
          <a:p>
            <a:pPr algn="r" defTabSz="914309">
              <a:spcAft>
                <a:spcPts val="600"/>
              </a:spcAft>
              <a:defRPr/>
            </a:pPr>
            <a:r>
              <a:rPr lang="en-US" sz="1200" noProof="1">
                <a:latin typeface="+mn-lt"/>
                <a:ea typeface="+mn-lt"/>
                <a:cs typeface="+mn-lt"/>
                <a:sym typeface="+mn-lt"/>
              </a:rPr>
              <a:t>Constructs a structured, personalized response by combining data from QUIN and ERYL before sending it to the customer</a:t>
            </a:r>
          </a:p>
        </p:txBody>
      </p:sp>
      <p:pic>
        <p:nvPicPr>
          <p:cNvPr id="8" name="Picture 7" descr="A person working on a computer&#10;&#10;Description automatically generated with low confidence">
            <a:extLst>
              <a:ext uri="{FF2B5EF4-FFF2-40B4-BE49-F238E27FC236}">
                <a16:creationId xmlns:a16="http://schemas.microsoft.com/office/drawing/2014/main" id="{EB12FDD7-3C0B-A778-D5A8-48BE22660ABB}"/>
              </a:ext>
            </a:extLst>
          </p:cNvPr>
          <p:cNvPicPr>
            <a:picLocks noChangeAspect="1"/>
          </p:cNvPicPr>
          <p:nvPr/>
        </p:nvPicPr>
        <p:blipFill rotWithShape="1">
          <a:blip r:embed="rId2">
            <a:duotone>
              <a:schemeClr val="bg2">
                <a:shade val="45000"/>
                <a:satMod val="135000"/>
              </a:schemeClr>
              <a:prstClr val="white"/>
            </a:duotone>
          </a:blip>
          <a:srcRect l="16667" r="16667"/>
          <a:stretch/>
        </p:blipFill>
        <p:spPr>
          <a:xfrm>
            <a:off x="4706225" y="2205827"/>
            <a:ext cx="2886608" cy="2886610"/>
          </a:xfrm>
          <a:custGeom>
            <a:avLst/>
            <a:gdLst>
              <a:gd name="connsiteX0" fmla="*/ 620796 w 1241592"/>
              <a:gd name="connsiteY0" fmla="*/ 0 h 1241592"/>
              <a:gd name="connsiteX1" fmla="*/ 1241592 w 1241592"/>
              <a:gd name="connsiteY1" fmla="*/ 620796 h 1241592"/>
              <a:gd name="connsiteX2" fmla="*/ 620796 w 1241592"/>
              <a:gd name="connsiteY2" fmla="*/ 1241592 h 1241592"/>
              <a:gd name="connsiteX3" fmla="*/ 0 w 1241592"/>
              <a:gd name="connsiteY3" fmla="*/ 620796 h 1241592"/>
              <a:gd name="connsiteX4" fmla="*/ 620796 w 1241592"/>
              <a:gd name="connsiteY4" fmla="*/ 0 h 124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592" h="1241592">
                <a:moveTo>
                  <a:pt x="620796" y="0"/>
                </a:moveTo>
                <a:cubicBezTo>
                  <a:pt x="963652" y="0"/>
                  <a:pt x="1241592" y="277940"/>
                  <a:pt x="1241592" y="620796"/>
                </a:cubicBezTo>
                <a:cubicBezTo>
                  <a:pt x="1241592" y="963652"/>
                  <a:pt x="963652" y="1241592"/>
                  <a:pt x="620796" y="1241592"/>
                </a:cubicBezTo>
                <a:cubicBezTo>
                  <a:pt x="277940" y="1241592"/>
                  <a:pt x="0" y="963652"/>
                  <a:pt x="0" y="620796"/>
                </a:cubicBezTo>
                <a:cubicBezTo>
                  <a:pt x="0" y="277940"/>
                  <a:pt x="277940" y="0"/>
                  <a:pt x="620796" y="0"/>
                </a:cubicBezTo>
                <a:close/>
              </a:path>
            </a:pathLst>
          </a:custGeom>
        </p:spPr>
      </p:pic>
      <p:sp>
        <p:nvSpPr>
          <p:cNvPr id="10" name="Arc 9">
            <a:extLst>
              <a:ext uri="{FF2B5EF4-FFF2-40B4-BE49-F238E27FC236}">
                <a16:creationId xmlns:a16="http://schemas.microsoft.com/office/drawing/2014/main" id="{E26EFB62-2A22-FABD-7123-12787E048040}"/>
              </a:ext>
            </a:extLst>
          </p:cNvPr>
          <p:cNvSpPr/>
          <p:nvPr/>
        </p:nvSpPr>
        <p:spPr>
          <a:xfrm rot="923517">
            <a:off x="4125394" y="1671940"/>
            <a:ext cx="3954385" cy="3954385"/>
          </a:xfrm>
          <a:prstGeom prst="arc">
            <a:avLst>
              <a:gd name="adj1" fmla="val 5275548"/>
              <a:gd name="adj2" fmla="val 14522871"/>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09">
              <a:defRPr/>
            </a:pPr>
            <a:endParaRPr lang="en-US">
              <a:solidFill>
                <a:srgbClr val="202729"/>
              </a:solidFill>
              <a:ea typeface="+mn-lt"/>
              <a:cs typeface="+mn-lt"/>
              <a:sym typeface="+mn-lt"/>
            </a:endParaRPr>
          </a:p>
        </p:txBody>
      </p:sp>
      <p:sp>
        <p:nvSpPr>
          <p:cNvPr id="11" name="Arc 10">
            <a:extLst>
              <a:ext uri="{FF2B5EF4-FFF2-40B4-BE49-F238E27FC236}">
                <a16:creationId xmlns:a16="http://schemas.microsoft.com/office/drawing/2014/main" id="{2F192228-E734-8B99-6677-0B0B910AEB22}"/>
              </a:ext>
            </a:extLst>
          </p:cNvPr>
          <p:cNvSpPr/>
          <p:nvPr/>
        </p:nvSpPr>
        <p:spPr>
          <a:xfrm rot="20676483" flipH="1">
            <a:off x="4175738" y="1671941"/>
            <a:ext cx="3954385" cy="3954385"/>
          </a:xfrm>
          <a:prstGeom prst="arc">
            <a:avLst>
              <a:gd name="adj1" fmla="val 5275548"/>
              <a:gd name="adj2" fmla="val 14522871"/>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09">
              <a:defRPr/>
            </a:pPr>
            <a:endParaRPr lang="en-US">
              <a:solidFill>
                <a:srgbClr val="202729"/>
              </a:solidFill>
              <a:ea typeface="+mn-lt"/>
              <a:cs typeface="+mn-lt"/>
              <a:sym typeface="+mn-lt"/>
            </a:endParaRPr>
          </a:p>
        </p:txBody>
      </p:sp>
      <p:sp>
        <p:nvSpPr>
          <p:cNvPr id="76" name="Oval 75">
            <a:extLst>
              <a:ext uri="{FF2B5EF4-FFF2-40B4-BE49-F238E27FC236}">
                <a16:creationId xmlns:a16="http://schemas.microsoft.com/office/drawing/2014/main" id="{97598AD3-AF6B-18A8-EB7C-A2587168E0F9}"/>
              </a:ext>
            </a:extLst>
          </p:cNvPr>
          <p:cNvSpPr/>
          <p:nvPr/>
        </p:nvSpPr>
        <p:spPr>
          <a:xfrm>
            <a:off x="5042269" y="2541871"/>
            <a:ext cx="2214521" cy="2214522"/>
          </a:xfrm>
          <a:prstGeom prst="ellipse">
            <a:avLst/>
          </a:prstGeom>
          <a:solidFill>
            <a:schemeClr val="accent5">
              <a:lumMod val="5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731520" rIns="91440" bIns="45720" numCol="1" spcCol="0" rtlCol="0" fromWordArt="0" anchor="ctr" anchorCtr="0" forceAA="0" compatLnSpc="1">
            <a:prstTxWarp prst="textNoShape">
              <a:avLst/>
            </a:prstTxWarp>
            <a:noAutofit/>
          </a:bodyPr>
          <a:lstStyle/>
          <a:p>
            <a:pPr algn="ctr"/>
            <a:r>
              <a:rPr lang="en-US" sz="1600" b="1" dirty="0">
                <a:solidFill>
                  <a:schemeClr val="bg1"/>
                </a:solidFill>
                <a:latin typeface="Arial" panose="020B0604020202020204" pitchFamily="34" charset="0"/>
              </a:rPr>
              <a:t>MULTI AGENTIC </a:t>
            </a:r>
          </a:p>
          <a:p>
            <a:pPr algn="ctr"/>
            <a:r>
              <a:rPr lang="en-US" sz="1600" b="1" dirty="0">
                <a:solidFill>
                  <a:schemeClr val="bg1"/>
                </a:solidFill>
                <a:latin typeface="Arial" panose="020B0604020202020204" pitchFamily="34" charset="0"/>
              </a:rPr>
              <a:t>SYSTEM - AI</a:t>
            </a:r>
          </a:p>
        </p:txBody>
      </p:sp>
      <p:sp>
        <p:nvSpPr>
          <p:cNvPr id="14" name="Oval 13">
            <a:extLst>
              <a:ext uri="{FF2B5EF4-FFF2-40B4-BE49-F238E27FC236}">
                <a16:creationId xmlns:a16="http://schemas.microsoft.com/office/drawing/2014/main" id="{EE835B52-55B8-456E-8AF1-DAB239178566}"/>
              </a:ext>
            </a:extLst>
          </p:cNvPr>
          <p:cNvSpPr>
            <a:spLocks/>
          </p:cNvSpPr>
          <p:nvPr/>
        </p:nvSpPr>
        <p:spPr>
          <a:xfrm>
            <a:off x="6551506" y="1502109"/>
            <a:ext cx="603417" cy="603417"/>
          </a:xfrm>
          <a:prstGeom prst="ellipse">
            <a:avLst/>
          </a:prstGeom>
          <a:solidFill>
            <a:schemeClr val="accent1"/>
          </a:solidFill>
          <a:ln w="12700" cap="flat" cmpd="sng" algn="ctr">
            <a:noFill/>
            <a:prstDash val="solid"/>
          </a:ln>
          <a:effectLst/>
        </p:spPr>
        <p:txBody>
          <a:bodyPr anchor="ctr"/>
          <a:lstStyle/>
          <a:p>
            <a:pPr defTabSz="914309">
              <a:defRPr/>
            </a:pPr>
            <a:endParaRPr lang="en-US" sz="1400" dirty="0">
              <a:solidFill>
                <a:srgbClr val="7C51A1"/>
              </a:solidFill>
              <a:latin typeface="+mn-lt"/>
              <a:ea typeface="+mn-lt"/>
              <a:cs typeface="+mn-lt"/>
              <a:sym typeface="+mn-lt"/>
            </a:endParaRPr>
          </a:p>
        </p:txBody>
      </p:sp>
      <p:sp>
        <p:nvSpPr>
          <p:cNvPr id="73" name="Oval 72">
            <a:extLst>
              <a:ext uri="{FF2B5EF4-FFF2-40B4-BE49-F238E27FC236}">
                <a16:creationId xmlns:a16="http://schemas.microsoft.com/office/drawing/2014/main" id="{F715CCB8-E197-42B5-915E-125E5BD67A44}"/>
              </a:ext>
            </a:extLst>
          </p:cNvPr>
          <p:cNvSpPr>
            <a:spLocks/>
          </p:cNvSpPr>
          <p:nvPr/>
        </p:nvSpPr>
        <p:spPr>
          <a:xfrm>
            <a:off x="6551506" y="5132098"/>
            <a:ext cx="603417" cy="603417"/>
          </a:xfrm>
          <a:prstGeom prst="ellipse">
            <a:avLst/>
          </a:prstGeom>
          <a:solidFill>
            <a:schemeClr val="accent4">
              <a:lumMod val="75000"/>
            </a:schemeClr>
          </a:solidFill>
          <a:ln w="12700" cap="flat" cmpd="sng" algn="ctr">
            <a:noFill/>
            <a:prstDash val="solid"/>
          </a:ln>
          <a:effectLst/>
        </p:spPr>
        <p:txBody>
          <a:bodyPr anchor="ctr"/>
          <a:lstStyle/>
          <a:p>
            <a:pPr defTabSz="914309">
              <a:defRPr/>
            </a:pPr>
            <a:endParaRPr lang="en-US" sz="1400" dirty="0">
              <a:solidFill>
                <a:srgbClr val="7C51A1"/>
              </a:solidFill>
              <a:latin typeface="+mn-lt"/>
              <a:ea typeface="+mn-lt"/>
              <a:cs typeface="+mn-lt"/>
              <a:sym typeface="+mn-lt"/>
            </a:endParaRPr>
          </a:p>
        </p:txBody>
      </p:sp>
      <p:sp>
        <p:nvSpPr>
          <p:cNvPr id="77" name="Oval 76">
            <a:extLst>
              <a:ext uri="{FF2B5EF4-FFF2-40B4-BE49-F238E27FC236}">
                <a16:creationId xmlns:a16="http://schemas.microsoft.com/office/drawing/2014/main" id="{E4BE678E-661F-48B9-895D-DD4904EE486D}"/>
              </a:ext>
            </a:extLst>
          </p:cNvPr>
          <p:cNvSpPr>
            <a:spLocks/>
          </p:cNvSpPr>
          <p:nvPr/>
        </p:nvSpPr>
        <p:spPr>
          <a:xfrm>
            <a:off x="7623900" y="2570798"/>
            <a:ext cx="603417" cy="603417"/>
          </a:xfrm>
          <a:prstGeom prst="ellipse">
            <a:avLst/>
          </a:prstGeom>
          <a:solidFill>
            <a:schemeClr val="accent2"/>
          </a:solidFill>
          <a:ln w="12700" cap="flat" cmpd="sng" algn="ctr">
            <a:noFill/>
            <a:prstDash val="solid"/>
          </a:ln>
          <a:effectLst/>
        </p:spPr>
        <p:txBody>
          <a:bodyPr anchor="ctr"/>
          <a:lstStyle/>
          <a:p>
            <a:pPr defTabSz="914309">
              <a:defRPr/>
            </a:pPr>
            <a:endParaRPr lang="en-US" sz="1400" dirty="0">
              <a:solidFill>
                <a:srgbClr val="7C51A1"/>
              </a:solidFill>
              <a:latin typeface="+mn-lt"/>
              <a:ea typeface="+mn-lt"/>
              <a:cs typeface="+mn-lt"/>
              <a:sym typeface="+mn-lt"/>
            </a:endParaRPr>
          </a:p>
        </p:txBody>
      </p:sp>
      <p:sp>
        <p:nvSpPr>
          <p:cNvPr id="72" name="Oval 71">
            <a:extLst>
              <a:ext uri="{FF2B5EF4-FFF2-40B4-BE49-F238E27FC236}">
                <a16:creationId xmlns:a16="http://schemas.microsoft.com/office/drawing/2014/main" id="{BF923062-F84C-4484-B658-1B81FC8B8DF4}"/>
              </a:ext>
            </a:extLst>
          </p:cNvPr>
          <p:cNvSpPr>
            <a:spLocks/>
          </p:cNvSpPr>
          <p:nvPr/>
        </p:nvSpPr>
        <p:spPr>
          <a:xfrm>
            <a:off x="7623900" y="3968226"/>
            <a:ext cx="603417" cy="603417"/>
          </a:xfrm>
          <a:prstGeom prst="ellipse">
            <a:avLst/>
          </a:prstGeom>
          <a:solidFill>
            <a:schemeClr val="accent3">
              <a:lumMod val="75000"/>
            </a:schemeClr>
          </a:solidFill>
          <a:ln w="12700" cap="flat" cmpd="sng" algn="ctr">
            <a:noFill/>
            <a:prstDash val="solid"/>
          </a:ln>
          <a:effectLst/>
        </p:spPr>
        <p:txBody>
          <a:bodyPr anchor="ctr"/>
          <a:lstStyle/>
          <a:p>
            <a:pPr defTabSz="914309">
              <a:defRPr/>
            </a:pPr>
            <a:endParaRPr lang="en-US" sz="1400" dirty="0">
              <a:solidFill>
                <a:srgbClr val="7C51A1"/>
              </a:solidFill>
              <a:latin typeface="+mn-lt"/>
              <a:ea typeface="+mn-lt"/>
              <a:cs typeface="+mn-lt"/>
              <a:sym typeface="+mn-lt"/>
            </a:endParaRPr>
          </a:p>
        </p:txBody>
      </p:sp>
      <p:sp>
        <p:nvSpPr>
          <p:cNvPr id="69" name="Oval 68">
            <a:extLst>
              <a:ext uri="{FF2B5EF4-FFF2-40B4-BE49-F238E27FC236}">
                <a16:creationId xmlns:a16="http://schemas.microsoft.com/office/drawing/2014/main" id="{1B1B0A09-7998-420B-8B9A-AC0843704CE2}"/>
              </a:ext>
            </a:extLst>
          </p:cNvPr>
          <p:cNvSpPr>
            <a:spLocks/>
          </p:cNvSpPr>
          <p:nvPr/>
        </p:nvSpPr>
        <p:spPr>
          <a:xfrm>
            <a:off x="5127614" y="5132098"/>
            <a:ext cx="603417" cy="603417"/>
          </a:xfrm>
          <a:prstGeom prst="ellipse">
            <a:avLst/>
          </a:prstGeom>
          <a:solidFill>
            <a:schemeClr val="accent5">
              <a:lumMod val="75000"/>
            </a:schemeClr>
          </a:solidFill>
          <a:ln w="12700" cap="flat" cmpd="sng" algn="ctr">
            <a:noFill/>
            <a:prstDash val="solid"/>
          </a:ln>
          <a:effectLst/>
        </p:spPr>
        <p:txBody>
          <a:bodyPr anchor="ctr"/>
          <a:lstStyle/>
          <a:p>
            <a:pPr defTabSz="914309">
              <a:defRPr/>
            </a:pPr>
            <a:endParaRPr lang="en-US" sz="1400" dirty="0">
              <a:solidFill>
                <a:srgbClr val="7C51A1"/>
              </a:solidFill>
              <a:latin typeface="+mn-lt"/>
              <a:ea typeface="+mn-lt"/>
              <a:cs typeface="+mn-lt"/>
              <a:sym typeface="+mn-lt"/>
            </a:endParaRPr>
          </a:p>
        </p:txBody>
      </p:sp>
      <p:sp>
        <p:nvSpPr>
          <p:cNvPr id="74" name="Oval 73">
            <a:extLst>
              <a:ext uri="{FF2B5EF4-FFF2-40B4-BE49-F238E27FC236}">
                <a16:creationId xmlns:a16="http://schemas.microsoft.com/office/drawing/2014/main" id="{EE2C58E3-0A9C-4FE6-9577-D699B4DE46C2}"/>
              </a:ext>
            </a:extLst>
          </p:cNvPr>
          <p:cNvSpPr>
            <a:spLocks/>
          </p:cNvSpPr>
          <p:nvPr/>
        </p:nvSpPr>
        <p:spPr>
          <a:xfrm>
            <a:off x="3971841" y="3968226"/>
            <a:ext cx="603417" cy="603417"/>
          </a:xfrm>
          <a:prstGeom prst="ellipse">
            <a:avLst/>
          </a:prstGeom>
          <a:solidFill>
            <a:schemeClr val="accent5">
              <a:lumMod val="50000"/>
            </a:schemeClr>
          </a:solidFill>
          <a:ln w="12700" cap="flat" cmpd="sng" algn="ctr">
            <a:noFill/>
            <a:prstDash val="solid"/>
          </a:ln>
          <a:effectLst/>
        </p:spPr>
        <p:txBody>
          <a:bodyPr anchor="ctr"/>
          <a:lstStyle/>
          <a:p>
            <a:pPr defTabSz="914309">
              <a:defRPr/>
            </a:pPr>
            <a:endParaRPr lang="en-US" sz="1400" dirty="0">
              <a:solidFill>
                <a:srgbClr val="7C51A1"/>
              </a:solidFill>
              <a:latin typeface="+mn-lt"/>
              <a:ea typeface="+mn-lt"/>
              <a:cs typeface="+mn-lt"/>
              <a:sym typeface="+mn-lt"/>
            </a:endParaRPr>
          </a:p>
        </p:txBody>
      </p:sp>
      <p:sp>
        <p:nvSpPr>
          <p:cNvPr id="28" name="Oval 27">
            <a:extLst>
              <a:ext uri="{FF2B5EF4-FFF2-40B4-BE49-F238E27FC236}">
                <a16:creationId xmlns:a16="http://schemas.microsoft.com/office/drawing/2014/main" id="{8BC23402-EBC2-452E-B280-D998DD803A9C}"/>
              </a:ext>
            </a:extLst>
          </p:cNvPr>
          <p:cNvSpPr>
            <a:spLocks/>
          </p:cNvSpPr>
          <p:nvPr/>
        </p:nvSpPr>
        <p:spPr>
          <a:xfrm>
            <a:off x="5127614" y="1502109"/>
            <a:ext cx="603417" cy="603417"/>
          </a:xfrm>
          <a:prstGeom prst="ellipse">
            <a:avLst/>
          </a:prstGeom>
          <a:solidFill>
            <a:schemeClr val="bg1">
              <a:lumMod val="50000"/>
            </a:schemeClr>
          </a:solidFill>
          <a:ln w="12700" cap="flat" cmpd="sng" algn="ctr">
            <a:noFill/>
            <a:prstDash val="solid"/>
          </a:ln>
          <a:effectLst/>
        </p:spPr>
        <p:txBody>
          <a:bodyPr anchor="ctr"/>
          <a:lstStyle/>
          <a:p>
            <a:pPr defTabSz="914309">
              <a:defRPr/>
            </a:pPr>
            <a:endParaRPr lang="en-US" sz="1400" dirty="0">
              <a:solidFill>
                <a:srgbClr val="7C51A1"/>
              </a:solidFill>
              <a:latin typeface="+mn-lt"/>
              <a:ea typeface="+mn-lt"/>
              <a:cs typeface="+mn-lt"/>
              <a:sym typeface="+mn-lt"/>
            </a:endParaRPr>
          </a:p>
        </p:txBody>
      </p:sp>
      <p:sp>
        <p:nvSpPr>
          <p:cNvPr id="75" name="Oval 74">
            <a:extLst>
              <a:ext uri="{FF2B5EF4-FFF2-40B4-BE49-F238E27FC236}">
                <a16:creationId xmlns:a16="http://schemas.microsoft.com/office/drawing/2014/main" id="{F447314F-D118-42C0-AE30-18A2D11B4238}"/>
              </a:ext>
            </a:extLst>
          </p:cNvPr>
          <p:cNvSpPr>
            <a:spLocks/>
          </p:cNvSpPr>
          <p:nvPr/>
        </p:nvSpPr>
        <p:spPr>
          <a:xfrm>
            <a:off x="3971841" y="2570798"/>
            <a:ext cx="603417" cy="603417"/>
          </a:xfrm>
          <a:prstGeom prst="ellipse">
            <a:avLst/>
          </a:prstGeom>
          <a:solidFill>
            <a:schemeClr val="bg2">
              <a:lumMod val="50000"/>
            </a:schemeClr>
          </a:solidFill>
          <a:ln w="12700" cap="flat" cmpd="sng" algn="ctr">
            <a:noFill/>
            <a:prstDash val="solid"/>
          </a:ln>
          <a:effectLst/>
        </p:spPr>
        <p:txBody>
          <a:bodyPr anchor="ctr"/>
          <a:lstStyle/>
          <a:p>
            <a:pPr defTabSz="914309">
              <a:defRPr/>
            </a:pPr>
            <a:endParaRPr lang="en-US" sz="1400" dirty="0">
              <a:solidFill>
                <a:srgbClr val="7C51A1"/>
              </a:solidFill>
              <a:latin typeface="+mn-lt"/>
              <a:ea typeface="+mn-lt"/>
              <a:cs typeface="+mn-lt"/>
              <a:sym typeface="+mn-lt"/>
            </a:endParaRPr>
          </a:p>
        </p:txBody>
      </p:sp>
      <p:pic>
        <p:nvPicPr>
          <p:cNvPr id="1160" name="Graphic 1159" descr="Robot with solid fill">
            <a:extLst>
              <a:ext uri="{FF2B5EF4-FFF2-40B4-BE49-F238E27FC236}">
                <a16:creationId xmlns:a16="http://schemas.microsoft.com/office/drawing/2014/main" id="{05B690F0-B787-ECF5-D181-744AE49A6D3E}"/>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5753649" y="2882800"/>
            <a:ext cx="791760" cy="788568"/>
          </a:xfrm>
          <a:prstGeom prst="rect">
            <a:avLst/>
          </a:prstGeom>
        </p:spPr>
      </p:pic>
      <p:pic>
        <p:nvPicPr>
          <p:cNvPr id="60" name="Graphic 59">
            <a:extLst>
              <a:ext uri="{FF2B5EF4-FFF2-40B4-BE49-F238E27FC236}">
                <a16:creationId xmlns:a16="http://schemas.microsoft.com/office/drawing/2014/main" id="{A9597DD8-029E-2A81-BFF4-466395C7C10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4123" t="29658" r="10387" b="27077"/>
          <a:stretch/>
        </p:blipFill>
        <p:spPr>
          <a:xfrm>
            <a:off x="5162518" y="1717805"/>
            <a:ext cx="533608" cy="172025"/>
          </a:xfrm>
          <a:prstGeom prst="rect">
            <a:avLst/>
          </a:prstGeom>
        </p:spPr>
      </p:pic>
      <p:pic>
        <p:nvPicPr>
          <p:cNvPr id="94" name="Graphic 93">
            <a:extLst>
              <a:ext uri="{FF2B5EF4-FFF2-40B4-BE49-F238E27FC236}">
                <a16:creationId xmlns:a16="http://schemas.microsoft.com/office/drawing/2014/main" id="{78291333-5683-795E-477A-9EA4884147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1023" y="2699980"/>
            <a:ext cx="345052" cy="345052"/>
          </a:xfrm>
          <a:prstGeom prst="rect">
            <a:avLst/>
          </a:prstGeom>
        </p:spPr>
      </p:pic>
      <p:pic>
        <p:nvPicPr>
          <p:cNvPr id="96" name="Graphic 95">
            <a:extLst>
              <a:ext uri="{FF2B5EF4-FFF2-40B4-BE49-F238E27FC236}">
                <a16:creationId xmlns:a16="http://schemas.microsoft.com/office/drawing/2014/main" id="{5A3B795C-0516-DF10-1FAE-74B38BA09E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80688" y="1631291"/>
            <a:ext cx="345052" cy="345052"/>
          </a:xfrm>
          <a:prstGeom prst="rect">
            <a:avLst/>
          </a:prstGeom>
        </p:spPr>
      </p:pic>
      <p:pic>
        <p:nvPicPr>
          <p:cNvPr id="98" name="Graphic 97">
            <a:extLst>
              <a:ext uri="{FF2B5EF4-FFF2-40B4-BE49-F238E27FC236}">
                <a16:creationId xmlns:a16="http://schemas.microsoft.com/office/drawing/2014/main" id="{DFCD4981-33E7-D339-B5AA-8C4629AC54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53082" y="2699980"/>
            <a:ext cx="345052" cy="345052"/>
          </a:xfrm>
          <a:prstGeom prst="rect">
            <a:avLst/>
          </a:prstGeom>
        </p:spPr>
      </p:pic>
      <p:pic>
        <p:nvPicPr>
          <p:cNvPr id="100" name="Graphic 99">
            <a:extLst>
              <a:ext uri="{FF2B5EF4-FFF2-40B4-BE49-F238E27FC236}">
                <a16:creationId xmlns:a16="http://schemas.microsoft.com/office/drawing/2014/main" id="{197D8CC8-049D-91CE-4211-968D041CA2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53082" y="4097408"/>
            <a:ext cx="345052" cy="345052"/>
          </a:xfrm>
          <a:prstGeom prst="rect">
            <a:avLst/>
          </a:prstGeom>
        </p:spPr>
      </p:pic>
      <p:pic>
        <p:nvPicPr>
          <p:cNvPr id="102" name="Graphic 101">
            <a:extLst>
              <a:ext uri="{FF2B5EF4-FFF2-40B4-BE49-F238E27FC236}">
                <a16:creationId xmlns:a16="http://schemas.microsoft.com/office/drawing/2014/main" id="{F381CE43-F032-591F-5658-4B0CE753B0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56796" y="5261280"/>
            <a:ext cx="345052" cy="345052"/>
          </a:xfrm>
          <a:prstGeom prst="rect">
            <a:avLst/>
          </a:prstGeom>
        </p:spPr>
      </p:pic>
      <p:pic>
        <p:nvPicPr>
          <p:cNvPr id="104" name="Graphic 103">
            <a:extLst>
              <a:ext uri="{FF2B5EF4-FFF2-40B4-BE49-F238E27FC236}">
                <a16:creationId xmlns:a16="http://schemas.microsoft.com/office/drawing/2014/main" id="{9A949516-E26C-872F-B60D-61D1015C2C6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01023" y="4097408"/>
            <a:ext cx="345052" cy="345052"/>
          </a:xfrm>
          <a:prstGeom prst="rect">
            <a:avLst/>
          </a:prstGeom>
        </p:spPr>
      </p:pic>
      <p:grpSp>
        <p:nvGrpSpPr>
          <p:cNvPr id="112" name="Group 111">
            <a:extLst>
              <a:ext uri="{FF2B5EF4-FFF2-40B4-BE49-F238E27FC236}">
                <a16:creationId xmlns:a16="http://schemas.microsoft.com/office/drawing/2014/main" id="{D2D79F4F-B415-9C79-F555-D4E1BEC5F1B5}"/>
              </a:ext>
            </a:extLst>
          </p:cNvPr>
          <p:cNvGrpSpPr/>
          <p:nvPr/>
        </p:nvGrpSpPr>
        <p:grpSpPr>
          <a:xfrm>
            <a:off x="6620624" y="5273355"/>
            <a:ext cx="465180" cy="320903"/>
            <a:chOff x="6614416" y="5298227"/>
            <a:chExt cx="465180" cy="320903"/>
          </a:xfrm>
        </p:grpSpPr>
        <p:pic>
          <p:nvPicPr>
            <p:cNvPr id="66" name="Picture 65" descr="A blue and red text on a black background&#10;&#10;Description automatically generated">
              <a:extLst>
                <a:ext uri="{FF2B5EF4-FFF2-40B4-BE49-F238E27FC236}">
                  <a16:creationId xmlns:a16="http://schemas.microsoft.com/office/drawing/2014/main" id="{14EBA1B1-5505-3F9F-DBCE-ACDADF4AC587}"/>
                </a:ext>
              </a:extLst>
            </p:cNvPr>
            <p:cNvPicPr>
              <a:picLocks noChangeAspect="1"/>
            </p:cNvPicPr>
            <p:nvPr/>
          </p:nvPicPr>
          <p:blipFill rotWithShape="1">
            <a:blip r:embed="rId19" cstate="email">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a:ext>
              </a:extLst>
            </a:blip>
            <a:srcRect/>
            <a:stretch/>
          </p:blipFill>
          <p:spPr>
            <a:xfrm>
              <a:off x="6614416" y="5298227"/>
              <a:ext cx="310634" cy="141265"/>
            </a:xfrm>
            <a:prstGeom prst="rect">
              <a:avLst/>
            </a:prstGeom>
          </p:spPr>
        </p:pic>
        <p:pic>
          <p:nvPicPr>
            <p:cNvPr id="62" name="Picture 61" descr="A rainbow colored word on a black background&#10;&#10;Description automatically generated">
              <a:extLst>
                <a:ext uri="{FF2B5EF4-FFF2-40B4-BE49-F238E27FC236}">
                  <a16:creationId xmlns:a16="http://schemas.microsoft.com/office/drawing/2014/main" id="{C6E773DC-9387-CA82-26C3-44EF880D1562}"/>
                </a:ext>
              </a:extLst>
            </p:cNvPr>
            <p:cNvPicPr>
              <a:picLocks noChangeAspect="1"/>
            </p:cNvPicPr>
            <p:nvPr/>
          </p:nvPicPr>
          <p:blipFill>
            <a:blip r:embed="rId21">
              <a:biLevel thresh="25000"/>
            </a:blip>
            <a:srcRect l="17095" t="11490" r="17095" b="11488"/>
            <a:stretch/>
          </p:blipFill>
          <p:spPr>
            <a:xfrm>
              <a:off x="6834076" y="5458264"/>
              <a:ext cx="245520" cy="160866"/>
            </a:xfrm>
            <a:prstGeom prst="rect">
              <a:avLst/>
            </a:prstGeom>
          </p:spPr>
        </p:pic>
        <p:cxnSp>
          <p:nvCxnSpPr>
            <p:cNvPr id="106" name="Straight Connector 105">
              <a:extLst>
                <a:ext uri="{FF2B5EF4-FFF2-40B4-BE49-F238E27FC236}">
                  <a16:creationId xmlns:a16="http://schemas.microsoft.com/office/drawing/2014/main" id="{02C54221-D6E4-6D57-B705-5DB10C440CD0}"/>
                </a:ext>
              </a:extLst>
            </p:cNvPr>
            <p:cNvCxnSpPr>
              <a:cxnSpLocks/>
            </p:cNvCxnSpPr>
            <p:nvPr/>
          </p:nvCxnSpPr>
          <p:spPr>
            <a:xfrm rot="60000" flipH="1">
              <a:off x="6791252" y="5390456"/>
              <a:ext cx="205695" cy="115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440564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3E7C5-358A-9E23-B5E8-31AC29A64E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35C4A0-02C5-C582-80D8-505483DFE82E}"/>
              </a:ext>
            </a:extLst>
          </p:cNvPr>
          <p:cNvSpPr>
            <a:spLocks noGrp="1"/>
          </p:cNvSpPr>
          <p:nvPr>
            <p:ph type="ctrTitle"/>
          </p:nvPr>
        </p:nvSpPr>
        <p:spPr/>
        <p:txBody>
          <a:bodyPr/>
          <a:lstStyle/>
          <a:p>
            <a:r>
              <a:rPr lang="en-US"/>
              <a:t>Workflow Illustration</a:t>
            </a:r>
          </a:p>
        </p:txBody>
      </p:sp>
      <p:grpSp>
        <p:nvGrpSpPr>
          <p:cNvPr id="8" name="Group 7">
            <a:extLst>
              <a:ext uri="{FF2B5EF4-FFF2-40B4-BE49-F238E27FC236}">
                <a16:creationId xmlns:a16="http://schemas.microsoft.com/office/drawing/2014/main" id="{72AA4A96-E3C4-D42C-F5FA-B852D8AE7111}"/>
              </a:ext>
            </a:extLst>
          </p:cNvPr>
          <p:cNvGrpSpPr>
            <a:grpSpLocks/>
          </p:cNvGrpSpPr>
          <p:nvPr/>
        </p:nvGrpSpPr>
        <p:grpSpPr>
          <a:xfrm>
            <a:off x="526473" y="836024"/>
            <a:ext cx="9902856" cy="762333"/>
            <a:chOff x="1059507" y="937728"/>
            <a:chExt cx="5158922" cy="762333"/>
          </a:xfrm>
        </p:grpSpPr>
        <p:sp>
          <p:nvSpPr>
            <p:cNvPr id="9" name="TextBox 8">
              <a:extLst>
                <a:ext uri="{FF2B5EF4-FFF2-40B4-BE49-F238E27FC236}">
                  <a16:creationId xmlns:a16="http://schemas.microsoft.com/office/drawing/2014/main" id="{0F6CD67D-1762-EA39-B01A-3BD30EB79DAE}"/>
                </a:ext>
              </a:extLst>
            </p:cNvPr>
            <p:cNvSpPr txBox="1">
              <a:spLocks/>
            </p:cNvSpPr>
            <p:nvPr/>
          </p:nvSpPr>
          <p:spPr>
            <a:xfrm>
              <a:off x="1784271" y="1049590"/>
              <a:ext cx="4323397" cy="538609"/>
            </a:xfrm>
            <a:prstGeom prst="rect">
              <a:avLst/>
            </a:prstGeom>
            <a:noFill/>
          </p:spPr>
          <p:txBody>
            <a:bodyPr wrap="square" rtlCol="0" anchor="ctr">
              <a:spAutoFit/>
            </a:bodyPr>
            <a:lstStyle/>
            <a:p>
              <a:pPr>
                <a:spcAft>
                  <a:spcPts val="600"/>
                </a:spcAft>
              </a:pPr>
              <a:r>
                <a:rPr lang="en-US" sz="1200" b="0" i="1" dirty="0">
                  <a:solidFill>
                    <a:srgbClr val="000000"/>
                  </a:solidFill>
                  <a:effectLst/>
                  <a:latin typeface="+mn-lt"/>
                </a:rPr>
                <a:t>In my latest delivered order, I received damage product. I have attached the image for reference.</a:t>
              </a:r>
              <a:r>
                <a:rPr lang="en-US" sz="1200" i="1" dirty="0">
                  <a:latin typeface="+mn-lt"/>
                </a:rPr>
                <a:t> </a:t>
              </a:r>
            </a:p>
            <a:p>
              <a:pPr>
                <a:spcAft>
                  <a:spcPts val="600"/>
                </a:spcAft>
              </a:pPr>
              <a:r>
                <a:rPr lang="en-US" sz="1200" i="1" dirty="0">
                  <a:latin typeface="+mn-lt"/>
                </a:rPr>
                <a:t>What is the return procedure for it?</a:t>
              </a:r>
              <a:r>
                <a:rPr lang="en-US" sz="1200" b="0" i="1" dirty="0">
                  <a:solidFill>
                    <a:srgbClr val="000000"/>
                  </a:solidFill>
                  <a:effectLst/>
                  <a:latin typeface="+mn-lt"/>
                </a:rPr>
                <a:t> Can you tell me how much refund I’m eligible? </a:t>
              </a:r>
              <a:endParaRPr lang="en-IN" sz="1200" i="1" dirty="0">
                <a:latin typeface="+mn-lt"/>
              </a:endParaRPr>
            </a:p>
          </p:txBody>
        </p:sp>
        <p:sp>
          <p:nvSpPr>
            <p:cNvPr id="10" name="TextBox 9">
              <a:extLst>
                <a:ext uri="{FF2B5EF4-FFF2-40B4-BE49-F238E27FC236}">
                  <a16:creationId xmlns:a16="http://schemas.microsoft.com/office/drawing/2014/main" id="{5A886A4C-C570-0779-863E-26B7494B7EDB}"/>
                </a:ext>
              </a:extLst>
            </p:cNvPr>
            <p:cNvSpPr txBox="1">
              <a:spLocks/>
            </p:cNvSpPr>
            <p:nvPr/>
          </p:nvSpPr>
          <p:spPr>
            <a:xfrm>
              <a:off x="1134019" y="1149618"/>
              <a:ext cx="485982" cy="338554"/>
            </a:xfrm>
            <a:prstGeom prst="rect">
              <a:avLst/>
            </a:prstGeom>
            <a:noFill/>
          </p:spPr>
          <p:txBody>
            <a:bodyPr wrap="square" rtlCol="0" anchor="ctr">
              <a:spAutoFit/>
            </a:bodyPr>
            <a:lstStyle/>
            <a:p>
              <a:pPr algn="ctr"/>
              <a:r>
                <a:rPr lang="en-US" sz="1600" b="1" dirty="0"/>
                <a:t>QUERY </a:t>
              </a:r>
            </a:p>
          </p:txBody>
        </p:sp>
        <p:sp>
          <p:nvSpPr>
            <p:cNvPr id="11" name="Rounded Rectangle 10">
              <a:extLst>
                <a:ext uri="{FF2B5EF4-FFF2-40B4-BE49-F238E27FC236}">
                  <a16:creationId xmlns:a16="http://schemas.microsoft.com/office/drawing/2014/main" id="{42BA4897-FEEE-E173-6824-962FC3F6E0B5}"/>
                </a:ext>
              </a:extLst>
            </p:cNvPr>
            <p:cNvSpPr>
              <a:spLocks/>
            </p:cNvSpPr>
            <p:nvPr/>
          </p:nvSpPr>
          <p:spPr>
            <a:xfrm>
              <a:off x="1059507" y="937728"/>
              <a:ext cx="5158922" cy="762333"/>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9" name="Group 1078">
            <a:extLst>
              <a:ext uri="{FF2B5EF4-FFF2-40B4-BE49-F238E27FC236}">
                <a16:creationId xmlns:a16="http://schemas.microsoft.com/office/drawing/2014/main" id="{DFCDEDD6-1E42-7767-9AE6-826D0242E1E8}"/>
              </a:ext>
            </a:extLst>
          </p:cNvPr>
          <p:cNvGrpSpPr>
            <a:grpSpLocks/>
          </p:cNvGrpSpPr>
          <p:nvPr/>
        </p:nvGrpSpPr>
        <p:grpSpPr>
          <a:xfrm flipV="1">
            <a:off x="9875327" y="3002387"/>
            <a:ext cx="56120" cy="166194"/>
            <a:chOff x="10041233" y="2038331"/>
            <a:chExt cx="56120" cy="356249"/>
          </a:xfrm>
        </p:grpSpPr>
        <p:sp>
          <p:nvSpPr>
            <p:cNvPr id="1077" name="Rectangle 1076">
              <a:extLst>
                <a:ext uri="{FF2B5EF4-FFF2-40B4-BE49-F238E27FC236}">
                  <a16:creationId xmlns:a16="http://schemas.microsoft.com/office/drawing/2014/main" id="{6BE9E237-BBD1-ED78-9872-C91DF68A51FF}"/>
                </a:ext>
              </a:extLst>
            </p:cNvPr>
            <p:cNvSpPr>
              <a:spLocks/>
            </p:cNvSpPr>
            <p:nvPr/>
          </p:nvSpPr>
          <p:spPr>
            <a:xfrm>
              <a:off x="10041233" y="228598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Rectangle 1077">
              <a:extLst>
                <a:ext uri="{FF2B5EF4-FFF2-40B4-BE49-F238E27FC236}">
                  <a16:creationId xmlns:a16="http://schemas.microsoft.com/office/drawing/2014/main" id="{A1CE7E2F-CA89-65BA-4AF7-30F75AD0F224}"/>
                </a:ext>
              </a:extLst>
            </p:cNvPr>
            <p:cNvSpPr>
              <a:spLocks/>
            </p:cNvSpPr>
            <p:nvPr/>
          </p:nvSpPr>
          <p:spPr>
            <a:xfrm>
              <a:off x="10041233" y="203833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1" name="Group 1440">
            <a:extLst>
              <a:ext uri="{FF2B5EF4-FFF2-40B4-BE49-F238E27FC236}">
                <a16:creationId xmlns:a16="http://schemas.microsoft.com/office/drawing/2014/main" id="{90AF7031-B5EC-FF2D-B491-C6C16E766DE2}"/>
              </a:ext>
            </a:extLst>
          </p:cNvPr>
          <p:cNvGrpSpPr>
            <a:grpSpLocks/>
          </p:cNvGrpSpPr>
          <p:nvPr/>
        </p:nvGrpSpPr>
        <p:grpSpPr>
          <a:xfrm>
            <a:off x="9511957" y="5360048"/>
            <a:ext cx="541815" cy="661928"/>
            <a:chOff x="3503233" y="3722895"/>
            <a:chExt cx="554349" cy="679986"/>
          </a:xfrm>
        </p:grpSpPr>
        <p:sp>
          <p:nvSpPr>
            <p:cNvPr id="1442" name="TextBox 1441">
              <a:extLst>
                <a:ext uri="{FF2B5EF4-FFF2-40B4-BE49-F238E27FC236}">
                  <a16:creationId xmlns:a16="http://schemas.microsoft.com/office/drawing/2014/main" id="{055E29A7-15DA-2183-6CCE-E14DBBBC47C6}"/>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PUSH</a:t>
              </a:r>
              <a:br>
                <a:rPr lang="en-US" sz="700"/>
              </a:br>
              <a:r>
                <a:rPr lang="en-US" sz="700"/>
                <a:t>AGENT</a:t>
              </a:r>
            </a:p>
          </p:txBody>
        </p:sp>
        <p:pic>
          <p:nvPicPr>
            <p:cNvPr id="1443" name="Graphic 1442" descr="Robot with solid fill">
              <a:extLst>
                <a:ext uri="{FF2B5EF4-FFF2-40B4-BE49-F238E27FC236}">
                  <a16:creationId xmlns:a16="http://schemas.microsoft.com/office/drawing/2014/main" id="{2389D7ED-9EFE-D2FA-F609-6FC350A49A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4433" y="3722895"/>
              <a:ext cx="471950" cy="471950"/>
            </a:xfrm>
            <a:prstGeom prst="rect">
              <a:avLst/>
            </a:prstGeom>
          </p:spPr>
        </p:pic>
      </p:grpSp>
      <p:sp>
        <p:nvSpPr>
          <p:cNvPr id="1448" name="Rounded Rectangle 1">
            <a:extLst>
              <a:ext uri="{FF2B5EF4-FFF2-40B4-BE49-F238E27FC236}">
                <a16:creationId xmlns:a16="http://schemas.microsoft.com/office/drawing/2014/main" id="{08063935-4F0D-AB9A-37B2-B8FF0861A361}"/>
              </a:ext>
            </a:extLst>
          </p:cNvPr>
          <p:cNvSpPr>
            <a:spLocks/>
          </p:cNvSpPr>
          <p:nvPr/>
        </p:nvSpPr>
        <p:spPr>
          <a:xfrm>
            <a:off x="109841" y="3358397"/>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RECEIVED IN INBOX</a:t>
            </a:r>
            <a:endParaRPr lang="en-US" sz="900" b="1"/>
          </a:p>
        </p:txBody>
      </p:sp>
      <p:sp>
        <p:nvSpPr>
          <p:cNvPr id="1449" name="Rounded Rectangle 9">
            <a:extLst>
              <a:ext uri="{FF2B5EF4-FFF2-40B4-BE49-F238E27FC236}">
                <a16:creationId xmlns:a16="http://schemas.microsoft.com/office/drawing/2014/main" id="{F18CB103-8F1F-1D2F-18D5-13BF2C186A2D}"/>
              </a:ext>
            </a:extLst>
          </p:cNvPr>
          <p:cNvSpPr>
            <a:spLocks/>
          </p:cNvSpPr>
          <p:nvPr/>
        </p:nvSpPr>
        <p:spPr>
          <a:xfrm>
            <a:off x="2078340" y="2750546"/>
            <a:ext cx="1216036" cy="5464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STORED IN BLOB</a:t>
            </a:r>
            <a:endParaRPr lang="en-US" sz="900" b="1"/>
          </a:p>
        </p:txBody>
      </p:sp>
      <p:sp>
        <p:nvSpPr>
          <p:cNvPr id="1450" name="Rounded Rectangle 12">
            <a:extLst>
              <a:ext uri="{FF2B5EF4-FFF2-40B4-BE49-F238E27FC236}">
                <a16:creationId xmlns:a16="http://schemas.microsoft.com/office/drawing/2014/main" id="{FD48D142-F835-2275-75B8-D2E54D25C73F}"/>
              </a:ext>
            </a:extLst>
          </p:cNvPr>
          <p:cNvSpPr>
            <a:spLocks/>
          </p:cNvSpPr>
          <p:nvPr/>
        </p:nvSpPr>
        <p:spPr>
          <a:xfrm>
            <a:off x="2075219" y="4684975"/>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1451" name="Rectangle 1450">
            <a:extLst>
              <a:ext uri="{FF2B5EF4-FFF2-40B4-BE49-F238E27FC236}">
                <a16:creationId xmlns:a16="http://schemas.microsoft.com/office/drawing/2014/main" id="{17AFC52D-EC52-FBA3-3BE1-9369A09D1FCD}"/>
              </a:ext>
            </a:extLst>
          </p:cNvPr>
          <p:cNvSpPr>
            <a:spLocks/>
          </p:cNvSpPr>
          <p:nvPr/>
        </p:nvSpPr>
        <p:spPr>
          <a:xfrm>
            <a:off x="3833910" y="3032813"/>
            <a:ext cx="1216036" cy="546450"/>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900" b="1" dirty="0">
                <a:solidFill>
                  <a:srgbClr val="FFFFFF"/>
                </a:solidFill>
              </a:rPr>
              <a:t>ROUTING</a:t>
            </a:r>
          </a:p>
        </p:txBody>
      </p:sp>
      <p:sp>
        <p:nvSpPr>
          <p:cNvPr id="1453" name="Rounded Rectangle 26">
            <a:extLst>
              <a:ext uri="{FF2B5EF4-FFF2-40B4-BE49-F238E27FC236}">
                <a16:creationId xmlns:a16="http://schemas.microsoft.com/office/drawing/2014/main" id="{4503A0F4-048B-8A4F-D9FE-74E94B9F5C7A}"/>
              </a:ext>
            </a:extLst>
          </p:cNvPr>
          <p:cNvSpPr>
            <a:spLocks/>
          </p:cNvSpPr>
          <p:nvPr/>
        </p:nvSpPr>
        <p:spPr>
          <a:xfrm>
            <a:off x="6439918" y="4495497"/>
            <a:ext cx="1105487" cy="54645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dirty="0">
                <a:solidFill>
                  <a:srgbClr val="FFFFFF"/>
                </a:solidFill>
              </a:rPr>
              <a:t>ERYL</a:t>
            </a:r>
            <a:br>
              <a:rPr lang="en-US" sz="900" b="1" dirty="0">
                <a:solidFill>
                  <a:srgbClr val="FFFFFF"/>
                </a:solidFill>
              </a:rPr>
            </a:br>
            <a:r>
              <a:rPr lang="en-US" sz="900" b="1" dirty="0">
                <a:solidFill>
                  <a:srgbClr val="FFFFFF"/>
                </a:solidFill>
              </a:rPr>
              <a:t>PIPELINE</a:t>
            </a:r>
          </a:p>
        </p:txBody>
      </p:sp>
      <p:sp>
        <p:nvSpPr>
          <p:cNvPr id="1454" name="Rounded Rectangle 61">
            <a:extLst>
              <a:ext uri="{FF2B5EF4-FFF2-40B4-BE49-F238E27FC236}">
                <a16:creationId xmlns:a16="http://schemas.microsoft.com/office/drawing/2014/main" id="{589431AE-A835-891F-C608-A415F6B5A681}"/>
              </a:ext>
            </a:extLst>
          </p:cNvPr>
          <p:cNvSpPr>
            <a:spLocks/>
          </p:cNvSpPr>
          <p:nvPr/>
        </p:nvSpPr>
        <p:spPr>
          <a:xfrm>
            <a:off x="2080151" y="3735736"/>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EMAIL CONTENT RETRIEVE</a:t>
            </a:r>
          </a:p>
        </p:txBody>
      </p:sp>
      <p:sp>
        <p:nvSpPr>
          <p:cNvPr id="1455" name="Rounded Rectangle 64">
            <a:extLst>
              <a:ext uri="{FF2B5EF4-FFF2-40B4-BE49-F238E27FC236}">
                <a16:creationId xmlns:a16="http://schemas.microsoft.com/office/drawing/2014/main" id="{7AD0D7AF-E27D-644B-9C17-C427BC7A8FB6}"/>
              </a:ext>
            </a:extLst>
          </p:cNvPr>
          <p:cNvSpPr>
            <a:spLocks/>
          </p:cNvSpPr>
          <p:nvPr/>
        </p:nvSpPr>
        <p:spPr>
          <a:xfrm>
            <a:off x="9875327" y="2812259"/>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bg1"/>
                </a:solidFill>
              </a:rPr>
              <a:t>EMAIL RESPONSE</a:t>
            </a:r>
            <a:br>
              <a:rPr lang="en-US" sz="900" b="1" dirty="0">
                <a:solidFill>
                  <a:schemeClr val="bg1"/>
                </a:solidFill>
              </a:rPr>
            </a:br>
            <a:r>
              <a:rPr lang="en-US" sz="900" b="1" dirty="0">
                <a:solidFill>
                  <a:schemeClr val="bg1"/>
                </a:solidFill>
              </a:rPr>
              <a:t>BUILDER</a:t>
            </a:r>
          </a:p>
        </p:txBody>
      </p:sp>
      <p:sp>
        <p:nvSpPr>
          <p:cNvPr id="1456" name="Rounded Rectangle 74">
            <a:extLst>
              <a:ext uri="{FF2B5EF4-FFF2-40B4-BE49-F238E27FC236}">
                <a16:creationId xmlns:a16="http://schemas.microsoft.com/office/drawing/2014/main" id="{83B7B482-F271-DD2B-2FFB-A53AB7511656}"/>
              </a:ext>
            </a:extLst>
          </p:cNvPr>
          <p:cNvSpPr>
            <a:spLocks/>
          </p:cNvSpPr>
          <p:nvPr/>
        </p:nvSpPr>
        <p:spPr>
          <a:xfrm>
            <a:off x="9875327" y="4768722"/>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RESPONSE </a:t>
            </a:r>
            <a:br>
              <a:rPr lang="en-US" sz="900" b="1">
                <a:solidFill>
                  <a:schemeClr val="bg1"/>
                </a:solidFill>
              </a:rPr>
            </a:br>
            <a:r>
              <a:rPr lang="en-US" sz="900" b="1">
                <a:solidFill>
                  <a:schemeClr val="bg1"/>
                </a:solidFill>
              </a:rPr>
              <a:t>TO USER</a:t>
            </a:r>
            <a:endParaRPr lang="en-US" sz="900">
              <a:solidFill>
                <a:schemeClr val="tx1"/>
              </a:solidFill>
            </a:endParaRPr>
          </a:p>
        </p:txBody>
      </p:sp>
      <p:sp>
        <p:nvSpPr>
          <p:cNvPr id="1457" name="Rounded Rectangle 85">
            <a:extLst>
              <a:ext uri="{FF2B5EF4-FFF2-40B4-BE49-F238E27FC236}">
                <a16:creationId xmlns:a16="http://schemas.microsoft.com/office/drawing/2014/main" id="{2ECBF283-C6AF-4884-9C89-077966E67014}"/>
              </a:ext>
            </a:extLst>
          </p:cNvPr>
          <p:cNvSpPr>
            <a:spLocks/>
          </p:cNvSpPr>
          <p:nvPr/>
        </p:nvSpPr>
        <p:spPr>
          <a:xfrm>
            <a:off x="9875327" y="3797873"/>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1452" name="Rounded Rectangle 25">
            <a:extLst>
              <a:ext uri="{FF2B5EF4-FFF2-40B4-BE49-F238E27FC236}">
                <a16:creationId xmlns:a16="http://schemas.microsoft.com/office/drawing/2014/main" id="{BC3DDCB5-0048-C112-F3AA-1EFBDDE376C5}"/>
              </a:ext>
            </a:extLst>
          </p:cNvPr>
          <p:cNvSpPr>
            <a:spLocks/>
          </p:cNvSpPr>
          <p:nvPr/>
        </p:nvSpPr>
        <p:spPr>
          <a:xfrm>
            <a:off x="6439918" y="2595746"/>
            <a:ext cx="1105487" cy="54645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a:solidFill>
                  <a:schemeClr val="bg1"/>
                </a:solidFill>
              </a:rPr>
              <a:t>QUIN</a:t>
            </a:r>
            <a:br>
              <a:rPr lang="en-US" sz="900" b="1">
                <a:solidFill>
                  <a:schemeClr val="bg1"/>
                </a:solidFill>
              </a:rPr>
            </a:br>
            <a:r>
              <a:rPr lang="en-US" sz="900" b="1">
                <a:solidFill>
                  <a:schemeClr val="bg1"/>
                </a:solidFill>
              </a:rPr>
              <a:t>PIPELINE</a:t>
            </a:r>
          </a:p>
        </p:txBody>
      </p:sp>
      <p:cxnSp>
        <p:nvCxnSpPr>
          <p:cNvPr id="1026" name="Connector: Elbow 1025">
            <a:extLst>
              <a:ext uri="{FF2B5EF4-FFF2-40B4-BE49-F238E27FC236}">
                <a16:creationId xmlns:a16="http://schemas.microsoft.com/office/drawing/2014/main" id="{DBA05A5C-9159-8C59-7540-03CC2FFD7C84}"/>
              </a:ext>
            </a:extLst>
          </p:cNvPr>
          <p:cNvCxnSpPr>
            <a:cxnSpLocks/>
            <a:stCxn id="1448" idx="3"/>
            <a:endCxn id="1449" idx="1"/>
          </p:cNvCxnSpPr>
          <p:nvPr/>
        </p:nvCxnSpPr>
        <p:spPr>
          <a:xfrm flipV="1">
            <a:off x="1325877" y="3023771"/>
            <a:ext cx="752463" cy="60785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2F544262-6B12-3439-8426-0E67251B6808}"/>
              </a:ext>
            </a:extLst>
          </p:cNvPr>
          <p:cNvCxnSpPr>
            <a:cxnSpLocks/>
            <a:stCxn id="1450" idx="3"/>
            <a:endCxn id="1028" idx="1"/>
          </p:cNvCxnSpPr>
          <p:nvPr/>
        </p:nvCxnSpPr>
        <p:spPr>
          <a:xfrm>
            <a:off x="3291255" y="4958200"/>
            <a:ext cx="542655" cy="389944"/>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28" name="Diamond 1027">
            <a:extLst>
              <a:ext uri="{FF2B5EF4-FFF2-40B4-BE49-F238E27FC236}">
                <a16:creationId xmlns:a16="http://schemas.microsoft.com/office/drawing/2014/main" id="{0F9F000F-C34B-C69F-7D56-F9E48617439C}"/>
              </a:ext>
            </a:extLst>
          </p:cNvPr>
          <p:cNvSpPr>
            <a:spLocks/>
          </p:cNvSpPr>
          <p:nvPr/>
        </p:nvSpPr>
        <p:spPr>
          <a:xfrm>
            <a:off x="3833910" y="4985059"/>
            <a:ext cx="1216036" cy="726170"/>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dirty="0">
                <a:solidFill>
                  <a:sysClr val="windowText" lastClr="000000"/>
                </a:solidFill>
              </a:rPr>
              <a:t>Email </a:t>
            </a:r>
            <a:br>
              <a:rPr lang="en-US" sz="900" b="1" dirty="0">
                <a:solidFill>
                  <a:sysClr val="windowText" lastClr="000000"/>
                </a:solidFill>
              </a:rPr>
            </a:br>
            <a:r>
              <a:rPr lang="en-US" sz="900" b="1" dirty="0">
                <a:solidFill>
                  <a:sysClr val="windowText" lastClr="000000"/>
                </a:solidFill>
              </a:rPr>
              <a:t>Content</a:t>
            </a:r>
            <a:br>
              <a:rPr lang="en-US" sz="900" b="1" dirty="0">
                <a:solidFill>
                  <a:sysClr val="windowText" lastClr="000000"/>
                </a:solidFill>
              </a:rPr>
            </a:br>
            <a:r>
              <a:rPr lang="en-US" sz="900" b="1" dirty="0">
                <a:solidFill>
                  <a:sysClr val="windowText" lastClr="000000"/>
                </a:solidFill>
              </a:rPr>
              <a:t>Valid?</a:t>
            </a:r>
          </a:p>
        </p:txBody>
      </p:sp>
      <p:cxnSp>
        <p:nvCxnSpPr>
          <p:cNvPr id="1033" name="Straight Arrow Connector 1032">
            <a:extLst>
              <a:ext uri="{FF2B5EF4-FFF2-40B4-BE49-F238E27FC236}">
                <a16:creationId xmlns:a16="http://schemas.microsoft.com/office/drawing/2014/main" id="{15D8D1E2-A189-E178-57CA-212DC76145D4}"/>
              </a:ext>
            </a:extLst>
          </p:cNvPr>
          <p:cNvCxnSpPr>
            <a:cxnSpLocks/>
            <a:stCxn id="1454" idx="2"/>
            <a:endCxn id="1450" idx="0"/>
          </p:cNvCxnSpPr>
          <p:nvPr/>
        </p:nvCxnSpPr>
        <p:spPr>
          <a:xfrm flipH="1">
            <a:off x="2683237" y="4282186"/>
            <a:ext cx="4932" cy="40278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AD8F4A0D-37DA-5D93-CF3A-32F855EF4FAF}"/>
              </a:ext>
            </a:extLst>
          </p:cNvPr>
          <p:cNvCxnSpPr>
            <a:cxnSpLocks/>
            <a:stCxn id="1449" idx="2"/>
            <a:endCxn id="1454" idx="0"/>
          </p:cNvCxnSpPr>
          <p:nvPr/>
        </p:nvCxnSpPr>
        <p:spPr>
          <a:xfrm>
            <a:off x="2686358" y="3296996"/>
            <a:ext cx="1811" cy="4387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Connector: Curved 1037">
            <a:extLst>
              <a:ext uri="{FF2B5EF4-FFF2-40B4-BE49-F238E27FC236}">
                <a16:creationId xmlns:a16="http://schemas.microsoft.com/office/drawing/2014/main" id="{EA791ACD-73A3-46A8-57FA-28508082C74C}"/>
              </a:ext>
            </a:extLst>
          </p:cNvPr>
          <p:cNvCxnSpPr>
            <a:cxnSpLocks/>
            <a:stCxn id="1471" idx="2"/>
            <a:endCxn id="1448" idx="0"/>
          </p:cNvCxnSpPr>
          <p:nvPr/>
        </p:nvCxnSpPr>
        <p:spPr>
          <a:xfrm rot="16200000" flipH="1">
            <a:off x="431503" y="3072041"/>
            <a:ext cx="473868" cy="9884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1" name="Connector: Curved 1060">
            <a:extLst>
              <a:ext uri="{FF2B5EF4-FFF2-40B4-BE49-F238E27FC236}">
                <a16:creationId xmlns:a16="http://schemas.microsoft.com/office/drawing/2014/main" id="{804B41BA-58FF-4942-D47C-D262908B08A9}"/>
              </a:ext>
            </a:extLst>
          </p:cNvPr>
          <p:cNvCxnSpPr>
            <a:cxnSpLocks/>
            <a:stCxn id="1456" idx="2"/>
            <a:endCxn id="1024" idx="0"/>
          </p:cNvCxnSpPr>
          <p:nvPr/>
        </p:nvCxnSpPr>
        <p:spPr>
          <a:xfrm rot="5400000">
            <a:off x="10119033" y="5534684"/>
            <a:ext cx="583825" cy="144800"/>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Straight Arrow Connector 1064">
            <a:extLst>
              <a:ext uri="{FF2B5EF4-FFF2-40B4-BE49-F238E27FC236}">
                <a16:creationId xmlns:a16="http://schemas.microsoft.com/office/drawing/2014/main" id="{4A1795CB-A5A5-3A7A-3EDE-8C81B7C385A5}"/>
              </a:ext>
            </a:extLst>
          </p:cNvPr>
          <p:cNvCxnSpPr>
            <a:cxnSpLocks/>
            <a:stCxn id="1455" idx="2"/>
            <a:endCxn id="1457" idx="0"/>
          </p:cNvCxnSpPr>
          <p:nvPr/>
        </p:nvCxnSpPr>
        <p:spPr>
          <a:xfrm>
            <a:off x="10483345" y="3358709"/>
            <a:ext cx="0" cy="4391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9" name="Straight Arrow Connector 1068">
            <a:extLst>
              <a:ext uri="{FF2B5EF4-FFF2-40B4-BE49-F238E27FC236}">
                <a16:creationId xmlns:a16="http://schemas.microsoft.com/office/drawing/2014/main" id="{06EB1FA7-756C-3AB1-4E79-62FF1643EDBD}"/>
              </a:ext>
            </a:extLst>
          </p:cNvPr>
          <p:cNvCxnSpPr>
            <a:cxnSpLocks/>
            <a:stCxn id="1457" idx="2"/>
            <a:endCxn id="1456" idx="0"/>
          </p:cNvCxnSpPr>
          <p:nvPr/>
        </p:nvCxnSpPr>
        <p:spPr>
          <a:xfrm>
            <a:off x="10483345" y="4344323"/>
            <a:ext cx="0" cy="4243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E46000CA-9775-0EE8-F008-05179C77ECC5}"/>
              </a:ext>
            </a:extLst>
          </p:cNvPr>
          <p:cNvGrpSpPr>
            <a:grpSpLocks/>
          </p:cNvGrpSpPr>
          <p:nvPr/>
        </p:nvGrpSpPr>
        <p:grpSpPr>
          <a:xfrm>
            <a:off x="1390556" y="4007328"/>
            <a:ext cx="541815" cy="661928"/>
            <a:chOff x="3503233" y="3722895"/>
            <a:chExt cx="554349" cy="679986"/>
          </a:xfrm>
        </p:grpSpPr>
        <p:sp>
          <p:nvSpPr>
            <p:cNvPr id="146" name="TextBox 145">
              <a:extLst>
                <a:ext uri="{FF2B5EF4-FFF2-40B4-BE49-F238E27FC236}">
                  <a16:creationId xmlns:a16="http://schemas.microsoft.com/office/drawing/2014/main" id="{81CC91F0-4456-5A27-13C0-A3273ACBC559}"/>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PULL </a:t>
              </a:r>
            </a:p>
            <a:p>
              <a:pPr algn="ctr"/>
              <a:r>
                <a:rPr lang="en-US" sz="700"/>
                <a:t>AGENT</a:t>
              </a:r>
            </a:p>
          </p:txBody>
        </p:sp>
        <p:pic>
          <p:nvPicPr>
            <p:cNvPr id="147" name="Graphic 146" descr="Robot with solid fill">
              <a:extLst>
                <a:ext uri="{FF2B5EF4-FFF2-40B4-BE49-F238E27FC236}">
                  <a16:creationId xmlns:a16="http://schemas.microsoft.com/office/drawing/2014/main" id="{0AC7823C-99FE-953F-5AA3-49BE1C546B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4433" y="3722895"/>
              <a:ext cx="471950" cy="471950"/>
            </a:xfrm>
            <a:prstGeom prst="rect">
              <a:avLst/>
            </a:prstGeom>
          </p:spPr>
        </p:pic>
      </p:grpSp>
      <p:grpSp>
        <p:nvGrpSpPr>
          <p:cNvPr id="4" name="BUILDER Agent">
            <a:extLst>
              <a:ext uri="{FF2B5EF4-FFF2-40B4-BE49-F238E27FC236}">
                <a16:creationId xmlns:a16="http://schemas.microsoft.com/office/drawing/2014/main" id="{F9AFA12C-A6B4-8DCE-F53E-8D2B2EE6F521}"/>
              </a:ext>
            </a:extLst>
          </p:cNvPr>
          <p:cNvGrpSpPr>
            <a:grpSpLocks/>
          </p:cNvGrpSpPr>
          <p:nvPr/>
        </p:nvGrpSpPr>
        <p:grpSpPr>
          <a:xfrm>
            <a:off x="11167702" y="2750696"/>
            <a:ext cx="461278" cy="661928"/>
            <a:chOff x="11326343" y="1880466"/>
            <a:chExt cx="461278" cy="661928"/>
          </a:xfrm>
        </p:grpSpPr>
        <p:sp>
          <p:nvSpPr>
            <p:cNvPr id="163" name="TextBox 162">
              <a:extLst>
                <a:ext uri="{FF2B5EF4-FFF2-40B4-BE49-F238E27FC236}">
                  <a16:creationId xmlns:a16="http://schemas.microsoft.com/office/drawing/2014/main" id="{3F7FE2D3-040F-13ED-1F25-6B4B54664F09}"/>
                </a:ext>
              </a:extLst>
            </p:cNvPr>
            <p:cNvSpPr txBox="1">
              <a:spLocks/>
            </p:cNvSpPr>
            <p:nvPr/>
          </p:nvSpPr>
          <p:spPr>
            <a:xfrm>
              <a:off x="11350996" y="2326950"/>
              <a:ext cx="411972" cy="215444"/>
            </a:xfrm>
            <a:prstGeom prst="rect">
              <a:avLst/>
            </a:prstGeom>
            <a:noFill/>
          </p:spPr>
          <p:txBody>
            <a:bodyPr wrap="none" lIns="0" tIns="0" rIns="0" bIns="0" rtlCol="0">
              <a:spAutoFit/>
            </a:bodyPr>
            <a:lstStyle/>
            <a:p>
              <a:pPr algn="ctr"/>
              <a:r>
                <a:rPr lang="en-US" sz="700"/>
                <a:t>BUILDER </a:t>
              </a:r>
              <a:br>
                <a:rPr lang="en-US" sz="700"/>
              </a:br>
              <a:r>
                <a:rPr lang="en-US" sz="700"/>
                <a:t>AGENT</a:t>
              </a:r>
            </a:p>
          </p:txBody>
        </p:sp>
        <p:pic>
          <p:nvPicPr>
            <p:cNvPr id="170" name="Graphic 169" descr="Robot with solid fill">
              <a:hlinkClick r:id="rId4" action="ppaction://hlinksldjump"/>
              <a:extLst>
                <a:ext uri="{FF2B5EF4-FFF2-40B4-BE49-F238E27FC236}">
                  <a16:creationId xmlns:a16="http://schemas.microsoft.com/office/drawing/2014/main" id="{88C21897-3AC1-37FB-C617-8F87E1C9F4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26343" y="1880466"/>
              <a:ext cx="461278" cy="459417"/>
            </a:xfrm>
            <a:prstGeom prst="rect">
              <a:avLst/>
            </a:prstGeom>
          </p:spPr>
        </p:pic>
      </p:grpSp>
      <p:grpSp>
        <p:nvGrpSpPr>
          <p:cNvPr id="177" name="Group 176">
            <a:extLst>
              <a:ext uri="{FF2B5EF4-FFF2-40B4-BE49-F238E27FC236}">
                <a16:creationId xmlns:a16="http://schemas.microsoft.com/office/drawing/2014/main" id="{29C9C2C9-E515-E1A5-E827-6A595683A0A6}"/>
              </a:ext>
            </a:extLst>
          </p:cNvPr>
          <p:cNvGrpSpPr>
            <a:grpSpLocks/>
          </p:cNvGrpSpPr>
          <p:nvPr/>
        </p:nvGrpSpPr>
        <p:grpSpPr>
          <a:xfrm>
            <a:off x="11137853" y="3690496"/>
            <a:ext cx="520976" cy="661928"/>
            <a:chOff x="11296494" y="2820266"/>
            <a:chExt cx="520976" cy="661928"/>
          </a:xfrm>
        </p:grpSpPr>
        <p:sp>
          <p:nvSpPr>
            <p:cNvPr id="166" name="TextBox 165">
              <a:extLst>
                <a:ext uri="{FF2B5EF4-FFF2-40B4-BE49-F238E27FC236}">
                  <a16:creationId xmlns:a16="http://schemas.microsoft.com/office/drawing/2014/main" id="{664FB70C-4A81-0E81-D319-41AC57E9C64C}"/>
                </a:ext>
              </a:extLst>
            </p:cNvPr>
            <p:cNvSpPr txBox="1">
              <a:spLocks/>
            </p:cNvSpPr>
            <p:nvPr/>
          </p:nvSpPr>
          <p:spPr>
            <a:xfrm>
              <a:off x="11296494" y="3266750"/>
              <a:ext cx="520976" cy="215444"/>
            </a:xfrm>
            <a:prstGeom prst="rect">
              <a:avLst/>
            </a:prstGeom>
            <a:noFill/>
          </p:spPr>
          <p:txBody>
            <a:bodyPr wrap="none" lIns="0" tIns="0" rIns="0" bIns="0" rtlCol="0">
              <a:spAutoFit/>
            </a:bodyPr>
            <a:lstStyle/>
            <a:p>
              <a:pPr algn="ctr"/>
              <a:r>
                <a:rPr lang="en-US" sz="700"/>
                <a:t>GUARDRAIL</a:t>
              </a:r>
            </a:p>
            <a:p>
              <a:pPr algn="ctr"/>
              <a:r>
                <a:rPr lang="en-US" sz="700"/>
                <a:t>AGENT</a:t>
              </a:r>
            </a:p>
          </p:txBody>
        </p:sp>
        <p:pic>
          <p:nvPicPr>
            <p:cNvPr id="173" name="Graphic 172" descr="Robot with solid fill">
              <a:extLst>
                <a:ext uri="{FF2B5EF4-FFF2-40B4-BE49-F238E27FC236}">
                  <a16:creationId xmlns:a16="http://schemas.microsoft.com/office/drawing/2014/main" id="{FFA59F5D-146E-74AA-D8F3-E058E1D81D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26343" y="2820266"/>
              <a:ext cx="461278" cy="459417"/>
            </a:xfrm>
            <a:prstGeom prst="rect">
              <a:avLst/>
            </a:prstGeom>
          </p:spPr>
        </p:pic>
      </p:grpSp>
      <p:grpSp>
        <p:nvGrpSpPr>
          <p:cNvPr id="186" name="QUIN Agent">
            <a:extLst>
              <a:ext uri="{FF2B5EF4-FFF2-40B4-BE49-F238E27FC236}">
                <a16:creationId xmlns:a16="http://schemas.microsoft.com/office/drawing/2014/main" id="{90714A39-1323-980B-C399-83E890A5FF72}"/>
              </a:ext>
            </a:extLst>
          </p:cNvPr>
          <p:cNvGrpSpPr>
            <a:grpSpLocks/>
          </p:cNvGrpSpPr>
          <p:nvPr/>
        </p:nvGrpSpPr>
        <p:grpSpPr>
          <a:xfrm>
            <a:off x="5866155" y="2071021"/>
            <a:ext cx="461278" cy="661928"/>
            <a:chOff x="5244899" y="1893989"/>
            <a:chExt cx="461278" cy="661928"/>
          </a:xfrm>
        </p:grpSpPr>
        <p:sp>
          <p:nvSpPr>
            <p:cNvPr id="179" name="TextBox 178">
              <a:extLst>
                <a:ext uri="{FF2B5EF4-FFF2-40B4-BE49-F238E27FC236}">
                  <a16:creationId xmlns:a16="http://schemas.microsoft.com/office/drawing/2014/main" id="{68E4D78C-B6E0-027B-1390-F19274FF8C98}"/>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QUIN</a:t>
              </a:r>
              <a:br>
                <a:rPr lang="en-US" sz="700"/>
              </a:br>
              <a:r>
                <a:rPr lang="en-US" sz="700"/>
                <a:t>AGENT</a:t>
              </a:r>
            </a:p>
          </p:txBody>
        </p:sp>
        <p:pic>
          <p:nvPicPr>
            <p:cNvPr id="184" name="Graphic 183" descr="Robot with solid fill">
              <a:hlinkClick r:id="rId9" action="ppaction://hlinksldjump"/>
              <a:extLst>
                <a:ext uri="{FF2B5EF4-FFF2-40B4-BE49-F238E27FC236}">
                  <a16:creationId xmlns:a16="http://schemas.microsoft.com/office/drawing/2014/main" id="{4E61E2F4-A4EE-D4A7-F92D-15E652AB8504}"/>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5244899" y="1893989"/>
              <a:ext cx="461278" cy="459417"/>
            </a:xfrm>
            <a:prstGeom prst="rect">
              <a:avLst/>
            </a:prstGeom>
          </p:spPr>
        </p:pic>
      </p:grpSp>
      <p:grpSp>
        <p:nvGrpSpPr>
          <p:cNvPr id="1158" name="Router Agent">
            <a:extLst>
              <a:ext uri="{FF2B5EF4-FFF2-40B4-BE49-F238E27FC236}">
                <a16:creationId xmlns:a16="http://schemas.microsoft.com/office/drawing/2014/main" id="{451FB11E-D3A2-AC7E-D6C4-CF85621D5840}"/>
              </a:ext>
            </a:extLst>
          </p:cNvPr>
          <p:cNvGrpSpPr>
            <a:grpSpLocks/>
          </p:cNvGrpSpPr>
          <p:nvPr/>
        </p:nvGrpSpPr>
        <p:grpSpPr>
          <a:xfrm>
            <a:off x="4225871" y="2302181"/>
            <a:ext cx="461278" cy="661928"/>
            <a:chOff x="5244899" y="1893989"/>
            <a:chExt cx="461278" cy="661928"/>
          </a:xfrm>
        </p:grpSpPr>
        <p:sp>
          <p:nvSpPr>
            <p:cNvPr id="1159" name="TextBox 1158">
              <a:extLst>
                <a:ext uri="{FF2B5EF4-FFF2-40B4-BE49-F238E27FC236}">
                  <a16:creationId xmlns:a16="http://schemas.microsoft.com/office/drawing/2014/main" id="{8F9E4472-1167-6D13-4291-66B546D42237}"/>
                </a:ext>
              </a:extLst>
            </p:cNvPr>
            <p:cNvSpPr txBox="1">
              <a:spLocks/>
            </p:cNvSpPr>
            <p:nvPr/>
          </p:nvSpPr>
          <p:spPr>
            <a:xfrm>
              <a:off x="5287185" y="2340473"/>
              <a:ext cx="376706" cy="215444"/>
            </a:xfrm>
            <a:prstGeom prst="rect">
              <a:avLst/>
            </a:prstGeom>
            <a:noFill/>
          </p:spPr>
          <p:txBody>
            <a:bodyPr wrap="none" lIns="0" tIns="0" rIns="0" bIns="0" rtlCol="0">
              <a:spAutoFit/>
            </a:bodyPr>
            <a:lstStyle/>
            <a:p>
              <a:pPr algn="ctr"/>
              <a:r>
                <a:rPr lang="en-US" sz="700"/>
                <a:t>ROUTER</a:t>
              </a:r>
              <a:br>
                <a:rPr lang="en-US" sz="700"/>
              </a:br>
              <a:r>
                <a:rPr lang="en-US" sz="700"/>
                <a:t>AGENT</a:t>
              </a:r>
            </a:p>
          </p:txBody>
        </p:sp>
        <p:pic>
          <p:nvPicPr>
            <p:cNvPr id="1160" name="Graphic 1159" descr="Robot with solid fill">
              <a:hlinkClick r:id="rId12" action="ppaction://hlinksldjump"/>
              <a:extLst>
                <a:ext uri="{FF2B5EF4-FFF2-40B4-BE49-F238E27FC236}">
                  <a16:creationId xmlns:a16="http://schemas.microsoft.com/office/drawing/2014/main" id="{6EF9C499-A6A1-507F-3F24-2FC18602787D}"/>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5244899" y="1893989"/>
              <a:ext cx="461278" cy="459417"/>
            </a:xfrm>
            <a:prstGeom prst="rect">
              <a:avLst/>
            </a:prstGeom>
          </p:spPr>
        </p:pic>
      </p:grpSp>
      <p:cxnSp>
        <p:nvCxnSpPr>
          <p:cNvPr id="1163" name="Connector: Elbow 1162">
            <a:extLst>
              <a:ext uri="{FF2B5EF4-FFF2-40B4-BE49-F238E27FC236}">
                <a16:creationId xmlns:a16="http://schemas.microsoft.com/office/drawing/2014/main" id="{51B91833-C1AC-A733-A9F9-BEA2620E80E6}"/>
              </a:ext>
            </a:extLst>
          </p:cNvPr>
          <p:cNvCxnSpPr>
            <a:cxnSpLocks/>
            <a:stCxn id="1451" idx="3"/>
            <a:endCxn id="1453" idx="1"/>
          </p:cNvCxnSpPr>
          <p:nvPr/>
        </p:nvCxnSpPr>
        <p:spPr>
          <a:xfrm>
            <a:off x="5049946" y="3306038"/>
            <a:ext cx="1389972" cy="1462684"/>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D5804678-BD13-61F5-30F0-A8081B4C97FB}"/>
              </a:ext>
            </a:extLst>
          </p:cNvPr>
          <p:cNvCxnSpPr>
            <a:cxnSpLocks/>
            <a:stCxn id="1451" idx="3"/>
            <a:endCxn id="1452" idx="1"/>
          </p:cNvCxnSpPr>
          <p:nvPr/>
        </p:nvCxnSpPr>
        <p:spPr>
          <a:xfrm flipV="1">
            <a:off x="5049946" y="2868971"/>
            <a:ext cx="1389972" cy="437067"/>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175" name="Group 1174">
            <a:extLst>
              <a:ext uri="{FF2B5EF4-FFF2-40B4-BE49-F238E27FC236}">
                <a16:creationId xmlns:a16="http://schemas.microsoft.com/office/drawing/2014/main" id="{31340B95-6554-35AD-3FC8-214D9C29810C}"/>
              </a:ext>
            </a:extLst>
          </p:cNvPr>
          <p:cNvGrpSpPr>
            <a:grpSpLocks/>
          </p:cNvGrpSpPr>
          <p:nvPr/>
        </p:nvGrpSpPr>
        <p:grpSpPr>
          <a:xfrm>
            <a:off x="5789404" y="4916739"/>
            <a:ext cx="461278" cy="661928"/>
            <a:chOff x="5244899" y="1893989"/>
            <a:chExt cx="461278" cy="661928"/>
          </a:xfrm>
        </p:grpSpPr>
        <p:sp>
          <p:nvSpPr>
            <p:cNvPr id="1176" name="TextBox 1175">
              <a:extLst>
                <a:ext uri="{FF2B5EF4-FFF2-40B4-BE49-F238E27FC236}">
                  <a16:creationId xmlns:a16="http://schemas.microsoft.com/office/drawing/2014/main" id="{DE6EFCD1-780E-B4B4-B623-9887E18DD493}"/>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ERYL</a:t>
              </a:r>
            </a:p>
            <a:p>
              <a:pPr algn="ctr"/>
              <a:r>
                <a:rPr lang="en-US" sz="700"/>
                <a:t>AGENT</a:t>
              </a:r>
            </a:p>
          </p:txBody>
        </p:sp>
        <p:pic>
          <p:nvPicPr>
            <p:cNvPr id="1177" name="Graphic 1176" descr="Robot with solid fill">
              <a:extLst>
                <a:ext uri="{FF2B5EF4-FFF2-40B4-BE49-F238E27FC236}">
                  <a16:creationId xmlns:a16="http://schemas.microsoft.com/office/drawing/2014/main" id="{77979ACD-80DF-E66C-F164-1AFBA998D3F9}"/>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5244899" y="1893989"/>
              <a:ext cx="461278" cy="459417"/>
            </a:xfrm>
            <a:prstGeom prst="rect">
              <a:avLst/>
            </a:prstGeom>
          </p:spPr>
        </p:pic>
      </p:grpSp>
      <p:grpSp>
        <p:nvGrpSpPr>
          <p:cNvPr id="1178" name="Group 1177">
            <a:extLst>
              <a:ext uri="{FF2B5EF4-FFF2-40B4-BE49-F238E27FC236}">
                <a16:creationId xmlns:a16="http://schemas.microsoft.com/office/drawing/2014/main" id="{80D9D1DF-C240-6A5E-3641-5F74C2E9CACE}"/>
              </a:ext>
            </a:extLst>
          </p:cNvPr>
          <p:cNvGrpSpPr>
            <a:grpSpLocks/>
          </p:cNvGrpSpPr>
          <p:nvPr/>
        </p:nvGrpSpPr>
        <p:grpSpPr>
          <a:xfrm>
            <a:off x="3398772" y="5394582"/>
            <a:ext cx="520976" cy="661928"/>
            <a:chOff x="5215050" y="1893989"/>
            <a:chExt cx="520976" cy="661928"/>
          </a:xfrm>
        </p:grpSpPr>
        <p:sp>
          <p:nvSpPr>
            <p:cNvPr id="1179" name="TextBox 1178">
              <a:extLst>
                <a:ext uri="{FF2B5EF4-FFF2-40B4-BE49-F238E27FC236}">
                  <a16:creationId xmlns:a16="http://schemas.microsoft.com/office/drawing/2014/main" id="{132828A7-9072-E3A7-1739-52F3EECD3D64}"/>
                </a:ext>
              </a:extLst>
            </p:cNvPr>
            <p:cNvSpPr txBox="1">
              <a:spLocks/>
            </p:cNvSpPr>
            <p:nvPr/>
          </p:nvSpPr>
          <p:spPr>
            <a:xfrm>
              <a:off x="5215050" y="2340473"/>
              <a:ext cx="520976" cy="215444"/>
            </a:xfrm>
            <a:prstGeom prst="rect">
              <a:avLst/>
            </a:prstGeom>
            <a:noFill/>
          </p:spPr>
          <p:txBody>
            <a:bodyPr wrap="none" lIns="0" tIns="0" rIns="0" bIns="0" rtlCol="0">
              <a:spAutoFit/>
            </a:bodyPr>
            <a:lstStyle/>
            <a:p>
              <a:pPr algn="ctr"/>
              <a:r>
                <a:rPr lang="en-US" sz="700" dirty="0"/>
                <a:t>CLASSIFIER</a:t>
              </a:r>
            </a:p>
            <a:p>
              <a:pPr algn="ctr"/>
              <a:r>
                <a:rPr lang="en-US" sz="700" dirty="0"/>
                <a:t>AGENT</a:t>
              </a:r>
            </a:p>
          </p:txBody>
        </p:sp>
        <p:pic>
          <p:nvPicPr>
            <p:cNvPr id="1180" name="Graphic 1179" descr="Robot with solid fill">
              <a:extLst>
                <a:ext uri="{FF2B5EF4-FFF2-40B4-BE49-F238E27FC236}">
                  <a16:creationId xmlns:a16="http://schemas.microsoft.com/office/drawing/2014/main" id="{5C9FA9D5-855F-640E-271F-6C11E21F328E}"/>
                </a:ext>
              </a:extLst>
            </p:cNvPr>
            <p:cNvPicPr>
              <a:picLocks/>
            </p:cNvPicPr>
            <p:nvPr/>
          </p:nvPicPr>
          <p:blipFill>
            <a:blip r:embed="rId17">
              <a:extLst>
                <a:ext uri="{96DAC541-7B7A-43D3-8B79-37D633B846F1}">
                  <asvg:svgBlip xmlns:asvg="http://schemas.microsoft.com/office/drawing/2016/SVG/main" r:embed="rId18"/>
                </a:ext>
              </a:extLst>
            </a:blip>
            <a:stretch>
              <a:fillRect/>
            </a:stretch>
          </p:blipFill>
          <p:spPr>
            <a:xfrm>
              <a:off x="5244899" y="1893989"/>
              <a:ext cx="461278" cy="459417"/>
            </a:xfrm>
            <a:prstGeom prst="rect">
              <a:avLst/>
            </a:prstGeom>
          </p:spPr>
        </p:pic>
      </p:grpSp>
      <p:grpSp>
        <p:nvGrpSpPr>
          <p:cNvPr id="1187" name="Group 1186">
            <a:extLst>
              <a:ext uri="{FF2B5EF4-FFF2-40B4-BE49-F238E27FC236}">
                <a16:creationId xmlns:a16="http://schemas.microsoft.com/office/drawing/2014/main" id="{03EEF9BA-3001-6FE2-F7EC-F0D0CD48F3BB}"/>
              </a:ext>
            </a:extLst>
          </p:cNvPr>
          <p:cNvGrpSpPr>
            <a:grpSpLocks/>
          </p:cNvGrpSpPr>
          <p:nvPr/>
        </p:nvGrpSpPr>
        <p:grpSpPr>
          <a:xfrm>
            <a:off x="404228" y="2267523"/>
            <a:ext cx="429574" cy="617006"/>
            <a:chOff x="932531" y="1477886"/>
            <a:chExt cx="429574" cy="617006"/>
          </a:xfrm>
        </p:grpSpPr>
        <p:pic>
          <p:nvPicPr>
            <p:cNvPr id="1471" name="Graphic 1470">
              <a:extLst>
                <a:ext uri="{FF2B5EF4-FFF2-40B4-BE49-F238E27FC236}">
                  <a16:creationId xmlns:a16="http://schemas.microsoft.com/office/drawing/2014/main" id="{BAEC638B-C06E-6933-CBBD-90B3C9BDB1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2531" y="1665318"/>
              <a:ext cx="429574" cy="429574"/>
            </a:xfrm>
            <a:prstGeom prst="rect">
              <a:avLst/>
            </a:prstGeom>
          </p:spPr>
        </p:pic>
        <p:sp>
          <p:nvSpPr>
            <p:cNvPr id="1184" name="TextBox 1183">
              <a:extLst>
                <a:ext uri="{FF2B5EF4-FFF2-40B4-BE49-F238E27FC236}">
                  <a16:creationId xmlns:a16="http://schemas.microsoft.com/office/drawing/2014/main" id="{50E83BF8-BBAF-71D9-E94D-D09782296651}"/>
                </a:ext>
              </a:extLst>
            </p:cNvPr>
            <p:cNvSpPr txBox="1">
              <a:spLocks/>
            </p:cNvSpPr>
            <p:nvPr/>
          </p:nvSpPr>
          <p:spPr>
            <a:xfrm>
              <a:off x="954959" y="1477886"/>
              <a:ext cx="384721" cy="138499"/>
            </a:xfrm>
            <a:prstGeom prst="rect">
              <a:avLst/>
            </a:prstGeom>
            <a:noFill/>
          </p:spPr>
          <p:txBody>
            <a:bodyPr wrap="none" lIns="0" tIns="0" rIns="0" bIns="0" rtlCol="0">
              <a:spAutoFit/>
            </a:bodyPr>
            <a:lstStyle/>
            <a:p>
              <a:pPr algn="ctr"/>
              <a:r>
                <a:rPr lang="en-US" sz="900" b="1">
                  <a:solidFill>
                    <a:srgbClr val="00B050"/>
                  </a:solidFill>
                  <a:effectLst>
                    <a:outerShdw blurRad="50800" dist="38100" dir="2700000" algn="tl" rotWithShape="0">
                      <a:prstClr val="black">
                        <a:alpha val="50000"/>
                      </a:prstClr>
                    </a:outerShdw>
                  </a:effectLst>
                </a:rPr>
                <a:t>START</a:t>
              </a:r>
            </a:p>
          </p:txBody>
        </p:sp>
      </p:grpSp>
      <p:grpSp>
        <p:nvGrpSpPr>
          <p:cNvPr id="1186" name="Group 1185">
            <a:extLst>
              <a:ext uri="{FF2B5EF4-FFF2-40B4-BE49-F238E27FC236}">
                <a16:creationId xmlns:a16="http://schemas.microsoft.com/office/drawing/2014/main" id="{DACD2E66-CC02-0500-C94F-1A44636F42A8}"/>
              </a:ext>
            </a:extLst>
          </p:cNvPr>
          <p:cNvGrpSpPr>
            <a:grpSpLocks/>
          </p:cNvGrpSpPr>
          <p:nvPr/>
        </p:nvGrpSpPr>
        <p:grpSpPr>
          <a:xfrm>
            <a:off x="10123758" y="5898997"/>
            <a:ext cx="429574" cy="610034"/>
            <a:chOff x="10041233" y="5744605"/>
            <a:chExt cx="429574" cy="610034"/>
          </a:xfrm>
        </p:grpSpPr>
        <p:pic>
          <p:nvPicPr>
            <p:cNvPr id="1024" name="Graphic 1023">
              <a:extLst>
                <a:ext uri="{FF2B5EF4-FFF2-40B4-BE49-F238E27FC236}">
                  <a16:creationId xmlns:a16="http://schemas.microsoft.com/office/drawing/2014/main" id="{DBB17EE6-656A-322A-EC37-5FB5A51C944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41233" y="5744605"/>
              <a:ext cx="429574" cy="429574"/>
            </a:xfrm>
            <a:prstGeom prst="rect">
              <a:avLst/>
            </a:prstGeom>
          </p:spPr>
        </p:pic>
        <p:sp>
          <p:nvSpPr>
            <p:cNvPr id="1185" name="TextBox 1184">
              <a:extLst>
                <a:ext uri="{FF2B5EF4-FFF2-40B4-BE49-F238E27FC236}">
                  <a16:creationId xmlns:a16="http://schemas.microsoft.com/office/drawing/2014/main" id="{0C8D7435-FE6F-4001-7612-A3129D872815}"/>
                </a:ext>
              </a:extLst>
            </p:cNvPr>
            <p:cNvSpPr txBox="1">
              <a:spLocks/>
            </p:cNvSpPr>
            <p:nvPr/>
          </p:nvSpPr>
          <p:spPr>
            <a:xfrm>
              <a:off x="10134192" y="6216140"/>
              <a:ext cx="243656" cy="138499"/>
            </a:xfrm>
            <a:prstGeom prst="rect">
              <a:avLst/>
            </a:prstGeom>
            <a:noFill/>
          </p:spPr>
          <p:txBody>
            <a:bodyPr wrap="none" lIns="0" tIns="0" rIns="0" bIns="0" rtlCol="0">
              <a:spAutoFit/>
            </a:bodyPr>
            <a:lstStyle/>
            <a:p>
              <a:pPr algn="ctr"/>
              <a:r>
                <a:rPr lang="en-US" sz="900" b="1">
                  <a:solidFill>
                    <a:schemeClr val="accent6">
                      <a:lumMod val="75000"/>
                    </a:schemeClr>
                  </a:solidFill>
                  <a:effectLst>
                    <a:outerShdw blurRad="50800" dist="38100" dir="2700000" algn="tl" rotWithShape="0">
                      <a:prstClr val="black">
                        <a:alpha val="50000"/>
                      </a:prstClr>
                    </a:outerShdw>
                  </a:effectLst>
                </a:rPr>
                <a:t>END</a:t>
              </a:r>
            </a:p>
          </p:txBody>
        </p:sp>
      </p:grpSp>
      <p:cxnSp>
        <p:nvCxnSpPr>
          <p:cNvPr id="1084" name="Elbow Connector 1083">
            <a:extLst>
              <a:ext uri="{FF2B5EF4-FFF2-40B4-BE49-F238E27FC236}">
                <a16:creationId xmlns:a16="http://schemas.microsoft.com/office/drawing/2014/main" id="{D02BF4B3-772C-8C71-B170-937EE45C3D06}"/>
              </a:ext>
            </a:extLst>
          </p:cNvPr>
          <p:cNvCxnSpPr>
            <a:cxnSpLocks/>
            <a:stCxn id="1452" idx="3"/>
            <a:endCxn id="1085" idx="0"/>
          </p:cNvCxnSpPr>
          <p:nvPr/>
        </p:nvCxnSpPr>
        <p:spPr>
          <a:xfrm>
            <a:off x="7545405" y="2868971"/>
            <a:ext cx="321692" cy="764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85" name="Diamond 1084">
            <a:extLst>
              <a:ext uri="{FF2B5EF4-FFF2-40B4-BE49-F238E27FC236}">
                <a16:creationId xmlns:a16="http://schemas.microsoft.com/office/drawing/2014/main" id="{83A52185-1A67-E1D1-02BC-4DDCA7BE5B14}"/>
              </a:ext>
            </a:extLst>
          </p:cNvPr>
          <p:cNvSpPr>
            <a:spLocks/>
          </p:cNvSpPr>
          <p:nvPr/>
        </p:nvSpPr>
        <p:spPr>
          <a:xfrm>
            <a:off x="7362037" y="3633245"/>
            <a:ext cx="1010119" cy="503735"/>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a:solidFill>
                  <a:sysClr val="windowText" lastClr="000000"/>
                </a:solidFill>
              </a:rPr>
              <a:t>Need</a:t>
            </a:r>
            <a:br>
              <a:rPr lang="en-US" sz="900" b="1">
                <a:solidFill>
                  <a:sysClr val="windowText" lastClr="000000"/>
                </a:solidFill>
              </a:rPr>
            </a:br>
            <a:r>
              <a:rPr lang="en-US" sz="900" b="1">
                <a:solidFill>
                  <a:sysClr val="windowText" lastClr="000000"/>
                </a:solidFill>
              </a:rPr>
              <a:t>ERYL?</a:t>
            </a:r>
          </a:p>
        </p:txBody>
      </p:sp>
      <p:cxnSp>
        <p:nvCxnSpPr>
          <p:cNvPr id="128" name="Elbow Connector 127">
            <a:extLst>
              <a:ext uri="{FF2B5EF4-FFF2-40B4-BE49-F238E27FC236}">
                <a16:creationId xmlns:a16="http://schemas.microsoft.com/office/drawing/2014/main" id="{B1EA4502-89FC-A7FE-6E8A-97F8DEF9C541}"/>
              </a:ext>
            </a:extLst>
          </p:cNvPr>
          <p:cNvCxnSpPr>
            <a:cxnSpLocks/>
            <a:stCxn id="1085" idx="2"/>
            <a:endCxn id="1453" idx="3"/>
          </p:cNvCxnSpPr>
          <p:nvPr/>
        </p:nvCxnSpPr>
        <p:spPr>
          <a:xfrm rot="5400000">
            <a:off x="7390380" y="4292005"/>
            <a:ext cx="631742" cy="32169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a:extLst>
              <a:ext uri="{FF2B5EF4-FFF2-40B4-BE49-F238E27FC236}">
                <a16:creationId xmlns:a16="http://schemas.microsoft.com/office/drawing/2014/main" id="{60AD3427-2129-68CC-1E6C-53C6B8E21FC9}"/>
              </a:ext>
            </a:extLst>
          </p:cNvPr>
          <p:cNvCxnSpPr>
            <a:stCxn id="1085" idx="3"/>
            <a:endCxn id="1455" idx="1"/>
          </p:cNvCxnSpPr>
          <p:nvPr/>
        </p:nvCxnSpPr>
        <p:spPr>
          <a:xfrm flipV="1">
            <a:off x="8372156" y="3085484"/>
            <a:ext cx="1503171" cy="799629"/>
          </a:xfrm>
          <a:prstGeom prst="bentConnector3">
            <a:avLst>
              <a:gd name="adj1" fmla="val 493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5AE30EC4-CCFF-05B9-D8BC-9C441D5185C5}"/>
              </a:ext>
            </a:extLst>
          </p:cNvPr>
          <p:cNvCxnSpPr>
            <a:stCxn id="1453" idx="2"/>
            <a:endCxn id="1455" idx="1"/>
          </p:cNvCxnSpPr>
          <p:nvPr/>
        </p:nvCxnSpPr>
        <p:spPr>
          <a:xfrm rot="5400000" flipH="1" flipV="1">
            <a:off x="7455762" y="2622383"/>
            <a:ext cx="1956463" cy="2882665"/>
          </a:xfrm>
          <a:prstGeom prst="bentConnector4">
            <a:avLst>
              <a:gd name="adj1" fmla="val -11684"/>
              <a:gd name="adj2" fmla="val 7364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Click Router">
            <a:extLst>
              <a:ext uri="{FF2B5EF4-FFF2-40B4-BE49-F238E27FC236}">
                <a16:creationId xmlns:a16="http://schemas.microsoft.com/office/drawing/2014/main" id="{10FDCF18-AC35-31DE-D727-1B43B7CD70F6}"/>
              </a:ext>
            </a:extLst>
          </p:cNvPr>
          <p:cNvGrpSpPr/>
          <p:nvPr/>
        </p:nvGrpSpPr>
        <p:grpSpPr>
          <a:xfrm>
            <a:off x="4268157" y="1956339"/>
            <a:ext cx="934871" cy="439855"/>
            <a:chOff x="4268157" y="1956339"/>
            <a:chExt cx="934871" cy="439855"/>
          </a:xfrm>
        </p:grpSpPr>
        <p:sp>
          <p:nvSpPr>
            <p:cNvPr id="5" name="Down Arrow 4">
              <a:extLst>
                <a:ext uri="{FF2B5EF4-FFF2-40B4-BE49-F238E27FC236}">
                  <a16:creationId xmlns:a16="http://schemas.microsoft.com/office/drawing/2014/main" id="{70444ECD-A183-8F4B-8105-37531175DB8B}"/>
                </a:ext>
              </a:extLst>
            </p:cNvPr>
            <p:cNvSpPr/>
            <p:nvPr/>
          </p:nvSpPr>
          <p:spPr>
            <a:xfrm rot="2604468">
              <a:off x="4622002" y="2199692"/>
              <a:ext cx="45719" cy="1965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D176D02-8BD3-C49B-49E2-4E3370BA8977}"/>
                </a:ext>
              </a:extLst>
            </p:cNvPr>
            <p:cNvSpPr txBox="1"/>
            <p:nvPr/>
          </p:nvSpPr>
          <p:spPr>
            <a:xfrm>
              <a:off x="4268157" y="1956339"/>
              <a:ext cx="934871" cy="276999"/>
            </a:xfrm>
            <a:prstGeom prst="rect">
              <a:avLst/>
            </a:prstGeom>
            <a:noFill/>
          </p:spPr>
          <p:txBody>
            <a:bodyPr wrap="none" rtlCol="0">
              <a:spAutoFit/>
            </a:bodyPr>
            <a:lstStyle/>
            <a:p>
              <a:r>
                <a:rPr lang="en-US" sz="1200" b="1" dirty="0"/>
                <a:t>Click Here</a:t>
              </a:r>
            </a:p>
          </p:txBody>
        </p:sp>
      </p:grpSp>
      <p:grpSp>
        <p:nvGrpSpPr>
          <p:cNvPr id="12" name="Click Quin">
            <a:extLst>
              <a:ext uri="{FF2B5EF4-FFF2-40B4-BE49-F238E27FC236}">
                <a16:creationId xmlns:a16="http://schemas.microsoft.com/office/drawing/2014/main" id="{DEC237BD-1707-7FB1-133D-2EAD71EF1E7A}"/>
              </a:ext>
            </a:extLst>
          </p:cNvPr>
          <p:cNvGrpSpPr/>
          <p:nvPr/>
        </p:nvGrpSpPr>
        <p:grpSpPr>
          <a:xfrm>
            <a:off x="5972482" y="1756705"/>
            <a:ext cx="934871" cy="439855"/>
            <a:chOff x="4268157" y="1956339"/>
            <a:chExt cx="934871" cy="439855"/>
          </a:xfrm>
        </p:grpSpPr>
        <p:sp>
          <p:nvSpPr>
            <p:cNvPr id="13" name="Down Arrow 12">
              <a:extLst>
                <a:ext uri="{FF2B5EF4-FFF2-40B4-BE49-F238E27FC236}">
                  <a16:creationId xmlns:a16="http://schemas.microsoft.com/office/drawing/2014/main" id="{33B984C6-B6A2-E8DA-FFE1-3487DD560B8B}"/>
                </a:ext>
              </a:extLst>
            </p:cNvPr>
            <p:cNvSpPr/>
            <p:nvPr/>
          </p:nvSpPr>
          <p:spPr>
            <a:xfrm rot="2604468">
              <a:off x="4622002" y="2199692"/>
              <a:ext cx="45719" cy="1965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6D3CEE2-7927-1D44-31B1-66E1881E12F6}"/>
                </a:ext>
              </a:extLst>
            </p:cNvPr>
            <p:cNvSpPr txBox="1"/>
            <p:nvPr/>
          </p:nvSpPr>
          <p:spPr>
            <a:xfrm>
              <a:off x="4268157" y="1956339"/>
              <a:ext cx="934871" cy="276999"/>
            </a:xfrm>
            <a:prstGeom prst="rect">
              <a:avLst/>
            </a:prstGeom>
            <a:noFill/>
          </p:spPr>
          <p:txBody>
            <a:bodyPr wrap="none" rtlCol="0">
              <a:spAutoFit/>
            </a:bodyPr>
            <a:lstStyle/>
            <a:p>
              <a:r>
                <a:rPr lang="en-US" sz="1200" b="1"/>
                <a:t>Click Here</a:t>
              </a:r>
            </a:p>
          </p:txBody>
        </p:sp>
      </p:grpSp>
      <p:grpSp>
        <p:nvGrpSpPr>
          <p:cNvPr id="15" name="Click Builder">
            <a:extLst>
              <a:ext uri="{FF2B5EF4-FFF2-40B4-BE49-F238E27FC236}">
                <a16:creationId xmlns:a16="http://schemas.microsoft.com/office/drawing/2014/main" id="{EB878020-17F0-97BA-780E-3A419AB59294}"/>
              </a:ext>
            </a:extLst>
          </p:cNvPr>
          <p:cNvGrpSpPr/>
          <p:nvPr/>
        </p:nvGrpSpPr>
        <p:grpSpPr>
          <a:xfrm>
            <a:off x="10930905" y="2228434"/>
            <a:ext cx="934871" cy="458797"/>
            <a:chOff x="4268157" y="1956339"/>
            <a:chExt cx="934871" cy="458797"/>
          </a:xfrm>
        </p:grpSpPr>
        <p:sp>
          <p:nvSpPr>
            <p:cNvPr id="16" name="Down Arrow 15">
              <a:extLst>
                <a:ext uri="{FF2B5EF4-FFF2-40B4-BE49-F238E27FC236}">
                  <a16:creationId xmlns:a16="http://schemas.microsoft.com/office/drawing/2014/main" id="{C9AB19B6-4E1C-0E6C-7F90-724A6268A248}"/>
                </a:ext>
              </a:extLst>
            </p:cNvPr>
            <p:cNvSpPr/>
            <p:nvPr/>
          </p:nvSpPr>
          <p:spPr>
            <a:xfrm>
              <a:off x="4712192" y="2199692"/>
              <a:ext cx="46800" cy="215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3278E38-8165-0B32-8469-466F65A0B3BE}"/>
                </a:ext>
              </a:extLst>
            </p:cNvPr>
            <p:cNvSpPr txBox="1"/>
            <p:nvPr/>
          </p:nvSpPr>
          <p:spPr>
            <a:xfrm>
              <a:off x="4268157" y="1956339"/>
              <a:ext cx="934871" cy="276999"/>
            </a:xfrm>
            <a:prstGeom prst="rect">
              <a:avLst/>
            </a:prstGeom>
            <a:noFill/>
          </p:spPr>
          <p:txBody>
            <a:bodyPr wrap="none" rtlCol="0">
              <a:spAutoFit/>
            </a:bodyPr>
            <a:lstStyle/>
            <a:p>
              <a:r>
                <a:rPr lang="en-US" sz="1200" b="1"/>
                <a:t>Click Here</a:t>
              </a:r>
            </a:p>
          </p:txBody>
        </p:sp>
      </p:grpSp>
      <p:grpSp>
        <p:nvGrpSpPr>
          <p:cNvPr id="27" name="Group 26">
            <a:extLst>
              <a:ext uri="{FF2B5EF4-FFF2-40B4-BE49-F238E27FC236}">
                <a16:creationId xmlns:a16="http://schemas.microsoft.com/office/drawing/2014/main" id="{B15ECBBE-7695-F68B-FEAA-23561F02D35E}"/>
              </a:ext>
            </a:extLst>
          </p:cNvPr>
          <p:cNvGrpSpPr/>
          <p:nvPr/>
        </p:nvGrpSpPr>
        <p:grpSpPr>
          <a:xfrm>
            <a:off x="8432932" y="3131183"/>
            <a:ext cx="725204" cy="661927"/>
            <a:chOff x="5035515" y="1893989"/>
            <a:chExt cx="725204" cy="661927"/>
          </a:xfrm>
        </p:grpSpPr>
        <p:sp>
          <p:nvSpPr>
            <p:cNvPr id="28" name="TextBox 27">
              <a:extLst>
                <a:ext uri="{FF2B5EF4-FFF2-40B4-BE49-F238E27FC236}">
                  <a16:creationId xmlns:a16="http://schemas.microsoft.com/office/drawing/2014/main" id="{9CA8F2FE-D56D-956C-42C6-99320DEAAE32}"/>
                </a:ext>
              </a:extLst>
            </p:cNvPr>
            <p:cNvSpPr txBox="1"/>
            <p:nvPr/>
          </p:nvSpPr>
          <p:spPr>
            <a:xfrm>
              <a:off x="5035515" y="2340472"/>
              <a:ext cx="725204" cy="215444"/>
            </a:xfrm>
            <a:prstGeom prst="rect">
              <a:avLst/>
            </a:prstGeom>
            <a:noFill/>
          </p:spPr>
          <p:txBody>
            <a:bodyPr wrap="square" lIns="0" tIns="0" rIns="0" bIns="0" rtlCol="0">
              <a:spAutoFit/>
            </a:bodyPr>
            <a:lstStyle/>
            <a:p>
              <a:pPr algn="ctr"/>
              <a:r>
                <a:rPr lang="en-US" sz="700" dirty="0"/>
                <a:t>INSIGHT</a:t>
              </a:r>
              <a:br>
                <a:rPr lang="en-US" sz="700" dirty="0"/>
              </a:br>
              <a:r>
                <a:rPr lang="en-US" sz="700" dirty="0"/>
                <a:t>AGENT</a:t>
              </a:r>
            </a:p>
          </p:txBody>
        </p:sp>
        <p:pic>
          <p:nvPicPr>
            <p:cNvPr id="29" name="Graphic 28" descr="Robot with solid fill">
              <a:extLst>
                <a:ext uri="{FF2B5EF4-FFF2-40B4-BE49-F238E27FC236}">
                  <a16:creationId xmlns:a16="http://schemas.microsoft.com/office/drawing/2014/main" id="{98CE6B60-5D0C-F305-3F66-E359C389F3E5}"/>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5167478" y="1893989"/>
              <a:ext cx="461278" cy="459417"/>
            </a:xfrm>
            <a:prstGeom prst="rect">
              <a:avLst/>
            </a:prstGeom>
          </p:spPr>
        </p:pic>
      </p:grpSp>
      <p:grpSp>
        <p:nvGrpSpPr>
          <p:cNvPr id="19" name="Group 18">
            <a:extLst>
              <a:ext uri="{FF2B5EF4-FFF2-40B4-BE49-F238E27FC236}">
                <a16:creationId xmlns:a16="http://schemas.microsoft.com/office/drawing/2014/main" id="{B74A84B2-D450-D37C-1C8D-AF05DCC520C9}"/>
              </a:ext>
            </a:extLst>
          </p:cNvPr>
          <p:cNvGrpSpPr/>
          <p:nvPr/>
        </p:nvGrpSpPr>
        <p:grpSpPr>
          <a:xfrm>
            <a:off x="3588437" y="4108448"/>
            <a:ext cx="822804" cy="661927"/>
            <a:chOff x="4986715" y="1893989"/>
            <a:chExt cx="822804" cy="661927"/>
          </a:xfrm>
        </p:grpSpPr>
        <p:sp>
          <p:nvSpPr>
            <p:cNvPr id="20" name="TextBox 19">
              <a:extLst>
                <a:ext uri="{FF2B5EF4-FFF2-40B4-BE49-F238E27FC236}">
                  <a16:creationId xmlns:a16="http://schemas.microsoft.com/office/drawing/2014/main" id="{27047B2D-9B18-BC36-FEB5-16D9FA6D1354}"/>
                </a:ext>
              </a:extLst>
            </p:cNvPr>
            <p:cNvSpPr txBox="1"/>
            <p:nvPr/>
          </p:nvSpPr>
          <p:spPr>
            <a:xfrm>
              <a:off x="4986715" y="2340472"/>
              <a:ext cx="822804" cy="215444"/>
            </a:xfrm>
            <a:prstGeom prst="rect">
              <a:avLst/>
            </a:prstGeom>
            <a:noFill/>
          </p:spPr>
          <p:txBody>
            <a:bodyPr wrap="square" lIns="0" tIns="0" rIns="0" bIns="0" rtlCol="0">
              <a:spAutoFit/>
            </a:bodyPr>
            <a:lstStyle/>
            <a:p>
              <a:pPr algn="ctr"/>
              <a:r>
                <a:rPr lang="en-US" sz="700" dirty="0"/>
                <a:t>QUE. EXTRACTION AGENT</a:t>
              </a:r>
            </a:p>
          </p:txBody>
        </p:sp>
        <p:pic>
          <p:nvPicPr>
            <p:cNvPr id="30" name="Graphic 29" descr="Robot with solid fill">
              <a:hlinkClick r:id="rId25" action="ppaction://hlinksldjump"/>
              <a:extLst>
                <a:ext uri="{FF2B5EF4-FFF2-40B4-BE49-F238E27FC236}">
                  <a16:creationId xmlns:a16="http://schemas.microsoft.com/office/drawing/2014/main" id="{98C6D0B3-5A28-3A67-F3F8-17C52E7B9011}"/>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5167478" y="1893989"/>
              <a:ext cx="461278" cy="459417"/>
            </a:xfrm>
            <a:prstGeom prst="rect">
              <a:avLst/>
            </a:prstGeom>
          </p:spPr>
        </p:pic>
      </p:grpSp>
      <p:grpSp>
        <p:nvGrpSpPr>
          <p:cNvPr id="31" name="Group 30">
            <a:extLst>
              <a:ext uri="{FF2B5EF4-FFF2-40B4-BE49-F238E27FC236}">
                <a16:creationId xmlns:a16="http://schemas.microsoft.com/office/drawing/2014/main" id="{8A51F341-A957-3928-0433-2AADC79508A1}"/>
              </a:ext>
            </a:extLst>
          </p:cNvPr>
          <p:cNvGrpSpPr/>
          <p:nvPr/>
        </p:nvGrpSpPr>
        <p:grpSpPr>
          <a:xfrm>
            <a:off x="4696010" y="3833719"/>
            <a:ext cx="524504" cy="669932"/>
            <a:chOff x="5208972" y="1893989"/>
            <a:chExt cx="524504" cy="669932"/>
          </a:xfrm>
        </p:grpSpPr>
        <p:sp>
          <p:nvSpPr>
            <p:cNvPr id="32" name="TextBox 31">
              <a:extLst>
                <a:ext uri="{FF2B5EF4-FFF2-40B4-BE49-F238E27FC236}">
                  <a16:creationId xmlns:a16="http://schemas.microsoft.com/office/drawing/2014/main" id="{3C68BBAA-4F69-A890-E564-B731367900A8}"/>
                </a:ext>
              </a:extLst>
            </p:cNvPr>
            <p:cNvSpPr txBox="1"/>
            <p:nvPr/>
          </p:nvSpPr>
          <p:spPr>
            <a:xfrm>
              <a:off x="5208972" y="2348477"/>
              <a:ext cx="524504" cy="215444"/>
            </a:xfrm>
            <a:prstGeom prst="rect">
              <a:avLst/>
            </a:prstGeom>
            <a:noFill/>
          </p:spPr>
          <p:txBody>
            <a:bodyPr wrap="square" lIns="0" tIns="0" rIns="0" bIns="0" rtlCol="0">
              <a:spAutoFit/>
            </a:bodyPr>
            <a:lstStyle/>
            <a:p>
              <a:pPr algn="ctr"/>
              <a:r>
                <a:rPr lang="en-US" sz="700" dirty="0"/>
                <a:t>INTELLITAG AGENT</a:t>
              </a:r>
            </a:p>
          </p:txBody>
        </p:sp>
        <p:pic>
          <p:nvPicPr>
            <p:cNvPr id="33" name="Graphic 32" descr="Robot with solid fill">
              <a:hlinkClick r:id="rId26" action="ppaction://hlinksldjump"/>
              <a:extLst>
                <a:ext uri="{FF2B5EF4-FFF2-40B4-BE49-F238E27FC236}">
                  <a16:creationId xmlns:a16="http://schemas.microsoft.com/office/drawing/2014/main" id="{85D6DEBB-3268-70B7-488C-FB5917D9B9DB}"/>
                </a:ext>
              </a:extLst>
            </p:cNvPr>
            <p:cNvPicPr>
              <a:picLocks/>
            </p:cNvPicPr>
            <p:nvPr/>
          </p:nvPicPr>
          <p:blipFill>
            <a:blip r:embed="rId27">
              <a:extLst>
                <a:ext uri="{96DAC541-7B7A-43D3-8B79-37D633B846F1}">
                  <asvg:svgBlip xmlns:asvg="http://schemas.microsoft.com/office/drawing/2016/SVG/main" r:embed="rId28"/>
                </a:ext>
              </a:extLst>
            </a:blip>
            <a:stretch>
              <a:fillRect/>
            </a:stretch>
          </p:blipFill>
          <p:spPr>
            <a:xfrm>
              <a:off x="5240585" y="1893989"/>
              <a:ext cx="461278" cy="459417"/>
            </a:xfrm>
            <a:prstGeom prst="rect">
              <a:avLst/>
            </a:prstGeom>
          </p:spPr>
        </p:pic>
      </p:grpSp>
      <p:cxnSp>
        <p:nvCxnSpPr>
          <p:cNvPr id="34" name="Connector: Curved 33">
            <a:extLst>
              <a:ext uri="{FF2B5EF4-FFF2-40B4-BE49-F238E27FC236}">
                <a16:creationId xmlns:a16="http://schemas.microsoft.com/office/drawing/2014/main" id="{4ADF0233-CB15-1EAA-4E81-F0A57934D37A}"/>
              </a:ext>
            </a:extLst>
          </p:cNvPr>
          <p:cNvCxnSpPr>
            <a:cxnSpLocks/>
            <a:stCxn id="1028" idx="0"/>
            <a:endCxn id="20" idx="2"/>
          </p:cNvCxnSpPr>
          <p:nvPr/>
        </p:nvCxnSpPr>
        <p:spPr>
          <a:xfrm rot="16200000" flipV="1">
            <a:off x="4113542" y="4656672"/>
            <a:ext cx="214684" cy="442089"/>
          </a:xfrm>
          <a:prstGeom prst="curved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20AF46A7-14D2-41CE-66F8-4B3ADAF2CEEE}"/>
              </a:ext>
            </a:extLst>
          </p:cNvPr>
          <p:cNvCxnSpPr>
            <a:cxnSpLocks/>
            <a:stCxn id="33" idx="0"/>
            <a:endCxn id="1451" idx="2"/>
          </p:cNvCxnSpPr>
          <p:nvPr/>
        </p:nvCxnSpPr>
        <p:spPr>
          <a:xfrm rot="16200000" flipV="1">
            <a:off x="4572867" y="3448324"/>
            <a:ext cx="254456" cy="51633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B31C0AC4-B251-C289-4403-CF91884E1EF3}"/>
              </a:ext>
            </a:extLst>
          </p:cNvPr>
          <p:cNvCxnSpPr>
            <a:cxnSpLocks/>
            <a:stCxn id="30" idx="3"/>
            <a:endCxn id="33" idx="1"/>
          </p:cNvCxnSpPr>
          <p:nvPr/>
        </p:nvCxnSpPr>
        <p:spPr>
          <a:xfrm flipV="1">
            <a:off x="4230478" y="4063428"/>
            <a:ext cx="497145" cy="274729"/>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0" name="Click Router">
            <a:extLst>
              <a:ext uri="{FF2B5EF4-FFF2-40B4-BE49-F238E27FC236}">
                <a16:creationId xmlns:a16="http://schemas.microsoft.com/office/drawing/2014/main" id="{E40CB831-42BA-7D22-220A-2C5A78193CCA}"/>
              </a:ext>
            </a:extLst>
          </p:cNvPr>
          <p:cNvGrpSpPr/>
          <p:nvPr/>
        </p:nvGrpSpPr>
        <p:grpSpPr>
          <a:xfrm>
            <a:off x="3411389" y="3728646"/>
            <a:ext cx="934871" cy="439855"/>
            <a:chOff x="4268157" y="1956339"/>
            <a:chExt cx="934871" cy="439855"/>
          </a:xfrm>
        </p:grpSpPr>
        <p:sp>
          <p:nvSpPr>
            <p:cNvPr id="41" name="Down Arrow 4">
              <a:extLst>
                <a:ext uri="{FF2B5EF4-FFF2-40B4-BE49-F238E27FC236}">
                  <a16:creationId xmlns:a16="http://schemas.microsoft.com/office/drawing/2014/main" id="{2E767090-BE27-7E4A-7C6D-FB8303F3A53E}"/>
                </a:ext>
              </a:extLst>
            </p:cNvPr>
            <p:cNvSpPr/>
            <p:nvPr/>
          </p:nvSpPr>
          <p:spPr>
            <a:xfrm rot="18995532" flipH="1">
              <a:off x="4622002" y="2199692"/>
              <a:ext cx="45719" cy="1965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2FCEE81-C910-005C-CDB8-EF0FB8FF7C9B}"/>
                </a:ext>
              </a:extLst>
            </p:cNvPr>
            <p:cNvSpPr txBox="1"/>
            <p:nvPr/>
          </p:nvSpPr>
          <p:spPr>
            <a:xfrm>
              <a:off x="4268157" y="1956339"/>
              <a:ext cx="934871" cy="276999"/>
            </a:xfrm>
            <a:prstGeom prst="rect">
              <a:avLst/>
            </a:prstGeom>
            <a:noFill/>
          </p:spPr>
          <p:txBody>
            <a:bodyPr wrap="none" rtlCol="0">
              <a:spAutoFit/>
            </a:bodyPr>
            <a:lstStyle/>
            <a:p>
              <a:r>
                <a:rPr lang="en-US" sz="1200" b="1" dirty="0"/>
                <a:t>Click Here</a:t>
              </a:r>
            </a:p>
          </p:txBody>
        </p:sp>
      </p:grpSp>
      <p:grpSp>
        <p:nvGrpSpPr>
          <p:cNvPr id="43" name="Click Router">
            <a:extLst>
              <a:ext uri="{FF2B5EF4-FFF2-40B4-BE49-F238E27FC236}">
                <a16:creationId xmlns:a16="http://schemas.microsoft.com/office/drawing/2014/main" id="{9FE25EF6-ECF7-F910-3E47-F25C59797B43}"/>
              </a:ext>
            </a:extLst>
          </p:cNvPr>
          <p:cNvGrpSpPr/>
          <p:nvPr/>
        </p:nvGrpSpPr>
        <p:grpSpPr>
          <a:xfrm>
            <a:off x="4720162" y="4514147"/>
            <a:ext cx="934871" cy="408376"/>
            <a:chOff x="4268157" y="1824962"/>
            <a:chExt cx="934871" cy="408376"/>
          </a:xfrm>
        </p:grpSpPr>
        <p:sp>
          <p:nvSpPr>
            <p:cNvPr id="44" name="Down Arrow 4">
              <a:extLst>
                <a:ext uri="{FF2B5EF4-FFF2-40B4-BE49-F238E27FC236}">
                  <a16:creationId xmlns:a16="http://schemas.microsoft.com/office/drawing/2014/main" id="{8BD0856D-501B-B597-10AE-C2FE60707D6B}"/>
                </a:ext>
              </a:extLst>
            </p:cNvPr>
            <p:cNvSpPr/>
            <p:nvPr/>
          </p:nvSpPr>
          <p:spPr>
            <a:xfrm rot="18995532" flipV="1">
              <a:off x="4805385" y="1824962"/>
              <a:ext cx="45719" cy="1965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23A3E2A2-8936-6AFC-F4D3-5F0D6574F99F}"/>
                </a:ext>
              </a:extLst>
            </p:cNvPr>
            <p:cNvSpPr txBox="1"/>
            <p:nvPr/>
          </p:nvSpPr>
          <p:spPr>
            <a:xfrm>
              <a:off x="4268157" y="1956339"/>
              <a:ext cx="934871" cy="276999"/>
            </a:xfrm>
            <a:prstGeom prst="rect">
              <a:avLst/>
            </a:prstGeom>
            <a:noFill/>
          </p:spPr>
          <p:txBody>
            <a:bodyPr wrap="none" rtlCol="0">
              <a:spAutoFit/>
            </a:bodyPr>
            <a:lstStyle/>
            <a:p>
              <a:r>
                <a:rPr lang="en-US" sz="1200" b="1" dirty="0"/>
                <a:t>Click Here</a:t>
              </a:r>
            </a:p>
          </p:txBody>
        </p:sp>
      </p:grpSp>
    </p:spTree>
    <p:extLst>
      <p:ext uri="{BB962C8B-B14F-4D97-AF65-F5344CB8AC3E}">
        <p14:creationId xmlns:p14="http://schemas.microsoft.com/office/powerpoint/2010/main" val="32173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187"/>
                                        </p:tgtEl>
                                      </p:cBhvr>
                                    </p:animEffect>
                                    <p:animScale>
                                      <p:cBhvr>
                                        <p:cTn id="12" dur="250" autoRev="1" fill="hold"/>
                                        <p:tgtEl>
                                          <p:spTgt spid="1187"/>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448"/>
                                        </p:tgtEl>
                                      </p:cBhvr>
                                    </p:animEffect>
                                    <p:animScale>
                                      <p:cBhvr>
                                        <p:cTn id="17" dur="250" autoRev="1" fill="hold"/>
                                        <p:tgtEl>
                                          <p:spTgt spid="1448"/>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32" presetClass="emph" presetSubtype="0" fill="hold" nodeType="clickEffect">
                                  <p:stCondLst>
                                    <p:cond delay="0"/>
                                  </p:stCondLst>
                                  <p:childTnLst>
                                    <p:animRot by="120000">
                                      <p:cBhvr>
                                        <p:cTn id="21" dur="100" fill="hold">
                                          <p:stCondLst>
                                            <p:cond delay="0"/>
                                          </p:stCondLst>
                                        </p:cTn>
                                        <p:tgtEl>
                                          <p:spTgt spid="145"/>
                                        </p:tgtEl>
                                        <p:attrNameLst>
                                          <p:attrName>r</p:attrName>
                                        </p:attrNameLst>
                                      </p:cBhvr>
                                    </p:animRot>
                                    <p:animRot by="-240000">
                                      <p:cBhvr>
                                        <p:cTn id="22" dur="200" fill="hold">
                                          <p:stCondLst>
                                            <p:cond delay="200"/>
                                          </p:stCondLst>
                                        </p:cTn>
                                        <p:tgtEl>
                                          <p:spTgt spid="145"/>
                                        </p:tgtEl>
                                        <p:attrNameLst>
                                          <p:attrName>r</p:attrName>
                                        </p:attrNameLst>
                                      </p:cBhvr>
                                    </p:animRot>
                                    <p:animRot by="240000">
                                      <p:cBhvr>
                                        <p:cTn id="23" dur="200" fill="hold">
                                          <p:stCondLst>
                                            <p:cond delay="400"/>
                                          </p:stCondLst>
                                        </p:cTn>
                                        <p:tgtEl>
                                          <p:spTgt spid="145"/>
                                        </p:tgtEl>
                                        <p:attrNameLst>
                                          <p:attrName>r</p:attrName>
                                        </p:attrNameLst>
                                      </p:cBhvr>
                                    </p:animRot>
                                    <p:animRot by="-240000">
                                      <p:cBhvr>
                                        <p:cTn id="24" dur="200" fill="hold">
                                          <p:stCondLst>
                                            <p:cond delay="600"/>
                                          </p:stCondLst>
                                        </p:cTn>
                                        <p:tgtEl>
                                          <p:spTgt spid="145"/>
                                        </p:tgtEl>
                                        <p:attrNameLst>
                                          <p:attrName>r</p:attrName>
                                        </p:attrNameLst>
                                      </p:cBhvr>
                                    </p:animRot>
                                    <p:animRot by="120000">
                                      <p:cBhvr>
                                        <p:cTn id="25" dur="200" fill="hold">
                                          <p:stCondLst>
                                            <p:cond delay="800"/>
                                          </p:stCondLst>
                                        </p:cTn>
                                        <p:tgtEl>
                                          <p:spTgt spid="145"/>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0" nodeType="clickEffect">
                                  <p:stCondLst>
                                    <p:cond delay="0"/>
                                  </p:stCondLst>
                                  <p:childTnLst>
                                    <p:animEffect transition="out" filter="fade">
                                      <p:cBhvr>
                                        <p:cTn id="29" dur="500" tmFilter="0, 0; .2, .5; .8, .5; 1, 0"/>
                                        <p:tgtEl>
                                          <p:spTgt spid="1449"/>
                                        </p:tgtEl>
                                      </p:cBhvr>
                                    </p:animEffect>
                                    <p:animScale>
                                      <p:cBhvr>
                                        <p:cTn id="30" dur="250" autoRev="1" fill="hold"/>
                                        <p:tgtEl>
                                          <p:spTgt spid="1449"/>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0" nodeType="clickEffect">
                                  <p:stCondLst>
                                    <p:cond delay="0"/>
                                  </p:stCondLst>
                                  <p:childTnLst>
                                    <p:animEffect transition="out" filter="fade">
                                      <p:cBhvr>
                                        <p:cTn id="34" dur="500" tmFilter="0, 0; .2, .5; .8, .5; 1, 0"/>
                                        <p:tgtEl>
                                          <p:spTgt spid="1454"/>
                                        </p:tgtEl>
                                      </p:cBhvr>
                                    </p:animEffect>
                                    <p:animScale>
                                      <p:cBhvr>
                                        <p:cTn id="35" dur="250" autoRev="1" fill="hold"/>
                                        <p:tgtEl>
                                          <p:spTgt spid="1454"/>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0" nodeType="clickEffect">
                                  <p:stCondLst>
                                    <p:cond delay="0"/>
                                  </p:stCondLst>
                                  <p:childTnLst>
                                    <p:animEffect transition="out" filter="fade">
                                      <p:cBhvr>
                                        <p:cTn id="39" dur="500" tmFilter="0, 0; .2, .5; .8, .5; 1, 0"/>
                                        <p:tgtEl>
                                          <p:spTgt spid="1450"/>
                                        </p:tgtEl>
                                      </p:cBhvr>
                                    </p:animEffect>
                                    <p:animScale>
                                      <p:cBhvr>
                                        <p:cTn id="40" dur="250" autoRev="1" fill="hold"/>
                                        <p:tgtEl>
                                          <p:spTgt spid="1450"/>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32" presetClass="emph" presetSubtype="0" fill="hold" nodeType="clickEffect">
                                  <p:stCondLst>
                                    <p:cond delay="0"/>
                                  </p:stCondLst>
                                  <p:childTnLst>
                                    <p:animRot by="120000">
                                      <p:cBhvr>
                                        <p:cTn id="44" dur="100" fill="hold">
                                          <p:stCondLst>
                                            <p:cond delay="0"/>
                                          </p:stCondLst>
                                        </p:cTn>
                                        <p:tgtEl>
                                          <p:spTgt spid="1178"/>
                                        </p:tgtEl>
                                        <p:attrNameLst>
                                          <p:attrName>r</p:attrName>
                                        </p:attrNameLst>
                                      </p:cBhvr>
                                    </p:animRot>
                                    <p:animRot by="-240000">
                                      <p:cBhvr>
                                        <p:cTn id="45" dur="200" fill="hold">
                                          <p:stCondLst>
                                            <p:cond delay="200"/>
                                          </p:stCondLst>
                                        </p:cTn>
                                        <p:tgtEl>
                                          <p:spTgt spid="1178"/>
                                        </p:tgtEl>
                                        <p:attrNameLst>
                                          <p:attrName>r</p:attrName>
                                        </p:attrNameLst>
                                      </p:cBhvr>
                                    </p:animRot>
                                    <p:animRot by="240000">
                                      <p:cBhvr>
                                        <p:cTn id="46" dur="200" fill="hold">
                                          <p:stCondLst>
                                            <p:cond delay="400"/>
                                          </p:stCondLst>
                                        </p:cTn>
                                        <p:tgtEl>
                                          <p:spTgt spid="1178"/>
                                        </p:tgtEl>
                                        <p:attrNameLst>
                                          <p:attrName>r</p:attrName>
                                        </p:attrNameLst>
                                      </p:cBhvr>
                                    </p:animRot>
                                    <p:animRot by="-240000">
                                      <p:cBhvr>
                                        <p:cTn id="47" dur="200" fill="hold">
                                          <p:stCondLst>
                                            <p:cond delay="600"/>
                                          </p:stCondLst>
                                        </p:cTn>
                                        <p:tgtEl>
                                          <p:spTgt spid="1178"/>
                                        </p:tgtEl>
                                        <p:attrNameLst>
                                          <p:attrName>r</p:attrName>
                                        </p:attrNameLst>
                                      </p:cBhvr>
                                    </p:animRot>
                                    <p:animRot by="120000">
                                      <p:cBhvr>
                                        <p:cTn id="48" dur="200" fill="hold">
                                          <p:stCondLst>
                                            <p:cond delay="800"/>
                                          </p:stCondLst>
                                        </p:cTn>
                                        <p:tgtEl>
                                          <p:spTgt spid="1178"/>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grpId="0" nodeType="clickEffect">
                                  <p:stCondLst>
                                    <p:cond delay="0"/>
                                  </p:stCondLst>
                                  <p:childTnLst>
                                    <p:animEffect transition="out" filter="fade">
                                      <p:cBhvr>
                                        <p:cTn id="52" dur="500" tmFilter="0, 0; .2, .5; .8, .5; 1, 0"/>
                                        <p:tgtEl>
                                          <p:spTgt spid="1028"/>
                                        </p:tgtEl>
                                      </p:cBhvr>
                                    </p:animEffect>
                                    <p:animScale>
                                      <p:cBhvr>
                                        <p:cTn id="53" dur="250" autoRev="1" fill="hold"/>
                                        <p:tgtEl>
                                          <p:spTgt spid="1028"/>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32" presetClass="emph" presetSubtype="0" fill="hold" nodeType="clickEffect">
                                  <p:stCondLst>
                                    <p:cond delay="0"/>
                                  </p:stCondLst>
                                  <p:childTnLst>
                                    <p:animRot by="120000">
                                      <p:cBhvr>
                                        <p:cTn id="57" dur="100" fill="hold">
                                          <p:stCondLst>
                                            <p:cond delay="0"/>
                                          </p:stCondLst>
                                        </p:cTn>
                                        <p:tgtEl>
                                          <p:spTgt spid="19"/>
                                        </p:tgtEl>
                                        <p:attrNameLst>
                                          <p:attrName>r</p:attrName>
                                        </p:attrNameLst>
                                      </p:cBhvr>
                                    </p:animRot>
                                    <p:animRot by="-240000">
                                      <p:cBhvr>
                                        <p:cTn id="58" dur="200" fill="hold">
                                          <p:stCondLst>
                                            <p:cond delay="200"/>
                                          </p:stCondLst>
                                        </p:cTn>
                                        <p:tgtEl>
                                          <p:spTgt spid="19"/>
                                        </p:tgtEl>
                                        <p:attrNameLst>
                                          <p:attrName>r</p:attrName>
                                        </p:attrNameLst>
                                      </p:cBhvr>
                                    </p:animRot>
                                    <p:animRot by="240000">
                                      <p:cBhvr>
                                        <p:cTn id="59" dur="200" fill="hold">
                                          <p:stCondLst>
                                            <p:cond delay="400"/>
                                          </p:stCondLst>
                                        </p:cTn>
                                        <p:tgtEl>
                                          <p:spTgt spid="19"/>
                                        </p:tgtEl>
                                        <p:attrNameLst>
                                          <p:attrName>r</p:attrName>
                                        </p:attrNameLst>
                                      </p:cBhvr>
                                    </p:animRot>
                                    <p:animRot by="-240000">
                                      <p:cBhvr>
                                        <p:cTn id="60" dur="200" fill="hold">
                                          <p:stCondLst>
                                            <p:cond delay="600"/>
                                          </p:stCondLst>
                                        </p:cTn>
                                        <p:tgtEl>
                                          <p:spTgt spid="19"/>
                                        </p:tgtEl>
                                        <p:attrNameLst>
                                          <p:attrName>r</p:attrName>
                                        </p:attrNameLst>
                                      </p:cBhvr>
                                    </p:animRot>
                                    <p:animRot by="120000">
                                      <p:cBhvr>
                                        <p:cTn id="61" dur="200" fill="hold">
                                          <p:stCondLst>
                                            <p:cond delay="800"/>
                                          </p:stCondLst>
                                        </p:cTn>
                                        <p:tgtEl>
                                          <p:spTgt spid="19"/>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par>
                          <p:cTn id="67" fill="hold">
                            <p:stCondLst>
                              <p:cond delay="500"/>
                            </p:stCondLst>
                            <p:childTnLst>
                              <p:par>
                                <p:cTn id="68" presetID="26" presetClass="emph" presetSubtype="0" fill="hold" nodeType="afterEffect">
                                  <p:stCondLst>
                                    <p:cond delay="0"/>
                                  </p:stCondLst>
                                  <p:childTnLst>
                                    <p:animEffect transition="out" filter="fade">
                                      <p:cBhvr>
                                        <p:cTn id="69" dur="500" tmFilter="0, 0; .2, .5; .8, .5; 1, 0"/>
                                        <p:tgtEl>
                                          <p:spTgt spid="40"/>
                                        </p:tgtEl>
                                      </p:cBhvr>
                                    </p:animEffect>
                                    <p:animScale>
                                      <p:cBhvr>
                                        <p:cTn id="70" dur="250" autoRev="1" fill="hold"/>
                                        <p:tgtEl>
                                          <p:spTgt spid="40"/>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32" presetClass="emph" presetSubtype="0" fill="hold" nodeType="clickEffect">
                                  <p:stCondLst>
                                    <p:cond delay="0"/>
                                  </p:stCondLst>
                                  <p:childTnLst>
                                    <p:animRot by="120000">
                                      <p:cBhvr>
                                        <p:cTn id="79" dur="100" fill="hold">
                                          <p:stCondLst>
                                            <p:cond delay="0"/>
                                          </p:stCondLst>
                                        </p:cTn>
                                        <p:tgtEl>
                                          <p:spTgt spid="31"/>
                                        </p:tgtEl>
                                        <p:attrNameLst>
                                          <p:attrName>r</p:attrName>
                                        </p:attrNameLst>
                                      </p:cBhvr>
                                    </p:animRot>
                                    <p:animRot by="-240000">
                                      <p:cBhvr>
                                        <p:cTn id="80" dur="200" fill="hold">
                                          <p:stCondLst>
                                            <p:cond delay="200"/>
                                          </p:stCondLst>
                                        </p:cTn>
                                        <p:tgtEl>
                                          <p:spTgt spid="31"/>
                                        </p:tgtEl>
                                        <p:attrNameLst>
                                          <p:attrName>r</p:attrName>
                                        </p:attrNameLst>
                                      </p:cBhvr>
                                    </p:animRot>
                                    <p:animRot by="240000">
                                      <p:cBhvr>
                                        <p:cTn id="81" dur="200" fill="hold">
                                          <p:stCondLst>
                                            <p:cond delay="400"/>
                                          </p:stCondLst>
                                        </p:cTn>
                                        <p:tgtEl>
                                          <p:spTgt spid="31"/>
                                        </p:tgtEl>
                                        <p:attrNameLst>
                                          <p:attrName>r</p:attrName>
                                        </p:attrNameLst>
                                      </p:cBhvr>
                                    </p:animRot>
                                    <p:animRot by="-240000">
                                      <p:cBhvr>
                                        <p:cTn id="82" dur="200" fill="hold">
                                          <p:stCondLst>
                                            <p:cond delay="600"/>
                                          </p:stCondLst>
                                        </p:cTn>
                                        <p:tgtEl>
                                          <p:spTgt spid="31"/>
                                        </p:tgtEl>
                                        <p:attrNameLst>
                                          <p:attrName>r</p:attrName>
                                        </p:attrNameLst>
                                      </p:cBhvr>
                                    </p:animRot>
                                    <p:animRot by="120000">
                                      <p:cBhvr>
                                        <p:cTn id="83" dur="200" fill="hold">
                                          <p:stCondLst>
                                            <p:cond delay="800"/>
                                          </p:stCondLst>
                                        </p:cTn>
                                        <p:tgtEl>
                                          <p:spTgt spid="31"/>
                                        </p:tgtEl>
                                        <p:attrNameLst>
                                          <p:attrName>r</p:attrName>
                                        </p:attrNameLst>
                                      </p:cBhvr>
                                    </p:animRo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500"/>
                                        <p:tgtEl>
                                          <p:spTgt spid="43"/>
                                        </p:tgtEl>
                                      </p:cBhvr>
                                    </p:animEffect>
                                  </p:childTnLst>
                                </p:cTn>
                              </p:par>
                            </p:childTnLst>
                          </p:cTn>
                        </p:par>
                        <p:par>
                          <p:cTn id="89" fill="hold">
                            <p:stCondLst>
                              <p:cond delay="500"/>
                            </p:stCondLst>
                            <p:childTnLst>
                              <p:par>
                                <p:cTn id="90" presetID="26" presetClass="emph" presetSubtype="0" fill="hold" nodeType="afterEffect">
                                  <p:stCondLst>
                                    <p:cond delay="0"/>
                                  </p:stCondLst>
                                  <p:childTnLst>
                                    <p:animEffect transition="out" filter="fade">
                                      <p:cBhvr>
                                        <p:cTn id="91" dur="500" tmFilter="0, 0; .2, .5; .8, .5; 1, 0"/>
                                        <p:tgtEl>
                                          <p:spTgt spid="43"/>
                                        </p:tgtEl>
                                      </p:cBhvr>
                                    </p:animEffect>
                                    <p:animScale>
                                      <p:cBhvr>
                                        <p:cTn id="92" dur="250" autoRev="1" fill="hold"/>
                                        <p:tgtEl>
                                          <p:spTgt spid="43"/>
                                        </p:tgtEl>
                                      </p:cBhvr>
                                      <p:by x="105000" y="105000"/>
                                    </p:animScale>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43"/>
                                        </p:tgtEl>
                                      </p:cBhvr>
                                    </p:animEffect>
                                    <p:set>
                                      <p:cBhvr>
                                        <p:cTn id="97" dur="1" fill="hold">
                                          <p:stCondLst>
                                            <p:cond delay="499"/>
                                          </p:stCondLst>
                                        </p:cTn>
                                        <p:tgtEl>
                                          <p:spTgt spid="43"/>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6" presetClass="emph" presetSubtype="0" fill="hold" grpId="0" nodeType="clickEffect">
                                  <p:stCondLst>
                                    <p:cond delay="0"/>
                                  </p:stCondLst>
                                  <p:childTnLst>
                                    <p:animEffect transition="out" filter="fade">
                                      <p:cBhvr>
                                        <p:cTn id="101" dur="500" tmFilter="0, 0; .2, .5; .8, .5; 1, 0"/>
                                        <p:tgtEl>
                                          <p:spTgt spid="1451"/>
                                        </p:tgtEl>
                                      </p:cBhvr>
                                    </p:animEffect>
                                    <p:animScale>
                                      <p:cBhvr>
                                        <p:cTn id="102" dur="250" autoRev="1" fill="hold"/>
                                        <p:tgtEl>
                                          <p:spTgt spid="1451"/>
                                        </p:tgtEl>
                                      </p:cBhvr>
                                      <p:by x="105000" y="105000"/>
                                    </p:animScale>
                                  </p:childTnLst>
                                </p:cTn>
                              </p:par>
                            </p:childTnLst>
                          </p:cTn>
                        </p:par>
                      </p:childTnLst>
                    </p:cTn>
                  </p:par>
                  <p:par>
                    <p:cTn id="103" fill="hold">
                      <p:stCondLst>
                        <p:cond delay="indefinite"/>
                      </p:stCondLst>
                      <p:childTnLst>
                        <p:par>
                          <p:cTn id="104" fill="hold">
                            <p:stCondLst>
                              <p:cond delay="0"/>
                            </p:stCondLst>
                            <p:childTnLst>
                              <p:par>
                                <p:cTn id="105" presetID="32" presetClass="emph" presetSubtype="0" fill="hold" nodeType="clickEffect">
                                  <p:stCondLst>
                                    <p:cond delay="0"/>
                                  </p:stCondLst>
                                  <p:childTnLst>
                                    <p:animRot by="120000">
                                      <p:cBhvr>
                                        <p:cTn id="106" dur="100" fill="hold">
                                          <p:stCondLst>
                                            <p:cond delay="0"/>
                                          </p:stCondLst>
                                        </p:cTn>
                                        <p:tgtEl>
                                          <p:spTgt spid="1158"/>
                                        </p:tgtEl>
                                        <p:attrNameLst>
                                          <p:attrName>r</p:attrName>
                                        </p:attrNameLst>
                                      </p:cBhvr>
                                    </p:animRot>
                                    <p:animRot by="-240000">
                                      <p:cBhvr>
                                        <p:cTn id="107" dur="200" fill="hold">
                                          <p:stCondLst>
                                            <p:cond delay="200"/>
                                          </p:stCondLst>
                                        </p:cTn>
                                        <p:tgtEl>
                                          <p:spTgt spid="1158"/>
                                        </p:tgtEl>
                                        <p:attrNameLst>
                                          <p:attrName>r</p:attrName>
                                        </p:attrNameLst>
                                      </p:cBhvr>
                                    </p:animRot>
                                    <p:animRot by="240000">
                                      <p:cBhvr>
                                        <p:cTn id="108" dur="200" fill="hold">
                                          <p:stCondLst>
                                            <p:cond delay="400"/>
                                          </p:stCondLst>
                                        </p:cTn>
                                        <p:tgtEl>
                                          <p:spTgt spid="1158"/>
                                        </p:tgtEl>
                                        <p:attrNameLst>
                                          <p:attrName>r</p:attrName>
                                        </p:attrNameLst>
                                      </p:cBhvr>
                                    </p:animRot>
                                    <p:animRot by="-240000">
                                      <p:cBhvr>
                                        <p:cTn id="109" dur="200" fill="hold">
                                          <p:stCondLst>
                                            <p:cond delay="600"/>
                                          </p:stCondLst>
                                        </p:cTn>
                                        <p:tgtEl>
                                          <p:spTgt spid="1158"/>
                                        </p:tgtEl>
                                        <p:attrNameLst>
                                          <p:attrName>r</p:attrName>
                                        </p:attrNameLst>
                                      </p:cBhvr>
                                    </p:animRot>
                                    <p:animRot by="120000">
                                      <p:cBhvr>
                                        <p:cTn id="110" dur="200" fill="hold">
                                          <p:stCondLst>
                                            <p:cond delay="800"/>
                                          </p:stCondLst>
                                        </p:cTn>
                                        <p:tgtEl>
                                          <p:spTgt spid="1158"/>
                                        </p:tgtEl>
                                        <p:attrNameLst>
                                          <p:attrName>r</p:attrName>
                                        </p:attrNameLst>
                                      </p:cBhvr>
                                    </p:animRo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childTnLst>
                          </p:cTn>
                        </p:par>
                        <p:par>
                          <p:cTn id="116" fill="hold">
                            <p:stCondLst>
                              <p:cond delay="500"/>
                            </p:stCondLst>
                            <p:childTnLst>
                              <p:par>
                                <p:cTn id="117" presetID="26" presetClass="emph" presetSubtype="0" fill="hold" nodeType="afterEffect">
                                  <p:stCondLst>
                                    <p:cond delay="0"/>
                                  </p:stCondLst>
                                  <p:childTnLst>
                                    <p:animEffect transition="out" filter="fade">
                                      <p:cBhvr>
                                        <p:cTn id="118" dur="500" tmFilter="0, 0; .2, .5; .8, .5; 1, 0"/>
                                        <p:tgtEl>
                                          <p:spTgt spid="7"/>
                                        </p:tgtEl>
                                      </p:cBhvr>
                                    </p:animEffect>
                                    <p:animScale>
                                      <p:cBhvr>
                                        <p:cTn id="119" dur="250" autoRev="1" fill="hold"/>
                                        <p:tgtEl>
                                          <p:spTgt spid="7"/>
                                        </p:tgtEl>
                                      </p:cBhvr>
                                      <p:by x="105000" y="105000"/>
                                    </p:animScale>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nodeType="clickEffect">
                                  <p:stCondLst>
                                    <p:cond delay="0"/>
                                  </p:stCondLst>
                                  <p:childTnLst>
                                    <p:animEffect transition="out" filter="fade">
                                      <p:cBhvr>
                                        <p:cTn id="123" dur="500"/>
                                        <p:tgtEl>
                                          <p:spTgt spid="7"/>
                                        </p:tgtEl>
                                      </p:cBhvr>
                                    </p:animEffect>
                                    <p:set>
                                      <p:cBhvr>
                                        <p:cTn id="124" dur="1" fill="hold">
                                          <p:stCondLst>
                                            <p:cond delay="499"/>
                                          </p:stCondLst>
                                        </p:cTn>
                                        <p:tgtEl>
                                          <p:spTgt spid="7"/>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26" presetClass="emph" presetSubtype="0" fill="hold" grpId="0" nodeType="clickEffect">
                                  <p:stCondLst>
                                    <p:cond delay="0"/>
                                  </p:stCondLst>
                                  <p:childTnLst>
                                    <p:animEffect transition="out" filter="fade">
                                      <p:cBhvr>
                                        <p:cTn id="128" dur="500" tmFilter="0, 0; .2, .5; .8, .5; 1, 0"/>
                                        <p:tgtEl>
                                          <p:spTgt spid="1452"/>
                                        </p:tgtEl>
                                      </p:cBhvr>
                                    </p:animEffect>
                                    <p:animScale>
                                      <p:cBhvr>
                                        <p:cTn id="129" dur="250" autoRev="1" fill="hold"/>
                                        <p:tgtEl>
                                          <p:spTgt spid="1452"/>
                                        </p:tgtEl>
                                      </p:cBhvr>
                                      <p:by x="105000" y="105000"/>
                                    </p:animScale>
                                  </p:childTnLst>
                                </p:cTn>
                              </p:par>
                            </p:childTnLst>
                          </p:cTn>
                        </p:par>
                      </p:childTnLst>
                    </p:cTn>
                  </p:par>
                  <p:par>
                    <p:cTn id="130" fill="hold">
                      <p:stCondLst>
                        <p:cond delay="indefinite"/>
                      </p:stCondLst>
                      <p:childTnLst>
                        <p:par>
                          <p:cTn id="131" fill="hold">
                            <p:stCondLst>
                              <p:cond delay="0"/>
                            </p:stCondLst>
                            <p:childTnLst>
                              <p:par>
                                <p:cTn id="132" presetID="26" presetClass="emph" presetSubtype="0" fill="hold" grpId="0" nodeType="clickEffect">
                                  <p:stCondLst>
                                    <p:cond delay="0"/>
                                  </p:stCondLst>
                                  <p:childTnLst>
                                    <p:animEffect transition="out" filter="fade">
                                      <p:cBhvr>
                                        <p:cTn id="133" dur="500" tmFilter="0, 0; .2, .5; .8, .5; 1, 0"/>
                                        <p:tgtEl>
                                          <p:spTgt spid="1453"/>
                                        </p:tgtEl>
                                      </p:cBhvr>
                                    </p:animEffect>
                                    <p:animScale>
                                      <p:cBhvr>
                                        <p:cTn id="134" dur="250" autoRev="1" fill="hold"/>
                                        <p:tgtEl>
                                          <p:spTgt spid="1453"/>
                                        </p:tgtEl>
                                      </p:cBhvr>
                                      <p:by x="105000" y="105000"/>
                                    </p:animScale>
                                  </p:childTnLst>
                                </p:cTn>
                              </p:par>
                            </p:childTnLst>
                          </p:cTn>
                        </p:par>
                      </p:childTnLst>
                    </p:cTn>
                  </p:par>
                  <p:par>
                    <p:cTn id="135" fill="hold">
                      <p:stCondLst>
                        <p:cond delay="indefinite"/>
                      </p:stCondLst>
                      <p:childTnLst>
                        <p:par>
                          <p:cTn id="136" fill="hold">
                            <p:stCondLst>
                              <p:cond delay="0"/>
                            </p:stCondLst>
                            <p:childTnLst>
                              <p:par>
                                <p:cTn id="137" presetID="32" presetClass="emph" presetSubtype="0" fill="hold" nodeType="clickEffect">
                                  <p:stCondLst>
                                    <p:cond delay="0"/>
                                  </p:stCondLst>
                                  <p:childTnLst>
                                    <p:animRot by="120000">
                                      <p:cBhvr>
                                        <p:cTn id="138" dur="100" fill="hold">
                                          <p:stCondLst>
                                            <p:cond delay="0"/>
                                          </p:stCondLst>
                                        </p:cTn>
                                        <p:tgtEl>
                                          <p:spTgt spid="186"/>
                                        </p:tgtEl>
                                        <p:attrNameLst>
                                          <p:attrName>r</p:attrName>
                                        </p:attrNameLst>
                                      </p:cBhvr>
                                    </p:animRot>
                                    <p:animRot by="-240000">
                                      <p:cBhvr>
                                        <p:cTn id="139" dur="200" fill="hold">
                                          <p:stCondLst>
                                            <p:cond delay="200"/>
                                          </p:stCondLst>
                                        </p:cTn>
                                        <p:tgtEl>
                                          <p:spTgt spid="186"/>
                                        </p:tgtEl>
                                        <p:attrNameLst>
                                          <p:attrName>r</p:attrName>
                                        </p:attrNameLst>
                                      </p:cBhvr>
                                    </p:animRot>
                                    <p:animRot by="240000">
                                      <p:cBhvr>
                                        <p:cTn id="140" dur="200" fill="hold">
                                          <p:stCondLst>
                                            <p:cond delay="400"/>
                                          </p:stCondLst>
                                        </p:cTn>
                                        <p:tgtEl>
                                          <p:spTgt spid="186"/>
                                        </p:tgtEl>
                                        <p:attrNameLst>
                                          <p:attrName>r</p:attrName>
                                        </p:attrNameLst>
                                      </p:cBhvr>
                                    </p:animRot>
                                    <p:animRot by="-240000">
                                      <p:cBhvr>
                                        <p:cTn id="141" dur="200" fill="hold">
                                          <p:stCondLst>
                                            <p:cond delay="600"/>
                                          </p:stCondLst>
                                        </p:cTn>
                                        <p:tgtEl>
                                          <p:spTgt spid="186"/>
                                        </p:tgtEl>
                                        <p:attrNameLst>
                                          <p:attrName>r</p:attrName>
                                        </p:attrNameLst>
                                      </p:cBhvr>
                                    </p:animRot>
                                    <p:animRot by="120000">
                                      <p:cBhvr>
                                        <p:cTn id="142" dur="200" fill="hold">
                                          <p:stCondLst>
                                            <p:cond delay="800"/>
                                          </p:stCondLst>
                                        </p:cTn>
                                        <p:tgtEl>
                                          <p:spTgt spid="186"/>
                                        </p:tgtEl>
                                        <p:attrNameLst>
                                          <p:attrName>r</p:attrName>
                                        </p:attrNameLst>
                                      </p:cBhvr>
                                    </p:animRo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2"/>
                                        </p:tgtEl>
                                        <p:attrNameLst>
                                          <p:attrName>style.visibility</p:attrName>
                                        </p:attrNameLst>
                                      </p:cBhvr>
                                      <p:to>
                                        <p:strVal val="visible"/>
                                      </p:to>
                                    </p:set>
                                    <p:animEffect transition="in" filter="fade">
                                      <p:cBhvr>
                                        <p:cTn id="147" dur="500"/>
                                        <p:tgtEl>
                                          <p:spTgt spid="12"/>
                                        </p:tgtEl>
                                      </p:cBhvr>
                                    </p:animEffect>
                                  </p:childTnLst>
                                </p:cTn>
                              </p:par>
                            </p:childTnLst>
                          </p:cTn>
                        </p:par>
                        <p:par>
                          <p:cTn id="148" fill="hold">
                            <p:stCondLst>
                              <p:cond delay="500"/>
                            </p:stCondLst>
                            <p:childTnLst>
                              <p:par>
                                <p:cTn id="149" presetID="26" presetClass="emph" presetSubtype="0" fill="hold" nodeType="afterEffect">
                                  <p:stCondLst>
                                    <p:cond delay="0"/>
                                  </p:stCondLst>
                                  <p:childTnLst>
                                    <p:animEffect transition="out" filter="fade">
                                      <p:cBhvr>
                                        <p:cTn id="150" dur="500" tmFilter="0, 0; .2, .5; .8, .5; 1, 0"/>
                                        <p:tgtEl>
                                          <p:spTgt spid="12"/>
                                        </p:tgtEl>
                                      </p:cBhvr>
                                    </p:animEffect>
                                    <p:animScale>
                                      <p:cBhvr>
                                        <p:cTn id="151" dur="250" autoRev="1" fill="hold"/>
                                        <p:tgtEl>
                                          <p:spTgt spid="12"/>
                                        </p:tgtEl>
                                      </p:cBhvr>
                                      <p:by x="105000" y="105000"/>
                                    </p:animScale>
                                  </p:childTnLst>
                                </p:cTn>
                              </p:par>
                            </p:childTnLst>
                          </p:cTn>
                        </p:par>
                      </p:childTnLst>
                    </p:cTn>
                  </p:par>
                  <p:par>
                    <p:cTn id="152" fill="hold">
                      <p:stCondLst>
                        <p:cond delay="indefinite"/>
                      </p:stCondLst>
                      <p:childTnLst>
                        <p:par>
                          <p:cTn id="153" fill="hold">
                            <p:stCondLst>
                              <p:cond delay="0"/>
                            </p:stCondLst>
                            <p:childTnLst>
                              <p:par>
                                <p:cTn id="154" presetID="10" presetClass="exit" presetSubtype="0" fill="hold" nodeType="clickEffect">
                                  <p:stCondLst>
                                    <p:cond delay="0"/>
                                  </p:stCondLst>
                                  <p:childTnLst>
                                    <p:animEffect transition="out" filter="fade">
                                      <p:cBhvr>
                                        <p:cTn id="155" dur="500"/>
                                        <p:tgtEl>
                                          <p:spTgt spid="12"/>
                                        </p:tgtEl>
                                      </p:cBhvr>
                                    </p:animEffect>
                                    <p:set>
                                      <p:cBhvr>
                                        <p:cTn id="156" dur="1" fill="hold">
                                          <p:stCondLst>
                                            <p:cond delay="499"/>
                                          </p:stCondLst>
                                        </p:cTn>
                                        <p:tgtEl>
                                          <p:spTgt spid="12"/>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32" presetClass="emph" presetSubtype="0" fill="hold" grpId="0" nodeType="clickEffect">
                                  <p:stCondLst>
                                    <p:cond delay="0"/>
                                  </p:stCondLst>
                                  <p:childTnLst>
                                    <p:animRot by="120000">
                                      <p:cBhvr>
                                        <p:cTn id="160" dur="100" fill="hold">
                                          <p:stCondLst>
                                            <p:cond delay="0"/>
                                          </p:stCondLst>
                                        </p:cTn>
                                        <p:tgtEl>
                                          <p:spTgt spid="1085"/>
                                        </p:tgtEl>
                                        <p:attrNameLst>
                                          <p:attrName>r</p:attrName>
                                        </p:attrNameLst>
                                      </p:cBhvr>
                                    </p:animRot>
                                    <p:animRot by="-240000">
                                      <p:cBhvr>
                                        <p:cTn id="161" dur="200" fill="hold">
                                          <p:stCondLst>
                                            <p:cond delay="200"/>
                                          </p:stCondLst>
                                        </p:cTn>
                                        <p:tgtEl>
                                          <p:spTgt spid="1085"/>
                                        </p:tgtEl>
                                        <p:attrNameLst>
                                          <p:attrName>r</p:attrName>
                                        </p:attrNameLst>
                                      </p:cBhvr>
                                    </p:animRot>
                                    <p:animRot by="240000">
                                      <p:cBhvr>
                                        <p:cTn id="162" dur="200" fill="hold">
                                          <p:stCondLst>
                                            <p:cond delay="400"/>
                                          </p:stCondLst>
                                        </p:cTn>
                                        <p:tgtEl>
                                          <p:spTgt spid="1085"/>
                                        </p:tgtEl>
                                        <p:attrNameLst>
                                          <p:attrName>r</p:attrName>
                                        </p:attrNameLst>
                                      </p:cBhvr>
                                    </p:animRot>
                                    <p:animRot by="-240000">
                                      <p:cBhvr>
                                        <p:cTn id="163" dur="200" fill="hold">
                                          <p:stCondLst>
                                            <p:cond delay="600"/>
                                          </p:stCondLst>
                                        </p:cTn>
                                        <p:tgtEl>
                                          <p:spTgt spid="1085"/>
                                        </p:tgtEl>
                                        <p:attrNameLst>
                                          <p:attrName>r</p:attrName>
                                        </p:attrNameLst>
                                      </p:cBhvr>
                                    </p:animRot>
                                    <p:animRot by="120000">
                                      <p:cBhvr>
                                        <p:cTn id="164" dur="200" fill="hold">
                                          <p:stCondLst>
                                            <p:cond delay="800"/>
                                          </p:stCondLst>
                                        </p:cTn>
                                        <p:tgtEl>
                                          <p:spTgt spid="1085"/>
                                        </p:tgtEl>
                                        <p:attrNameLst>
                                          <p:attrName>r</p:attrName>
                                        </p:attrNameLst>
                                      </p:cBhvr>
                                    </p:animRot>
                                  </p:childTnLst>
                                </p:cTn>
                              </p:par>
                            </p:childTnLst>
                          </p:cTn>
                        </p:par>
                      </p:childTnLst>
                    </p:cTn>
                  </p:par>
                  <p:par>
                    <p:cTn id="165" fill="hold">
                      <p:stCondLst>
                        <p:cond delay="indefinite"/>
                      </p:stCondLst>
                      <p:childTnLst>
                        <p:par>
                          <p:cTn id="166" fill="hold">
                            <p:stCondLst>
                              <p:cond delay="0"/>
                            </p:stCondLst>
                            <p:childTnLst>
                              <p:par>
                                <p:cTn id="167" presetID="32" presetClass="emph" presetSubtype="0" fill="hold" nodeType="clickEffect">
                                  <p:stCondLst>
                                    <p:cond delay="0"/>
                                  </p:stCondLst>
                                  <p:childTnLst>
                                    <p:animRot by="120000">
                                      <p:cBhvr>
                                        <p:cTn id="168" dur="100" fill="hold">
                                          <p:stCondLst>
                                            <p:cond delay="0"/>
                                          </p:stCondLst>
                                        </p:cTn>
                                        <p:tgtEl>
                                          <p:spTgt spid="27"/>
                                        </p:tgtEl>
                                        <p:attrNameLst>
                                          <p:attrName>r</p:attrName>
                                        </p:attrNameLst>
                                      </p:cBhvr>
                                    </p:animRot>
                                    <p:animRot by="-240000">
                                      <p:cBhvr>
                                        <p:cTn id="169" dur="200" fill="hold">
                                          <p:stCondLst>
                                            <p:cond delay="200"/>
                                          </p:stCondLst>
                                        </p:cTn>
                                        <p:tgtEl>
                                          <p:spTgt spid="27"/>
                                        </p:tgtEl>
                                        <p:attrNameLst>
                                          <p:attrName>r</p:attrName>
                                        </p:attrNameLst>
                                      </p:cBhvr>
                                    </p:animRot>
                                    <p:animRot by="240000">
                                      <p:cBhvr>
                                        <p:cTn id="170" dur="200" fill="hold">
                                          <p:stCondLst>
                                            <p:cond delay="400"/>
                                          </p:stCondLst>
                                        </p:cTn>
                                        <p:tgtEl>
                                          <p:spTgt spid="27"/>
                                        </p:tgtEl>
                                        <p:attrNameLst>
                                          <p:attrName>r</p:attrName>
                                        </p:attrNameLst>
                                      </p:cBhvr>
                                    </p:animRot>
                                    <p:animRot by="-240000">
                                      <p:cBhvr>
                                        <p:cTn id="171" dur="200" fill="hold">
                                          <p:stCondLst>
                                            <p:cond delay="600"/>
                                          </p:stCondLst>
                                        </p:cTn>
                                        <p:tgtEl>
                                          <p:spTgt spid="27"/>
                                        </p:tgtEl>
                                        <p:attrNameLst>
                                          <p:attrName>r</p:attrName>
                                        </p:attrNameLst>
                                      </p:cBhvr>
                                    </p:animRot>
                                    <p:animRot by="120000">
                                      <p:cBhvr>
                                        <p:cTn id="172" dur="200" fill="hold">
                                          <p:stCondLst>
                                            <p:cond delay="800"/>
                                          </p:stCondLst>
                                        </p:cTn>
                                        <p:tgtEl>
                                          <p:spTgt spid="27"/>
                                        </p:tgtEl>
                                        <p:attrNameLst>
                                          <p:attrName>r</p:attrName>
                                        </p:attrNameLst>
                                      </p:cBhvr>
                                    </p:animRot>
                                  </p:childTnLst>
                                </p:cTn>
                              </p:par>
                            </p:childTnLst>
                          </p:cTn>
                        </p:par>
                      </p:childTnLst>
                    </p:cTn>
                  </p:par>
                  <p:par>
                    <p:cTn id="173" fill="hold">
                      <p:stCondLst>
                        <p:cond delay="indefinite"/>
                      </p:stCondLst>
                      <p:childTnLst>
                        <p:par>
                          <p:cTn id="174" fill="hold">
                            <p:stCondLst>
                              <p:cond delay="0"/>
                            </p:stCondLst>
                            <p:childTnLst>
                              <p:par>
                                <p:cTn id="175" presetID="26" presetClass="emph" presetSubtype="0" fill="hold" grpId="1" nodeType="clickEffect">
                                  <p:stCondLst>
                                    <p:cond delay="0"/>
                                  </p:stCondLst>
                                  <p:childTnLst>
                                    <p:animEffect transition="out" filter="fade">
                                      <p:cBhvr>
                                        <p:cTn id="176" dur="500" tmFilter="0, 0; .2, .5; .8, .5; 1, 0"/>
                                        <p:tgtEl>
                                          <p:spTgt spid="1453"/>
                                        </p:tgtEl>
                                      </p:cBhvr>
                                    </p:animEffect>
                                    <p:animScale>
                                      <p:cBhvr>
                                        <p:cTn id="177" dur="250" autoRev="1" fill="hold"/>
                                        <p:tgtEl>
                                          <p:spTgt spid="1453"/>
                                        </p:tgtEl>
                                      </p:cBhvr>
                                      <p:by x="105000" y="105000"/>
                                    </p:animScale>
                                  </p:childTnLst>
                                </p:cTn>
                              </p:par>
                            </p:childTnLst>
                          </p:cTn>
                        </p:par>
                      </p:childTnLst>
                    </p:cTn>
                  </p:par>
                  <p:par>
                    <p:cTn id="178" fill="hold">
                      <p:stCondLst>
                        <p:cond delay="indefinite"/>
                      </p:stCondLst>
                      <p:childTnLst>
                        <p:par>
                          <p:cTn id="179" fill="hold">
                            <p:stCondLst>
                              <p:cond delay="0"/>
                            </p:stCondLst>
                            <p:childTnLst>
                              <p:par>
                                <p:cTn id="180" presetID="32" presetClass="emph" presetSubtype="0" fill="hold" nodeType="clickEffect">
                                  <p:stCondLst>
                                    <p:cond delay="0"/>
                                  </p:stCondLst>
                                  <p:childTnLst>
                                    <p:animRot by="120000">
                                      <p:cBhvr>
                                        <p:cTn id="181" dur="100" fill="hold">
                                          <p:stCondLst>
                                            <p:cond delay="0"/>
                                          </p:stCondLst>
                                        </p:cTn>
                                        <p:tgtEl>
                                          <p:spTgt spid="1175"/>
                                        </p:tgtEl>
                                        <p:attrNameLst>
                                          <p:attrName>r</p:attrName>
                                        </p:attrNameLst>
                                      </p:cBhvr>
                                    </p:animRot>
                                    <p:animRot by="-240000">
                                      <p:cBhvr>
                                        <p:cTn id="182" dur="200" fill="hold">
                                          <p:stCondLst>
                                            <p:cond delay="200"/>
                                          </p:stCondLst>
                                        </p:cTn>
                                        <p:tgtEl>
                                          <p:spTgt spid="1175"/>
                                        </p:tgtEl>
                                        <p:attrNameLst>
                                          <p:attrName>r</p:attrName>
                                        </p:attrNameLst>
                                      </p:cBhvr>
                                    </p:animRot>
                                    <p:animRot by="240000">
                                      <p:cBhvr>
                                        <p:cTn id="183" dur="200" fill="hold">
                                          <p:stCondLst>
                                            <p:cond delay="400"/>
                                          </p:stCondLst>
                                        </p:cTn>
                                        <p:tgtEl>
                                          <p:spTgt spid="1175"/>
                                        </p:tgtEl>
                                        <p:attrNameLst>
                                          <p:attrName>r</p:attrName>
                                        </p:attrNameLst>
                                      </p:cBhvr>
                                    </p:animRot>
                                    <p:animRot by="-240000">
                                      <p:cBhvr>
                                        <p:cTn id="184" dur="200" fill="hold">
                                          <p:stCondLst>
                                            <p:cond delay="600"/>
                                          </p:stCondLst>
                                        </p:cTn>
                                        <p:tgtEl>
                                          <p:spTgt spid="1175"/>
                                        </p:tgtEl>
                                        <p:attrNameLst>
                                          <p:attrName>r</p:attrName>
                                        </p:attrNameLst>
                                      </p:cBhvr>
                                    </p:animRot>
                                    <p:animRot by="120000">
                                      <p:cBhvr>
                                        <p:cTn id="185" dur="200" fill="hold">
                                          <p:stCondLst>
                                            <p:cond delay="800"/>
                                          </p:stCondLst>
                                        </p:cTn>
                                        <p:tgtEl>
                                          <p:spTgt spid="1175"/>
                                        </p:tgtEl>
                                        <p:attrNameLst>
                                          <p:attrName>r</p:attrName>
                                        </p:attrNameLst>
                                      </p:cBhvr>
                                    </p:animRot>
                                  </p:childTnLst>
                                </p:cTn>
                              </p:par>
                            </p:childTnLst>
                          </p:cTn>
                        </p:par>
                      </p:childTnLst>
                    </p:cTn>
                  </p:par>
                  <p:par>
                    <p:cTn id="186" fill="hold">
                      <p:stCondLst>
                        <p:cond delay="indefinite"/>
                      </p:stCondLst>
                      <p:childTnLst>
                        <p:par>
                          <p:cTn id="187" fill="hold">
                            <p:stCondLst>
                              <p:cond delay="0"/>
                            </p:stCondLst>
                            <p:childTnLst>
                              <p:par>
                                <p:cTn id="188" presetID="26" presetClass="emph" presetSubtype="0" fill="hold" grpId="0" nodeType="clickEffect">
                                  <p:stCondLst>
                                    <p:cond delay="0"/>
                                  </p:stCondLst>
                                  <p:childTnLst>
                                    <p:animEffect transition="out" filter="fade">
                                      <p:cBhvr>
                                        <p:cTn id="189" dur="500" tmFilter="0, 0; .2, .5; .8, .5; 1, 0"/>
                                        <p:tgtEl>
                                          <p:spTgt spid="1455"/>
                                        </p:tgtEl>
                                      </p:cBhvr>
                                    </p:animEffect>
                                    <p:animScale>
                                      <p:cBhvr>
                                        <p:cTn id="190" dur="250" autoRev="1" fill="hold"/>
                                        <p:tgtEl>
                                          <p:spTgt spid="1455"/>
                                        </p:tgtEl>
                                      </p:cBhvr>
                                      <p:by x="105000" y="105000"/>
                                    </p:animScale>
                                  </p:childTnLst>
                                </p:cTn>
                              </p:par>
                            </p:childTnLst>
                          </p:cTn>
                        </p:par>
                      </p:childTnLst>
                    </p:cTn>
                  </p:par>
                  <p:par>
                    <p:cTn id="191" fill="hold">
                      <p:stCondLst>
                        <p:cond delay="indefinite"/>
                      </p:stCondLst>
                      <p:childTnLst>
                        <p:par>
                          <p:cTn id="192" fill="hold">
                            <p:stCondLst>
                              <p:cond delay="0"/>
                            </p:stCondLst>
                            <p:childTnLst>
                              <p:par>
                                <p:cTn id="193" presetID="32" presetClass="emph" presetSubtype="0" fill="hold" nodeType="clickEffect">
                                  <p:stCondLst>
                                    <p:cond delay="0"/>
                                  </p:stCondLst>
                                  <p:childTnLst>
                                    <p:animRot by="120000">
                                      <p:cBhvr>
                                        <p:cTn id="194" dur="100" fill="hold">
                                          <p:stCondLst>
                                            <p:cond delay="0"/>
                                          </p:stCondLst>
                                        </p:cTn>
                                        <p:tgtEl>
                                          <p:spTgt spid="4"/>
                                        </p:tgtEl>
                                        <p:attrNameLst>
                                          <p:attrName>r</p:attrName>
                                        </p:attrNameLst>
                                      </p:cBhvr>
                                    </p:animRot>
                                    <p:animRot by="-240000">
                                      <p:cBhvr>
                                        <p:cTn id="195" dur="200" fill="hold">
                                          <p:stCondLst>
                                            <p:cond delay="200"/>
                                          </p:stCondLst>
                                        </p:cTn>
                                        <p:tgtEl>
                                          <p:spTgt spid="4"/>
                                        </p:tgtEl>
                                        <p:attrNameLst>
                                          <p:attrName>r</p:attrName>
                                        </p:attrNameLst>
                                      </p:cBhvr>
                                    </p:animRot>
                                    <p:animRot by="240000">
                                      <p:cBhvr>
                                        <p:cTn id="196" dur="200" fill="hold">
                                          <p:stCondLst>
                                            <p:cond delay="400"/>
                                          </p:stCondLst>
                                        </p:cTn>
                                        <p:tgtEl>
                                          <p:spTgt spid="4"/>
                                        </p:tgtEl>
                                        <p:attrNameLst>
                                          <p:attrName>r</p:attrName>
                                        </p:attrNameLst>
                                      </p:cBhvr>
                                    </p:animRot>
                                    <p:animRot by="-240000">
                                      <p:cBhvr>
                                        <p:cTn id="197" dur="200" fill="hold">
                                          <p:stCondLst>
                                            <p:cond delay="600"/>
                                          </p:stCondLst>
                                        </p:cTn>
                                        <p:tgtEl>
                                          <p:spTgt spid="4"/>
                                        </p:tgtEl>
                                        <p:attrNameLst>
                                          <p:attrName>r</p:attrName>
                                        </p:attrNameLst>
                                      </p:cBhvr>
                                    </p:animRot>
                                    <p:animRot by="120000">
                                      <p:cBhvr>
                                        <p:cTn id="198" dur="200" fill="hold">
                                          <p:stCondLst>
                                            <p:cond delay="800"/>
                                          </p:stCondLst>
                                        </p:cTn>
                                        <p:tgtEl>
                                          <p:spTgt spid="4"/>
                                        </p:tgtEl>
                                        <p:attrNameLst>
                                          <p:attrName>r</p:attrName>
                                        </p:attrNameLst>
                                      </p:cBhvr>
                                    </p:animRo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15"/>
                                        </p:tgtEl>
                                        <p:attrNameLst>
                                          <p:attrName>style.visibility</p:attrName>
                                        </p:attrNameLst>
                                      </p:cBhvr>
                                      <p:to>
                                        <p:strVal val="visible"/>
                                      </p:to>
                                    </p:set>
                                    <p:animEffect transition="in" filter="fade">
                                      <p:cBhvr>
                                        <p:cTn id="203" dur="500"/>
                                        <p:tgtEl>
                                          <p:spTgt spid="15"/>
                                        </p:tgtEl>
                                      </p:cBhvr>
                                    </p:animEffect>
                                  </p:childTnLst>
                                </p:cTn>
                              </p:par>
                            </p:childTnLst>
                          </p:cTn>
                        </p:par>
                        <p:par>
                          <p:cTn id="204" fill="hold">
                            <p:stCondLst>
                              <p:cond delay="500"/>
                            </p:stCondLst>
                            <p:childTnLst>
                              <p:par>
                                <p:cTn id="205" presetID="26" presetClass="emph" presetSubtype="0" fill="hold" nodeType="afterEffect">
                                  <p:stCondLst>
                                    <p:cond delay="0"/>
                                  </p:stCondLst>
                                  <p:childTnLst>
                                    <p:animEffect transition="out" filter="fade">
                                      <p:cBhvr>
                                        <p:cTn id="206" dur="500" tmFilter="0, 0; .2, .5; .8, .5; 1, 0"/>
                                        <p:tgtEl>
                                          <p:spTgt spid="15"/>
                                        </p:tgtEl>
                                      </p:cBhvr>
                                    </p:animEffect>
                                    <p:animScale>
                                      <p:cBhvr>
                                        <p:cTn id="207" dur="250" autoRev="1" fill="hold"/>
                                        <p:tgtEl>
                                          <p:spTgt spid="15"/>
                                        </p:tgtEl>
                                      </p:cBhvr>
                                      <p:by x="105000" y="105000"/>
                                    </p:animScale>
                                  </p:childTnLst>
                                </p:cTn>
                              </p:par>
                            </p:childTnLst>
                          </p:cTn>
                        </p:par>
                      </p:childTnLst>
                    </p:cTn>
                  </p:par>
                  <p:par>
                    <p:cTn id="208" fill="hold">
                      <p:stCondLst>
                        <p:cond delay="indefinite"/>
                      </p:stCondLst>
                      <p:childTnLst>
                        <p:par>
                          <p:cTn id="209" fill="hold">
                            <p:stCondLst>
                              <p:cond delay="0"/>
                            </p:stCondLst>
                            <p:childTnLst>
                              <p:par>
                                <p:cTn id="210" presetID="10" presetClass="exit" presetSubtype="0" fill="hold" nodeType="clickEffect">
                                  <p:stCondLst>
                                    <p:cond delay="0"/>
                                  </p:stCondLst>
                                  <p:childTnLst>
                                    <p:animEffect transition="out" filter="fade">
                                      <p:cBhvr>
                                        <p:cTn id="211" dur="500"/>
                                        <p:tgtEl>
                                          <p:spTgt spid="15"/>
                                        </p:tgtEl>
                                      </p:cBhvr>
                                    </p:animEffect>
                                    <p:set>
                                      <p:cBhvr>
                                        <p:cTn id="212" dur="1" fill="hold">
                                          <p:stCondLst>
                                            <p:cond delay="499"/>
                                          </p:stCondLst>
                                        </p:cTn>
                                        <p:tgtEl>
                                          <p:spTgt spid="15"/>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26" presetClass="emph" presetSubtype="0" fill="hold" grpId="0" nodeType="clickEffect">
                                  <p:stCondLst>
                                    <p:cond delay="0"/>
                                  </p:stCondLst>
                                  <p:childTnLst>
                                    <p:animEffect transition="out" filter="fade">
                                      <p:cBhvr>
                                        <p:cTn id="216" dur="500" tmFilter="0, 0; .2, .5; .8, .5; 1, 0"/>
                                        <p:tgtEl>
                                          <p:spTgt spid="1457"/>
                                        </p:tgtEl>
                                      </p:cBhvr>
                                    </p:animEffect>
                                    <p:animScale>
                                      <p:cBhvr>
                                        <p:cTn id="217" dur="250" autoRev="1" fill="hold"/>
                                        <p:tgtEl>
                                          <p:spTgt spid="1457"/>
                                        </p:tgtEl>
                                      </p:cBhvr>
                                      <p:by x="105000" y="105000"/>
                                    </p:animScale>
                                  </p:childTnLst>
                                </p:cTn>
                              </p:par>
                            </p:childTnLst>
                          </p:cTn>
                        </p:par>
                      </p:childTnLst>
                    </p:cTn>
                  </p:par>
                  <p:par>
                    <p:cTn id="218" fill="hold">
                      <p:stCondLst>
                        <p:cond delay="indefinite"/>
                      </p:stCondLst>
                      <p:childTnLst>
                        <p:par>
                          <p:cTn id="219" fill="hold">
                            <p:stCondLst>
                              <p:cond delay="0"/>
                            </p:stCondLst>
                            <p:childTnLst>
                              <p:par>
                                <p:cTn id="220" presetID="32" presetClass="emph" presetSubtype="0" fill="hold" nodeType="clickEffect">
                                  <p:stCondLst>
                                    <p:cond delay="0"/>
                                  </p:stCondLst>
                                  <p:childTnLst>
                                    <p:animRot by="120000">
                                      <p:cBhvr>
                                        <p:cTn id="221" dur="100" fill="hold">
                                          <p:stCondLst>
                                            <p:cond delay="0"/>
                                          </p:stCondLst>
                                        </p:cTn>
                                        <p:tgtEl>
                                          <p:spTgt spid="177"/>
                                        </p:tgtEl>
                                        <p:attrNameLst>
                                          <p:attrName>r</p:attrName>
                                        </p:attrNameLst>
                                      </p:cBhvr>
                                    </p:animRot>
                                    <p:animRot by="-240000">
                                      <p:cBhvr>
                                        <p:cTn id="222" dur="200" fill="hold">
                                          <p:stCondLst>
                                            <p:cond delay="200"/>
                                          </p:stCondLst>
                                        </p:cTn>
                                        <p:tgtEl>
                                          <p:spTgt spid="177"/>
                                        </p:tgtEl>
                                        <p:attrNameLst>
                                          <p:attrName>r</p:attrName>
                                        </p:attrNameLst>
                                      </p:cBhvr>
                                    </p:animRot>
                                    <p:animRot by="240000">
                                      <p:cBhvr>
                                        <p:cTn id="223" dur="200" fill="hold">
                                          <p:stCondLst>
                                            <p:cond delay="400"/>
                                          </p:stCondLst>
                                        </p:cTn>
                                        <p:tgtEl>
                                          <p:spTgt spid="177"/>
                                        </p:tgtEl>
                                        <p:attrNameLst>
                                          <p:attrName>r</p:attrName>
                                        </p:attrNameLst>
                                      </p:cBhvr>
                                    </p:animRot>
                                    <p:animRot by="-240000">
                                      <p:cBhvr>
                                        <p:cTn id="224" dur="200" fill="hold">
                                          <p:stCondLst>
                                            <p:cond delay="600"/>
                                          </p:stCondLst>
                                        </p:cTn>
                                        <p:tgtEl>
                                          <p:spTgt spid="177"/>
                                        </p:tgtEl>
                                        <p:attrNameLst>
                                          <p:attrName>r</p:attrName>
                                        </p:attrNameLst>
                                      </p:cBhvr>
                                    </p:animRot>
                                    <p:animRot by="120000">
                                      <p:cBhvr>
                                        <p:cTn id="225" dur="200" fill="hold">
                                          <p:stCondLst>
                                            <p:cond delay="800"/>
                                          </p:stCondLst>
                                        </p:cTn>
                                        <p:tgtEl>
                                          <p:spTgt spid="177"/>
                                        </p:tgtEl>
                                        <p:attrNameLst>
                                          <p:attrName>r</p:attrName>
                                        </p:attrNameLst>
                                      </p:cBhvr>
                                    </p:animRot>
                                  </p:childTnLst>
                                </p:cTn>
                              </p:par>
                            </p:childTnLst>
                          </p:cTn>
                        </p:par>
                      </p:childTnLst>
                    </p:cTn>
                  </p:par>
                  <p:par>
                    <p:cTn id="226" fill="hold">
                      <p:stCondLst>
                        <p:cond delay="indefinite"/>
                      </p:stCondLst>
                      <p:childTnLst>
                        <p:par>
                          <p:cTn id="227" fill="hold">
                            <p:stCondLst>
                              <p:cond delay="0"/>
                            </p:stCondLst>
                            <p:childTnLst>
                              <p:par>
                                <p:cTn id="228" presetID="26" presetClass="emph" presetSubtype="0" fill="hold" grpId="0" nodeType="clickEffect">
                                  <p:stCondLst>
                                    <p:cond delay="0"/>
                                  </p:stCondLst>
                                  <p:childTnLst>
                                    <p:animEffect transition="out" filter="fade">
                                      <p:cBhvr>
                                        <p:cTn id="229" dur="500" tmFilter="0, 0; .2, .5; .8, .5; 1, 0"/>
                                        <p:tgtEl>
                                          <p:spTgt spid="1456"/>
                                        </p:tgtEl>
                                      </p:cBhvr>
                                    </p:animEffect>
                                    <p:animScale>
                                      <p:cBhvr>
                                        <p:cTn id="230" dur="250" autoRev="1" fill="hold"/>
                                        <p:tgtEl>
                                          <p:spTgt spid="1456"/>
                                        </p:tgtEl>
                                      </p:cBhvr>
                                      <p:by x="105000" y="105000"/>
                                    </p:animScale>
                                  </p:childTnLst>
                                </p:cTn>
                              </p:par>
                            </p:childTnLst>
                          </p:cTn>
                        </p:par>
                      </p:childTnLst>
                    </p:cTn>
                  </p:par>
                  <p:par>
                    <p:cTn id="231" fill="hold">
                      <p:stCondLst>
                        <p:cond delay="indefinite"/>
                      </p:stCondLst>
                      <p:childTnLst>
                        <p:par>
                          <p:cTn id="232" fill="hold">
                            <p:stCondLst>
                              <p:cond delay="0"/>
                            </p:stCondLst>
                            <p:childTnLst>
                              <p:par>
                                <p:cTn id="233" presetID="32" presetClass="emph" presetSubtype="0" fill="hold" nodeType="clickEffect">
                                  <p:stCondLst>
                                    <p:cond delay="0"/>
                                  </p:stCondLst>
                                  <p:childTnLst>
                                    <p:animRot by="120000">
                                      <p:cBhvr>
                                        <p:cTn id="234" dur="100" fill="hold">
                                          <p:stCondLst>
                                            <p:cond delay="0"/>
                                          </p:stCondLst>
                                        </p:cTn>
                                        <p:tgtEl>
                                          <p:spTgt spid="1441"/>
                                        </p:tgtEl>
                                        <p:attrNameLst>
                                          <p:attrName>r</p:attrName>
                                        </p:attrNameLst>
                                      </p:cBhvr>
                                    </p:animRot>
                                    <p:animRot by="-240000">
                                      <p:cBhvr>
                                        <p:cTn id="235" dur="200" fill="hold">
                                          <p:stCondLst>
                                            <p:cond delay="200"/>
                                          </p:stCondLst>
                                        </p:cTn>
                                        <p:tgtEl>
                                          <p:spTgt spid="1441"/>
                                        </p:tgtEl>
                                        <p:attrNameLst>
                                          <p:attrName>r</p:attrName>
                                        </p:attrNameLst>
                                      </p:cBhvr>
                                    </p:animRot>
                                    <p:animRot by="240000">
                                      <p:cBhvr>
                                        <p:cTn id="236" dur="200" fill="hold">
                                          <p:stCondLst>
                                            <p:cond delay="400"/>
                                          </p:stCondLst>
                                        </p:cTn>
                                        <p:tgtEl>
                                          <p:spTgt spid="1441"/>
                                        </p:tgtEl>
                                        <p:attrNameLst>
                                          <p:attrName>r</p:attrName>
                                        </p:attrNameLst>
                                      </p:cBhvr>
                                    </p:animRot>
                                    <p:animRot by="-240000">
                                      <p:cBhvr>
                                        <p:cTn id="237" dur="200" fill="hold">
                                          <p:stCondLst>
                                            <p:cond delay="600"/>
                                          </p:stCondLst>
                                        </p:cTn>
                                        <p:tgtEl>
                                          <p:spTgt spid="1441"/>
                                        </p:tgtEl>
                                        <p:attrNameLst>
                                          <p:attrName>r</p:attrName>
                                        </p:attrNameLst>
                                      </p:cBhvr>
                                    </p:animRot>
                                    <p:animRot by="120000">
                                      <p:cBhvr>
                                        <p:cTn id="238" dur="200" fill="hold">
                                          <p:stCondLst>
                                            <p:cond delay="800"/>
                                          </p:stCondLst>
                                        </p:cTn>
                                        <p:tgtEl>
                                          <p:spTgt spid="1441"/>
                                        </p:tgtEl>
                                        <p:attrNameLst>
                                          <p:attrName>r</p:attrName>
                                        </p:attrNameLst>
                                      </p:cBhvr>
                                    </p:animRot>
                                  </p:childTnLst>
                                </p:cTn>
                              </p:par>
                            </p:childTnLst>
                          </p:cTn>
                        </p:par>
                      </p:childTnLst>
                    </p:cTn>
                  </p:par>
                  <p:par>
                    <p:cTn id="239" fill="hold">
                      <p:stCondLst>
                        <p:cond delay="indefinite"/>
                      </p:stCondLst>
                      <p:childTnLst>
                        <p:par>
                          <p:cTn id="240" fill="hold">
                            <p:stCondLst>
                              <p:cond delay="0"/>
                            </p:stCondLst>
                            <p:childTnLst>
                              <p:par>
                                <p:cTn id="241" presetID="26" presetClass="emph" presetSubtype="0" fill="hold" nodeType="clickEffect">
                                  <p:stCondLst>
                                    <p:cond delay="0"/>
                                  </p:stCondLst>
                                  <p:childTnLst>
                                    <p:animEffect transition="out" filter="fade">
                                      <p:cBhvr>
                                        <p:cTn id="242" dur="500" tmFilter="0, 0; .2, .5; .8, .5; 1, 0"/>
                                        <p:tgtEl>
                                          <p:spTgt spid="1186"/>
                                        </p:tgtEl>
                                      </p:cBhvr>
                                    </p:animEffect>
                                    <p:animScale>
                                      <p:cBhvr>
                                        <p:cTn id="243" dur="250" autoRev="1" fill="hold"/>
                                        <p:tgtEl>
                                          <p:spTgt spid="118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8" grpId="0" animBg="1"/>
      <p:bldP spid="1449" grpId="0" animBg="1"/>
      <p:bldP spid="1450" grpId="0" animBg="1"/>
      <p:bldP spid="1451" grpId="0" animBg="1"/>
      <p:bldP spid="1453" grpId="0" animBg="1"/>
      <p:bldP spid="1453" grpId="1" animBg="1"/>
      <p:bldP spid="1454" grpId="0" animBg="1"/>
      <p:bldP spid="1455" grpId="0" animBg="1"/>
      <p:bldP spid="1456" grpId="0" animBg="1"/>
      <p:bldP spid="1457" grpId="0" animBg="1"/>
      <p:bldP spid="1452" grpId="0" animBg="1"/>
      <p:bldP spid="1028" grpId="0" animBg="1"/>
      <p:bldP spid="108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83B628-3A19-F980-666B-21222097F675}"/>
            </a:ext>
          </a:extLst>
        </p:cNvPr>
        <p:cNvGrpSpPr/>
        <p:nvPr/>
      </p:nvGrpSpPr>
      <p:grpSpPr>
        <a:xfrm>
          <a:off x="0" y="0"/>
          <a:ext cx="0" cy="0"/>
          <a:chOff x="0" y="0"/>
          <a:chExt cx="0" cy="0"/>
        </a:xfrm>
      </p:grpSpPr>
      <p:grpSp>
        <p:nvGrpSpPr>
          <p:cNvPr id="189" name="Group 188">
            <a:extLst>
              <a:ext uri="{FF2B5EF4-FFF2-40B4-BE49-F238E27FC236}">
                <a16:creationId xmlns:a16="http://schemas.microsoft.com/office/drawing/2014/main" id="{62FD9DEE-1B05-0389-0CCE-56C9F4B79A23}"/>
              </a:ext>
            </a:extLst>
          </p:cNvPr>
          <p:cNvGrpSpPr/>
          <p:nvPr/>
        </p:nvGrpSpPr>
        <p:grpSpPr>
          <a:xfrm>
            <a:off x="109841" y="836024"/>
            <a:ext cx="11548988" cy="5673007"/>
            <a:chOff x="109841" y="836024"/>
            <a:chExt cx="11548988" cy="5673007"/>
          </a:xfrm>
        </p:grpSpPr>
        <p:grpSp>
          <p:nvGrpSpPr>
            <p:cNvPr id="190" name="Group 189">
              <a:extLst>
                <a:ext uri="{FF2B5EF4-FFF2-40B4-BE49-F238E27FC236}">
                  <a16:creationId xmlns:a16="http://schemas.microsoft.com/office/drawing/2014/main" id="{82DFD2E8-953A-58EE-A48A-A8450653B889}"/>
                </a:ext>
              </a:extLst>
            </p:cNvPr>
            <p:cNvGrpSpPr>
              <a:grpSpLocks/>
            </p:cNvGrpSpPr>
            <p:nvPr/>
          </p:nvGrpSpPr>
          <p:grpSpPr>
            <a:xfrm>
              <a:off x="526473" y="836024"/>
              <a:ext cx="9902856" cy="762333"/>
              <a:chOff x="1059507" y="937728"/>
              <a:chExt cx="5158922" cy="762333"/>
            </a:xfrm>
          </p:grpSpPr>
          <p:sp>
            <p:nvSpPr>
              <p:cNvPr id="262" name="TextBox 261">
                <a:extLst>
                  <a:ext uri="{FF2B5EF4-FFF2-40B4-BE49-F238E27FC236}">
                    <a16:creationId xmlns:a16="http://schemas.microsoft.com/office/drawing/2014/main" id="{E4AF111B-CE04-63FD-9624-A740124EDBBE}"/>
                  </a:ext>
                </a:extLst>
              </p:cNvPr>
              <p:cNvSpPr txBox="1">
                <a:spLocks/>
              </p:cNvSpPr>
              <p:nvPr/>
            </p:nvSpPr>
            <p:spPr>
              <a:xfrm>
                <a:off x="1784271" y="1049590"/>
                <a:ext cx="4323397" cy="538609"/>
              </a:xfrm>
              <a:prstGeom prst="rect">
                <a:avLst/>
              </a:prstGeom>
              <a:noFill/>
            </p:spPr>
            <p:txBody>
              <a:bodyPr wrap="square" rtlCol="0" anchor="ctr">
                <a:spAutoFit/>
              </a:bodyPr>
              <a:lstStyle/>
              <a:p>
                <a:pPr>
                  <a:spcAft>
                    <a:spcPts val="600"/>
                  </a:spcAft>
                </a:pPr>
                <a:r>
                  <a:rPr lang="en-US" sz="1200" b="0" i="1" dirty="0">
                    <a:solidFill>
                      <a:srgbClr val="000000"/>
                    </a:solidFill>
                    <a:effectLst/>
                    <a:latin typeface="+mn-lt"/>
                  </a:rPr>
                  <a:t>In my latest delivered order, I received damage product. I have attached the image for reference.</a:t>
                </a:r>
                <a:r>
                  <a:rPr lang="en-US" sz="1200" i="1" dirty="0">
                    <a:latin typeface="+mn-lt"/>
                  </a:rPr>
                  <a:t> </a:t>
                </a:r>
              </a:p>
              <a:p>
                <a:pPr>
                  <a:spcAft>
                    <a:spcPts val="600"/>
                  </a:spcAft>
                </a:pPr>
                <a:r>
                  <a:rPr lang="en-US" sz="1200" i="1" dirty="0">
                    <a:latin typeface="+mn-lt"/>
                  </a:rPr>
                  <a:t>What is the return procedure for it?</a:t>
                </a:r>
                <a:r>
                  <a:rPr lang="en-US" sz="1200" b="0" i="1" dirty="0">
                    <a:solidFill>
                      <a:srgbClr val="000000"/>
                    </a:solidFill>
                    <a:effectLst/>
                    <a:latin typeface="+mn-lt"/>
                  </a:rPr>
                  <a:t> Can you tell me how much refund I’m eligible? </a:t>
                </a:r>
                <a:endParaRPr lang="en-IN" sz="1200" i="1" dirty="0">
                  <a:latin typeface="+mn-lt"/>
                </a:endParaRPr>
              </a:p>
            </p:txBody>
          </p:sp>
          <p:sp>
            <p:nvSpPr>
              <p:cNvPr id="263" name="TextBox 262">
                <a:extLst>
                  <a:ext uri="{FF2B5EF4-FFF2-40B4-BE49-F238E27FC236}">
                    <a16:creationId xmlns:a16="http://schemas.microsoft.com/office/drawing/2014/main" id="{B4EC4A37-F6E7-B8E0-1173-644C1B392280}"/>
                  </a:ext>
                </a:extLst>
              </p:cNvPr>
              <p:cNvSpPr txBox="1">
                <a:spLocks/>
              </p:cNvSpPr>
              <p:nvPr/>
            </p:nvSpPr>
            <p:spPr>
              <a:xfrm>
                <a:off x="1134019" y="1149618"/>
                <a:ext cx="485982" cy="338554"/>
              </a:xfrm>
              <a:prstGeom prst="rect">
                <a:avLst/>
              </a:prstGeom>
              <a:noFill/>
            </p:spPr>
            <p:txBody>
              <a:bodyPr wrap="square" rtlCol="0" anchor="ctr">
                <a:spAutoFit/>
              </a:bodyPr>
              <a:lstStyle/>
              <a:p>
                <a:pPr algn="ctr"/>
                <a:r>
                  <a:rPr lang="en-US" sz="1600" b="1" dirty="0"/>
                  <a:t>QUERY </a:t>
                </a:r>
              </a:p>
            </p:txBody>
          </p:sp>
          <p:sp>
            <p:nvSpPr>
              <p:cNvPr id="264" name="Rounded Rectangle 10">
                <a:extLst>
                  <a:ext uri="{FF2B5EF4-FFF2-40B4-BE49-F238E27FC236}">
                    <a16:creationId xmlns:a16="http://schemas.microsoft.com/office/drawing/2014/main" id="{845B3E47-3B8A-E315-9E63-2C28CB700019}"/>
                  </a:ext>
                </a:extLst>
              </p:cNvPr>
              <p:cNvSpPr>
                <a:spLocks/>
              </p:cNvSpPr>
              <p:nvPr/>
            </p:nvSpPr>
            <p:spPr>
              <a:xfrm>
                <a:off x="1059507" y="937728"/>
                <a:ext cx="5158922" cy="762333"/>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F444943B-701E-FF64-F89D-1BE81835961D}"/>
                </a:ext>
              </a:extLst>
            </p:cNvPr>
            <p:cNvGrpSpPr>
              <a:grpSpLocks/>
            </p:cNvGrpSpPr>
            <p:nvPr/>
          </p:nvGrpSpPr>
          <p:grpSpPr>
            <a:xfrm flipV="1">
              <a:off x="9875327" y="3002387"/>
              <a:ext cx="56120" cy="166194"/>
              <a:chOff x="10041233" y="2038331"/>
              <a:chExt cx="56120" cy="356249"/>
            </a:xfrm>
          </p:grpSpPr>
          <p:sp>
            <p:nvSpPr>
              <p:cNvPr id="260" name="Rectangle 259">
                <a:extLst>
                  <a:ext uri="{FF2B5EF4-FFF2-40B4-BE49-F238E27FC236}">
                    <a16:creationId xmlns:a16="http://schemas.microsoft.com/office/drawing/2014/main" id="{5F8C5BDF-BC3F-4748-807F-BC4E4A244F58}"/>
                  </a:ext>
                </a:extLst>
              </p:cNvPr>
              <p:cNvSpPr>
                <a:spLocks/>
              </p:cNvSpPr>
              <p:nvPr/>
            </p:nvSpPr>
            <p:spPr>
              <a:xfrm>
                <a:off x="10041233" y="228598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CA35C799-0706-7EB5-2E92-772451E99357}"/>
                  </a:ext>
                </a:extLst>
              </p:cNvPr>
              <p:cNvSpPr>
                <a:spLocks/>
              </p:cNvSpPr>
              <p:nvPr/>
            </p:nvSpPr>
            <p:spPr>
              <a:xfrm>
                <a:off x="10041233" y="203833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AEACFEBB-5A8A-B4A1-AA8A-5186F272F4DC}"/>
                </a:ext>
              </a:extLst>
            </p:cNvPr>
            <p:cNvGrpSpPr>
              <a:grpSpLocks/>
            </p:cNvGrpSpPr>
            <p:nvPr/>
          </p:nvGrpSpPr>
          <p:grpSpPr>
            <a:xfrm>
              <a:off x="9475458" y="5568033"/>
              <a:ext cx="541815" cy="661928"/>
              <a:chOff x="3503233" y="3722895"/>
              <a:chExt cx="554349" cy="679986"/>
            </a:xfrm>
          </p:grpSpPr>
          <p:sp>
            <p:nvSpPr>
              <p:cNvPr id="258" name="TextBox 257">
                <a:extLst>
                  <a:ext uri="{FF2B5EF4-FFF2-40B4-BE49-F238E27FC236}">
                    <a16:creationId xmlns:a16="http://schemas.microsoft.com/office/drawing/2014/main" id="{1788B741-0427-51C6-CD80-33853AAE358E}"/>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PUSH</a:t>
                </a:r>
                <a:br>
                  <a:rPr lang="en-US" sz="700"/>
                </a:br>
                <a:r>
                  <a:rPr lang="en-US" sz="700"/>
                  <a:t>AGENT</a:t>
                </a:r>
              </a:p>
            </p:txBody>
          </p:sp>
          <p:pic>
            <p:nvPicPr>
              <p:cNvPr id="259" name="Graphic 258" descr="Robot with solid fill">
                <a:extLst>
                  <a:ext uri="{FF2B5EF4-FFF2-40B4-BE49-F238E27FC236}">
                    <a16:creationId xmlns:a16="http://schemas.microsoft.com/office/drawing/2014/main" id="{ADA39CEC-D82A-6B67-3CF0-884DD038AD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433" y="3722895"/>
                <a:ext cx="471950" cy="471950"/>
              </a:xfrm>
              <a:prstGeom prst="rect">
                <a:avLst/>
              </a:prstGeom>
            </p:spPr>
          </p:pic>
        </p:grpSp>
        <p:sp>
          <p:nvSpPr>
            <p:cNvPr id="193" name="Rounded Rectangle 1">
              <a:extLst>
                <a:ext uri="{FF2B5EF4-FFF2-40B4-BE49-F238E27FC236}">
                  <a16:creationId xmlns:a16="http://schemas.microsoft.com/office/drawing/2014/main" id="{AEA50185-CE49-5C34-735E-5406C02BC5F0}"/>
                </a:ext>
              </a:extLst>
            </p:cNvPr>
            <p:cNvSpPr>
              <a:spLocks/>
            </p:cNvSpPr>
            <p:nvPr/>
          </p:nvSpPr>
          <p:spPr>
            <a:xfrm>
              <a:off x="109841" y="3358397"/>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EMAIL RECEIVED IN INBOX</a:t>
              </a:r>
              <a:endParaRPr lang="en-US" sz="900" b="1" dirty="0"/>
            </a:p>
          </p:txBody>
        </p:sp>
        <p:sp>
          <p:nvSpPr>
            <p:cNvPr id="194" name="Rounded Rectangle 9">
              <a:extLst>
                <a:ext uri="{FF2B5EF4-FFF2-40B4-BE49-F238E27FC236}">
                  <a16:creationId xmlns:a16="http://schemas.microsoft.com/office/drawing/2014/main" id="{DCC92B0C-BDA9-97E3-4CCB-8BC6AD5685F3}"/>
                </a:ext>
              </a:extLst>
            </p:cNvPr>
            <p:cNvSpPr>
              <a:spLocks/>
            </p:cNvSpPr>
            <p:nvPr/>
          </p:nvSpPr>
          <p:spPr>
            <a:xfrm>
              <a:off x="2078340" y="2750546"/>
              <a:ext cx="1216036" cy="5464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STORED IN BLOB</a:t>
              </a:r>
              <a:endParaRPr lang="en-US" sz="900" b="1"/>
            </a:p>
          </p:txBody>
        </p:sp>
        <p:sp>
          <p:nvSpPr>
            <p:cNvPr id="195" name="Rounded Rectangle 12">
              <a:extLst>
                <a:ext uri="{FF2B5EF4-FFF2-40B4-BE49-F238E27FC236}">
                  <a16:creationId xmlns:a16="http://schemas.microsoft.com/office/drawing/2014/main" id="{3612980B-61AA-063A-B2FA-C23CC476EA9C}"/>
                </a:ext>
              </a:extLst>
            </p:cNvPr>
            <p:cNvSpPr>
              <a:spLocks/>
            </p:cNvSpPr>
            <p:nvPr/>
          </p:nvSpPr>
          <p:spPr>
            <a:xfrm>
              <a:off x="2075219" y="4684975"/>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196" name="Rectangle 195">
              <a:extLst>
                <a:ext uri="{FF2B5EF4-FFF2-40B4-BE49-F238E27FC236}">
                  <a16:creationId xmlns:a16="http://schemas.microsoft.com/office/drawing/2014/main" id="{894C5FD1-5D10-B25D-1310-AEE054A5C847}"/>
                </a:ext>
              </a:extLst>
            </p:cNvPr>
            <p:cNvSpPr>
              <a:spLocks/>
            </p:cNvSpPr>
            <p:nvPr/>
          </p:nvSpPr>
          <p:spPr>
            <a:xfrm>
              <a:off x="3833910" y="3032813"/>
              <a:ext cx="1216036" cy="546450"/>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900" b="1" dirty="0">
                  <a:solidFill>
                    <a:srgbClr val="FFFFFF"/>
                  </a:solidFill>
                </a:rPr>
                <a:t>ROUTING</a:t>
              </a:r>
            </a:p>
          </p:txBody>
        </p:sp>
        <p:sp>
          <p:nvSpPr>
            <p:cNvPr id="197" name="Rounded Rectangle 26">
              <a:extLst>
                <a:ext uri="{FF2B5EF4-FFF2-40B4-BE49-F238E27FC236}">
                  <a16:creationId xmlns:a16="http://schemas.microsoft.com/office/drawing/2014/main" id="{C863B6F8-CCAB-6C4D-045A-D4AE90C3BEA4}"/>
                </a:ext>
              </a:extLst>
            </p:cNvPr>
            <p:cNvSpPr>
              <a:spLocks/>
            </p:cNvSpPr>
            <p:nvPr/>
          </p:nvSpPr>
          <p:spPr>
            <a:xfrm>
              <a:off x="6439918" y="4495497"/>
              <a:ext cx="1105487" cy="54645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dirty="0">
                  <a:solidFill>
                    <a:srgbClr val="FFFFFF"/>
                  </a:solidFill>
                </a:rPr>
                <a:t>ERYL</a:t>
              </a:r>
              <a:br>
                <a:rPr lang="en-US" sz="900" b="1" dirty="0">
                  <a:solidFill>
                    <a:srgbClr val="FFFFFF"/>
                  </a:solidFill>
                </a:rPr>
              </a:br>
              <a:r>
                <a:rPr lang="en-US" sz="900" b="1" dirty="0">
                  <a:solidFill>
                    <a:srgbClr val="FFFFFF"/>
                  </a:solidFill>
                </a:rPr>
                <a:t>PIPELINE</a:t>
              </a:r>
            </a:p>
          </p:txBody>
        </p:sp>
        <p:sp>
          <p:nvSpPr>
            <p:cNvPr id="198" name="Rounded Rectangle 61">
              <a:extLst>
                <a:ext uri="{FF2B5EF4-FFF2-40B4-BE49-F238E27FC236}">
                  <a16:creationId xmlns:a16="http://schemas.microsoft.com/office/drawing/2014/main" id="{4441A2B6-D4B3-2573-8217-C371EDBBB2F0}"/>
                </a:ext>
              </a:extLst>
            </p:cNvPr>
            <p:cNvSpPr>
              <a:spLocks/>
            </p:cNvSpPr>
            <p:nvPr/>
          </p:nvSpPr>
          <p:spPr>
            <a:xfrm>
              <a:off x="2080151" y="3735736"/>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CONTENT RETRIEVE</a:t>
              </a:r>
            </a:p>
          </p:txBody>
        </p:sp>
        <p:sp>
          <p:nvSpPr>
            <p:cNvPr id="199" name="Rounded Rectangle 64">
              <a:extLst>
                <a:ext uri="{FF2B5EF4-FFF2-40B4-BE49-F238E27FC236}">
                  <a16:creationId xmlns:a16="http://schemas.microsoft.com/office/drawing/2014/main" id="{D22248E1-5270-C130-D6E6-9702CE1FEDCB}"/>
                </a:ext>
              </a:extLst>
            </p:cNvPr>
            <p:cNvSpPr>
              <a:spLocks/>
            </p:cNvSpPr>
            <p:nvPr/>
          </p:nvSpPr>
          <p:spPr>
            <a:xfrm>
              <a:off x="9875327" y="2812259"/>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bg1"/>
                  </a:solidFill>
                </a:rPr>
                <a:t>EMAIL RESPONSE</a:t>
              </a:r>
              <a:br>
                <a:rPr lang="en-US" sz="900" b="1" dirty="0">
                  <a:solidFill>
                    <a:schemeClr val="bg1"/>
                  </a:solidFill>
                </a:rPr>
              </a:br>
              <a:r>
                <a:rPr lang="en-US" sz="900" b="1" dirty="0">
                  <a:solidFill>
                    <a:schemeClr val="bg1"/>
                  </a:solidFill>
                </a:rPr>
                <a:t>BUILDER</a:t>
              </a:r>
            </a:p>
          </p:txBody>
        </p:sp>
        <p:sp>
          <p:nvSpPr>
            <p:cNvPr id="200" name="Rounded Rectangle 74">
              <a:extLst>
                <a:ext uri="{FF2B5EF4-FFF2-40B4-BE49-F238E27FC236}">
                  <a16:creationId xmlns:a16="http://schemas.microsoft.com/office/drawing/2014/main" id="{2A6B6D06-50F7-A6DE-E877-05DB799473EF}"/>
                </a:ext>
              </a:extLst>
            </p:cNvPr>
            <p:cNvSpPr>
              <a:spLocks/>
            </p:cNvSpPr>
            <p:nvPr/>
          </p:nvSpPr>
          <p:spPr>
            <a:xfrm>
              <a:off x="9875327" y="4768722"/>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RESPONSE </a:t>
              </a:r>
              <a:br>
                <a:rPr lang="en-US" sz="900" b="1">
                  <a:solidFill>
                    <a:schemeClr val="bg1"/>
                  </a:solidFill>
                </a:rPr>
              </a:br>
              <a:r>
                <a:rPr lang="en-US" sz="900" b="1">
                  <a:solidFill>
                    <a:schemeClr val="bg1"/>
                  </a:solidFill>
                </a:rPr>
                <a:t>TO USER</a:t>
              </a:r>
              <a:endParaRPr lang="en-US" sz="900">
                <a:solidFill>
                  <a:schemeClr val="tx1"/>
                </a:solidFill>
              </a:endParaRPr>
            </a:p>
          </p:txBody>
        </p:sp>
        <p:sp>
          <p:nvSpPr>
            <p:cNvPr id="201" name="Rounded Rectangle 85">
              <a:extLst>
                <a:ext uri="{FF2B5EF4-FFF2-40B4-BE49-F238E27FC236}">
                  <a16:creationId xmlns:a16="http://schemas.microsoft.com/office/drawing/2014/main" id="{984A5DD4-4C5D-E933-6138-3214B6273C83}"/>
                </a:ext>
              </a:extLst>
            </p:cNvPr>
            <p:cNvSpPr>
              <a:spLocks/>
            </p:cNvSpPr>
            <p:nvPr/>
          </p:nvSpPr>
          <p:spPr>
            <a:xfrm>
              <a:off x="9875327" y="3797873"/>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202" name="Rounded Rectangle 25">
              <a:extLst>
                <a:ext uri="{FF2B5EF4-FFF2-40B4-BE49-F238E27FC236}">
                  <a16:creationId xmlns:a16="http://schemas.microsoft.com/office/drawing/2014/main" id="{8614BF00-5953-32E3-560F-FC1045AC592F}"/>
                </a:ext>
              </a:extLst>
            </p:cNvPr>
            <p:cNvSpPr>
              <a:spLocks/>
            </p:cNvSpPr>
            <p:nvPr/>
          </p:nvSpPr>
          <p:spPr>
            <a:xfrm>
              <a:off x="6439918" y="2595746"/>
              <a:ext cx="1105487" cy="54645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a:solidFill>
                    <a:schemeClr val="bg1"/>
                  </a:solidFill>
                </a:rPr>
                <a:t>QUIN</a:t>
              </a:r>
              <a:br>
                <a:rPr lang="en-US" sz="900" b="1">
                  <a:solidFill>
                    <a:schemeClr val="bg1"/>
                  </a:solidFill>
                </a:rPr>
              </a:br>
              <a:r>
                <a:rPr lang="en-US" sz="900" b="1">
                  <a:solidFill>
                    <a:schemeClr val="bg1"/>
                  </a:solidFill>
                </a:rPr>
                <a:t>PIPELINE</a:t>
              </a:r>
            </a:p>
          </p:txBody>
        </p:sp>
        <p:cxnSp>
          <p:nvCxnSpPr>
            <p:cNvPr id="203" name="Connector: Elbow 202">
              <a:extLst>
                <a:ext uri="{FF2B5EF4-FFF2-40B4-BE49-F238E27FC236}">
                  <a16:creationId xmlns:a16="http://schemas.microsoft.com/office/drawing/2014/main" id="{F963E844-D661-76A5-22EF-0BCE9C563FB8}"/>
                </a:ext>
              </a:extLst>
            </p:cNvPr>
            <p:cNvCxnSpPr>
              <a:cxnSpLocks/>
              <a:stCxn id="193" idx="3"/>
              <a:endCxn id="194" idx="1"/>
            </p:cNvCxnSpPr>
            <p:nvPr/>
          </p:nvCxnSpPr>
          <p:spPr>
            <a:xfrm flipV="1">
              <a:off x="1325877" y="3023771"/>
              <a:ext cx="752463" cy="60785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4D6CE65F-0DCC-FA88-71C9-CA4D9272648B}"/>
                </a:ext>
              </a:extLst>
            </p:cNvPr>
            <p:cNvCxnSpPr>
              <a:cxnSpLocks/>
              <a:stCxn id="195" idx="3"/>
              <a:endCxn id="205" idx="1"/>
            </p:cNvCxnSpPr>
            <p:nvPr/>
          </p:nvCxnSpPr>
          <p:spPr>
            <a:xfrm>
              <a:off x="3291255" y="4958200"/>
              <a:ext cx="542655" cy="389944"/>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5" name="Diamond 204">
              <a:extLst>
                <a:ext uri="{FF2B5EF4-FFF2-40B4-BE49-F238E27FC236}">
                  <a16:creationId xmlns:a16="http://schemas.microsoft.com/office/drawing/2014/main" id="{42BE7F0B-6DB2-2570-8331-643B285B656F}"/>
                </a:ext>
              </a:extLst>
            </p:cNvPr>
            <p:cNvSpPr>
              <a:spLocks/>
            </p:cNvSpPr>
            <p:nvPr/>
          </p:nvSpPr>
          <p:spPr>
            <a:xfrm>
              <a:off x="3833910" y="4985059"/>
              <a:ext cx="1216036" cy="726170"/>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dirty="0">
                  <a:solidFill>
                    <a:sysClr val="windowText" lastClr="000000"/>
                  </a:solidFill>
                </a:rPr>
                <a:t>Email </a:t>
              </a:r>
              <a:br>
                <a:rPr lang="en-US" sz="900" b="1" dirty="0">
                  <a:solidFill>
                    <a:sysClr val="windowText" lastClr="000000"/>
                  </a:solidFill>
                </a:rPr>
              </a:br>
              <a:r>
                <a:rPr lang="en-US" sz="900" b="1" dirty="0">
                  <a:solidFill>
                    <a:sysClr val="windowText" lastClr="000000"/>
                  </a:solidFill>
                </a:rPr>
                <a:t>Content</a:t>
              </a:r>
              <a:br>
                <a:rPr lang="en-US" sz="900" b="1" dirty="0">
                  <a:solidFill>
                    <a:sysClr val="windowText" lastClr="000000"/>
                  </a:solidFill>
                </a:rPr>
              </a:br>
              <a:r>
                <a:rPr lang="en-US" sz="900" b="1" dirty="0">
                  <a:solidFill>
                    <a:sysClr val="windowText" lastClr="000000"/>
                  </a:solidFill>
                </a:rPr>
                <a:t>Valid?</a:t>
              </a:r>
            </a:p>
          </p:txBody>
        </p:sp>
        <p:cxnSp>
          <p:nvCxnSpPr>
            <p:cNvPr id="206" name="Straight Arrow Connector 205">
              <a:extLst>
                <a:ext uri="{FF2B5EF4-FFF2-40B4-BE49-F238E27FC236}">
                  <a16:creationId xmlns:a16="http://schemas.microsoft.com/office/drawing/2014/main" id="{685B47F4-3948-7A84-7F70-ED036CE2F289}"/>
                </a:ext>
              </a:extLst>
            </p:cNvPr>
            <p:cNvCxnSpPr>
              <a:cxnSpLocks/>
              <a:stCxn id="198" idx="2"/>
              <a:endCxn id="195" idx="0"/>
            </p:cNvCxnSpPr>
            <p:nvPr/>
          </p:nvCxnSpPr>
          <p:spPr>
            <a:xfrm flipH="1">
              <a:off x="2683237" y="4282186"/>
              <a:ext cx="4932" cy="40278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68E58CE8-6ED9-4B25-1F84-6E497E47D81F}"/>
                </a:ext>
              </a:extLst>
            </p:cNvPr>
            <p:cNvCxnSpPr>
              <a:cxnSpLocks/>
              <a:stCxn id="194" idx="2"/>
              <a:endCxn id="198" idx="0"/>
            </p:cNvCxnSpPr>
            <p:nvPr/>
          </p:nvCxnSpPr>
          <p:spPr>
            <a:xfrm>
              <a:off x="2686358" y="3296996"/>
              <a:ext cx="1811" cy="4387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Connector: Curved 207">
              <a:extLst>
                <a:ext uri="{FF2B5EF4-FFF2-40B4-BE49-F238E27FC236}">
                  <a16:creationId xmlns:a16="http://schemas.microsoft.com/office/drawing/2014/main" id="{EE781320-B798-49B6-EC97-204178B77A75}"/>
                </a:ext>
              </a:extLst>
            </p:cNvPr>
            <p:cNvCxnSpPr>
              <a:cxnSpLocks/>
              <a:stCxn id="242" idx="2"/>
              <a:endCxn id="193" idx="0"/>
            </p:cNvCxnSpPr>
            <p:nvPr/>
          </p:nvCxnSpPr>
          <p:spPr>
            <a:xfrm rot="16200000" flipH="1">
              <a:off x="431503" y="3072041"/>
              <a:ext cx="473868" cy="9884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Connector: Curved 208">
              <a:extLst>
                <a:ext uri="{FF2B5EF4-FFF2-40B4-BE49-F238E27FC236}">
                  <a16:creationId xmlns:a16="http://schemas.microsoft.com/office/drawing/2014/main" id="{4C7829B5-C94D-63AC-608B-F51E6ACCC742}"/>
                </a:ext>
              </a:extLst>
            </p:cNvPr>
            <p:cNvCxnSpPr>
              <a:cxnSpLocks/>
              <a:stCxn id="200" idx="2"/>
              <a:endCxn id="240" idx="0"/>
            </p:cNvCxnSpPr>
            <p:nvPr/>
          </p:nvCxnSpPr>
          <p:spPr>
            <a:xfrm rot="5400000">
              <a:off x="10119033" y="5534684"/>
              <a:ext cx="583825" cy="144800"/>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41A79BA9-27BE-A805-AA25-B60B4D4225E6}"/>
                </a:ext>
              </a:extLst>
            </p:cNvPr>
            <p:cNvCxnSpPr>
              <a:cxnSpLocks/>
              <a:stCxn id="199" idx="2"/>
              <a:endCxn id="201" idx="0"/>
            </p:cNvCxnSpPr>
            <p:nvPr/>
          </p:nvCxnSpPr>
          <p:spPr>
            <a:xfrm>
              <a:off x="10483345" y="3358709"/>
              <a:ext cx="0" cy="4391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71E5AD0-F2F1-D28F-2EB2-0E90138966A2}"/>
                </a:ext>
              </a:extLst>
            </p:cNvPr>
            <p:cNvCxnSpPr>
              <a:cxnSpLocks/>
              <a:stCxn id="201" idx="2"/>
              <a:endCxn id="200" idx="0"/>
            </p:cNvCxnSpPr>
            <p:nvPr/>
          </p:nvCxnSpPr>
          <p:spPr>
            <a:xfrm>
              <a:off x="10483345" y="4344323"/>
              <a:ext cx="0" cy="4243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30934E2D-1D54-B015-D4D3-C5D9FAB7BC08}"/>
                </a:ext>
              </a:extLst>
            </p:cNvPr>
            <p:cNvGrpSpPr>
              <a:grpSpLocks/>
            </p:cNvGrpSpPr>
            <p:nvPr/>
          </p:nvGrpSpPr>
          <p:grpSpPr>
            <a:xfrm>
              <a:off x="1058547" y="4225558"/>
              <a:ext cx="541815" cy="661928"/>
              <a:chOff x="3503233" y="3722895"/>
              <a:chExt cx="554349" cy="679986"/>
            </a:xfrm>
          </p:grpSpPr>
          <p:sp>
            <p:nvSpPr>
              <p:cNvPr id="256" name="TextBox 255">
                <a:extLst>
                  <a:ext uri="{FF2B5EF4-FFF2-40B4-BE49-F238E27FC236}">
                    <a16:creationId xmlns:a16="http://schemas.microsoft.com/office/drawing/2014/main" id="{A2F3A1A8-8D4C-25AF-AC13-52857EF7772B}"/>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PULL </a:t>
                </a:r>
              </a:p>
              <a:p>
                <a:pPr algn="ctr"/>
                <a:r>
                  <a:rPr lang="en-US" sz="700"/>
                  <a:t>AGENT</a:t>
                </a:r>
              </a:p>
            </p:txBody>
          </p:sp>
          <p:pic>
            <p:nvPicPr>
              <p:cNvPr id="257" name="Graphic 256" descr="Robot with solid fill">
                <a:extLst>
                  <a:ext uri="{FF2B5EF4-FFF2-40B4-BE49-F238E27FC236}">
                    <a16:creationId xmlns:a16="http://schemas.microsoft.com/office/drawing/2014/main" id="{D38FB352-9D0C-FBA5-B2B8-B07F314971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433" y="3722895"/>
                <a:ext cx="471950" cy="471950"/>
              </a:xfrm>
              <a:prstGeom prst="rect">
                <a:avLst/>
              </a:prstGeom>
            </p:spPr>
          </p:pic>
        </p:grpSp>
        <p:grpSp>
          <p:nvGrpSpPr>
            <p:cNvPr id="213" name="BUILDER Agent">
              <a:extLst>
                <a:ext uri="{FF2B5EF4-FFF2-40B4-BE49-F238E27FC236}">
                  <a16:creationId xmlns:a16="http://schemas.microsoft.com/office/drawing/2014/main" id="{9F27B7F7-9D7B-FD46-2025-D7CC2F367977}"/>
                </a:ext>
              </a:extLst>
            </p:cNvPr>
            <p:cNvGrpSpPr>
              <a:grpSpLocks/>
            </p:cNvGrpSpPr>
            <p:nvPr/>
          </p:nvGrpSpPr>
          <p:grpSpPr>
            <a:xfrm>
              <a:off x="11167702" y="2750696"/>
              <a:ext cx="461278" cy="661928"/>
              <a:chOff x="11326343" y="1880466"/>
              <a:chExt cx="461278" cy="661928"/>
            </a:xfrm>
          </p:grpSpPr>
          <p:sp>
            <p:nvSpPr>
              <p:cNvPr id="254" name="TextBox 253">
                <a:extLst>
                  <a:ext uri="{FF2B5EF4-FFF2-40B4-BE49-F238E27FC236}">
                    <a16:creationId xmlns:a16="http://schemas.microsoft.com/office/drawing/2014/main" id="{F04C8C04-0842-EACE-2451-005BAF4D77EE}"/>
                  </a:ext>
                </a:extLst>
              </p:cNvPr>
              <p:cNvSpPr txBox="1">
                <a:spLocks/>
              </p:cNvSpPr>
              <p:nvPr/>
            </p:nvSpPr>
            <p:spPr>
              <a:xfrm>
                <a:off x="11350996" y="2326950"/>
                <a:ext cx="411972" cy="215444"/>
              </a:xfrm>
              <a:prstGeom prst="rect">
                <a:avLst/>
              </a:prstGeom>
              <a:noFill/>
            </p:spPr>
            <p:txBody>
              <a:bodyPr wrap="none" lIns="0" tIns="0" rIns="0" bIns="0" rtlCol="0">
                <a:spAutoFit/>
              </a:bodyPr>
              <a:lstStyle/>
              <a:p>
                <a:pPr algn="ctr"/>
                <a:r>
                  <a:rPr lang="en-US" sz="700"/>
                  <a:t>BUILDER </a:t>
                </a:r>
                <a:br>
                  <a:rPr lang="en-US" sz="700"/>
                </a:br>
                <a:r>
                  <a:rPr lang="en-US" sz="700"/>
                  <a:t>AGENT</a:t>
                </a:r>
              </a:p>
            </p:txBody>
          </p:sp>
          <p:pic>
            <p:nvPicPr>
              <p:cNvPr id="255" name="Graphic 254" descr="Robot with solid fill">
                <a:hlinkClick r:id="" action="ppaction://noaction"/>
                <a:extLst>
                  <a:ext uri="{FF2B5EF4-FFF2-40B4-BE49-F238E27FC236}">
                    <a16:creationId xmlns:a16="http://schemas.microsoft.com/office/drawing/2014/main" id="{0B3C34D7-006D-DD1C-7D1E-74CEB52580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26343" y="1880466"/>
                <a:ext cx="461278" cy="459417"/>
              </a:xfrm>
              <a:prstGeom prst="rect">
                <a:avLst/>
              </a:prstGeom>
            </p:spPr>
          </p:pic>
        </p:grpSp>
        <p:grpSp>
          <p:nvGrpSpPr>
            <p:cNvPr id="214" name="Group 213">
              <a:extLst>
                <a:ext uri="{FF2B5EF4-FFF2-40B4-BE49-F238E27FC236}">
                  <a16:creationId xmlns:a16="http://schemas.microsoft.com/office/drawing/2014/main" id="{C27FD363-E5BE-2B26-C45F-78955D6F8C27}"/>
                </a:ext>
              </a:extLst>
            </p:cNvPr>
            <p:cNvGrpSpPr>
              <a:grpSpLocks/>
            </p:cNvGrpSpPr>
            <p:nvPr/>
          </p:nvGrpSpPr>
          <p:grpSpPr>
            <a:xfrm>
              <a:off x="11137853" y="3690496"/>
              <a:ext cx="520976" cy="661928"/>
              <a:chOff x="11296494" y="2820266"/>
              <a:chExt cx="520976" cy="661928"/>
            </a:xfrm>
          </p:grpSpPr>
          <p:sp>
            <p:nvSpPr>
              <p:cNvPr id="252" name="TextBox 251">
                <a:extLst>
                  <a:ext uri="{FF2B5EF4-FFF2-40B4-BE49-F238E27FC236}">
                    <a16:creationId xmlns:a16="http://schemas.microsoft.com/office/drawing/2014/main" id="{4230A7B8-03FF-F358-DB4D-AE72B44830E0}"/>
                  </a:ext>
                </a:extLst>
              </p:cNvPr>
              <p:cNvSpPr txBox="1">
                <a:spLocks/>
              </p:cNvSpPr>
              <p:nvPr/>
            </p:nvSpPr>
            <p:spPr>
              <a:xfrm>
                <a:off x="11296494" y="3266750"/>
                <a:ext cx="520976" cy="215444"/>
              </a:xfrm>
              <a:prstGeom prst="rect">
                <a:avLst/>
              </a:prstGeom>
              <a:noFill/>
            </p:spPr>
            <p:txBody>
              <a:bodyPr wrap="none" lIns="0" tIns="0" rIns="0" bIns="0" rtlCol="0">
                <a:spAutoFit/>
              </a:bodyPr>
              <a:lstStyle/>
              <a:p>
                <a:pPr algn="ctr"/>
                <a:r>
                  <a:rPr lang="en-US" sz="700"/>
                  <a:t>GUARDRAIL</a:t>
                </a:r>
              </a:p>
              <a:p>
                <a:pPr algn="ctr"/>
                <a:r>
                  <a:rPr lang="en-US" sz="700"/>
                  <a:t>AGENT</a:t>
                </a:r>
              </a:p>
            </p:txBody>
          </p:sp>
          <p:pic>
            <p:nvPicPr>
              <p:cNvPr id="253" name="Graphic 252" descr="Robot with solid fill">
                <a:extLst>
                  <a:ext uri="{FF2B5EF4-FFF2-40B4-BE49-F238E27FC236}">
                    <a16:creationId xmlns:a16="http://schemas.microsoft.com/office/drawing/2014/main" id="{97708915-7F77-6277-9945-634ED06432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26343" y="2820266"/>
                <a:ext cx="461278" cy="459417"/>
              </a:xfrm>
              <a:prstGeom prst="rect">
                <a:avLst/>
              </a:prstGeom>
            </p:spPr>
          </p:pic>
        </p:grpSp>
        <p:grpSp>
          <p:nvGrpSpPr>
            <p:cNvPr id="215" name="QUIN Agent">
              <a:extLst>
                <a:ext uri="{FF2B5EF4-FFF2-40B4-BE49-F238E27FC236}">
                  <a16:creationId xmlns:a16="http://schemas.microsoft.com/office/drawing/2014/main" id="{FC4B36FD-C0CB-5A88-CE5F-2F737902383F}"/>
                </a:ext>
              </a:extLst>
            </p:cNvPr>
            <p:cNvGrpSpPr>
              <a:grpSpLocks/>
            </p:cNvGrpSpPr>
            <p:nvPr/>
          </p:nvGrpSpPr>
          <p:grpSpPr>
            <a:xfrm>
              <a:off x="5866155" y="2071021"/>
              <a:ext cx="461278" cy="661928"/>
              <a:chOff x="5244899" y="1893989"/>
              <a:chExt cx="461278" cy="661928"/>
            </a:xfrm>
          </p:grpSpPr>
          <p:sp>
            <p:nvSpPr>
              <p:cNvPr id="250" name="TextBox 249">
                <a:extLst>
                  <a:ext uri="{FF2B5EF4-FFF2-40B4-BE49-F238E27FC236}">
                    <a16:creationId xmlns:a16="http://schemas.microsoft.com/office/drawing/2014/main" id="{B54EDA41-5708-E6C5-E126-334255706E8F}"/>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QUIN</a:t>
                </a:r>
                <a:br>
                  <a:rPr lang="en-US" sz="700"/>
                </a:br>
                <a:r>
                  <a:rPr lang="en-US" sz="700"/>
                  <a:t>AGENT</a:t>
                </a:r>
              </a:p>
            </p:txBody>
          </p:sp>
          <p:pic>
            <p:nvPicPr>
              <p:cNvPr id="251" name="Graphic 250" descr="Robot with solid fill">
                <a:hlinkClick r:id="" action="ppaction://noaction"/>
                <a:extLst>
                  <a:ext uri="{FF2B5EF4-FFF2-40B4-BE49-F238E27FC236}">
                    <a16:creationId xmlns:a16="http://schemas.microsoft.com/office/drawing/2014/main" id="{39631A6E-FC6E-7036-240A-66134CC0856C}"/>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244899" y="1893989"/>
                <a:ext cx="461278" cy="459417"/>
              </a:xfrm>
              <a:prstGeom prst="rect">
                <a:avLst/>
              </a:prstGeom>
            </p:spPr>
          </p:pic>
        </p:grpSp>
        <p:grpSp>
          <p:nvGrpSpPr>
            <p:cNvPr id="216" name="Router Agent">
              <a:extLst>
                <a:ext uri="{FF2B5EF4-FFF2-40B4-BE49-F238E27FC236}">
                  <a16:creationId xmlns:a16="http://schemas.microsoft.com/office/drawing/2014/main" id="{7A4EADE7-4FB2-DBE1-80B3-6D87B1A000BC}"/>
                </a:ext>
              </a:extLst>
            </p:cNvPr>
            <p:cNvGrpSpPr>
              <a:grpSpLocks/>
            </p:cNvGrpSpPr>
            <p:nvPr/>
          </p:nvGrpSpPr>
          <p:grpSpPr>
            <a:xfrm>
              <a:off x="4225871" y="2302181"/>
              <a:ext cx="461278" cy="661928"/>
              <a:chOff x="5244899" y="1893989"/>
              <a:chExt cx="461278" cy="661928"/>
            </a:xfrm>
          </p:grpSpPr>
          <p:sp>
            <p:nvSpPr>
              <p:cNvPr id="248" name="TextBox 247">
                <a:extLst>
                  <a:ext uri="{FF2B5EF4-FFF2-40B4-BE49-F238E27FC236}">
                    <a16:creationId xmlns:a16="http://schemas.microsoft.com/office/drawing/2014/main" id="{50EE26FE-E4B8-213F-21AF-37231B9D42BB}"/>
                  </a:ext>
                </a:extLst>
              </p:cNvPr>
              <p:cNvSpPr txBox="1">
                <a:spLocks/>
              </p:cNvSpPr>
              <p:nvPr/>
            </p:nvSpPr>
            <p:spPr>
              <a:xfrm>
                <a:off x="5287185" y="2340473"/>
                <a:ext cx="376706" cy="215444"/>
              </a:xfrm>
              <a:prstGeom prst="rect">
                <a:avLst/>
              </a:prstGeom>
              <a:noFill/>
            </p:spPr>
            <p:txBody>
              <a:bodyPr wrap="none" lIns="0" tIns="0" rIns="0" bIns="0" rtlCol="0">
                <a:spAutoFit/>
              </a:bodyPr>
              <a:lstStyle/>
              <a:p>
                <a:pPr algn="ctr"/>
                <a:r>
                  <a:rPr lang="en-US" sz="700"/>
                  <a:t>ROUTER</a:t>
                </a:r>
                <a:br>
                  <a:rPr lang="en-US" sz="700"/>
                </a:br>
                <a:r>
                  <a:rPr lang="en-US" sz="700"/>
                  <a:t>AGENT</a:t>
                </a:r>
              </a:p>
            </p:txBody>
          </p:sp>
          <p:pic>
            <p:nvPicPr>
              <p:cNvPr id="249" name="Graphic 248" descr="Robot with solid fill">
                <a:hlinkClick r:id="" action="ppaction://noaction"/>
                <a:extLst>
                  <a:ext uri="{FF2B5EF4-FFF2-40B4-BE49-F238E27FC236}">
                    <a16:creationId xmlns:a16="http://schemas.microsoft.com/office/drawing/2014/main" id="{2DF6B1AD-00AD-A4D1-A56A-65FFDEC5A6AF}"/>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5244899" y="1893989"/>
                <a:ext cx="461278" cy="459417"/>
              </a:xfrm>
              <a:prstGeom prst="rect">
                <a:avLst/>
              </a:prstGeom>
            </p:spPr>
          </p:pic>
        </p:grpSp>
        <p:cxnSp>
          <p:nvCxnSpPr>
            <p:cNvPr id="217" name="Connector: Elbow 216">
              <a:extLst>
                <a:ext uri="{FF2B5EF4-FFF2-40B4-BE49-F238E27FC236}">
                  <a16:creationId xmlns:a16="http://schemas.microsoft.com/office/drawing/2014/main" id="{C4315DB8-A29E-1B55-21D0-3D788EC10666}"/>
                </a:ext>
              </a:extLst>
            </p:cNvPr>
            <p:cNvCxnSpPr>
              <a:cxnSpLocks/>
              <a:stCxn id="196" idx="3"/>
              <a:endCxn id="197" idx="1"/>
            </p:cNvCxnSpPr>
            <p:nvPr/>
          </p:nvCxnSpPr>
          <p:spPr>
            <a:xfrm>
              <a:off x="5049946" y="3306038"/>
              <a:ext cx="1389972" cy="1462684"/>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1BF45FCF-3281-355A-303F-0B1CC18C70AF}"/>
                </a:ext>
              </a:extLst>
            </p:cNvPr>
            <p:cNvCxnSpPr>
              <a:cxnSpLocks/>
              <a:stCxn id="196" idx="3"/>
              <a:endCxn id="202" idx="1"/>
            </p:cNvCxnSpPr>
            <p:nvPr/>
          </p:nvCxnSpPr>
          <p:spPr>
            <a:xfrm flipV="1">
              <a:off x="5049946" y="2868971"/>
              <a:ext cx="1389972" cy="437067"/>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8849ABE0-43F2-A3E0-0705-F0CCE7090CB9}"/>
                </a:ext>
              </a:extLst>
            </p:cNvPr>
            <p:cNvGrpSpPr>
              <a:grpSpLocks/>
            </p:cNvGrpSpPr>
            <p:nvPr/>
          </p:nvGrpSpPr>
          <p:grpSpPr>
            <a:xfrm>
              <a:off x="5789404" y="4916739"/>
              <a:ext cx="461278" cy="661928"/>
              <a:chOff x="5244899" y="1893989"/>
              <a:chExt cx="461278" cy="661928"/>
            </a:xfrm>
          </p:grpSpPr>
          <p:sp>
            <p:nvSpPr>
              <p:cNvPr id="246" name="TextBox 245">
                <a:extLst>
                  <a:ext uri="{FF2B5EF4-FFF2-40B4-BE49-F238E27FC236}">
                    <a16:creationId xmlns:a16="http://schemas.microsoft.com/office/drawing/2014/main" id="{4BA3B3BF-0FCB-1954-9FAA-C810DAE34F44}"/>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ERYL</a:t>
                </a:r>
              </a:p>
              <a:p>
                <a:pPr algn="ctr"/>
                <a:r>
                  <a:rPr lang="en-US" sz="700"/>
                  <a:t>AGENT</a:t>
                </a:r>
              </a:p>
            </p:txBody>
          </p:sp>
          <p:pic>
            <p:nvPicPr>
              <p:cNvPr id="247" name="Graphic 246" descr="Robot with solid fill">
                <a:extLst>
                  <a:ext uri="{FF2B5EF4-FFF2-40B4-BE49-F238E27FC236}">
                    <a16:creationId xmlns:a16="http://schemas.microsoft.com/office/drawing/2014/main" id="{A99CF4B2-1384-AD94-4944-C59266E25A88}"/>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5244899" y="1893989"/>
                <a:ext cx="461278" cy="459417"/>
              </a:xfrm>
              <a:prstGeom prst="rect">
                <a:avLst/>
              </a:prstGeom>
            </p:spPr>
          </p:pic>
        </p:grpSp>
        <p:grpSp>
          <p:nvGrpSpPr>
            <p:cNvPr id="220" name="Group 219">
              <a:extLst>
                <a:ext uri="{FF2B5EF4-FFF2-40B4-BE49-F238E27FC236}">
                  <a16:creationId xmlns:a16="http://schemas.microsoft.com/office/drawing/2014/main" id="{D80732B9-2C27-F980-EDF8-D3AEA0258EC0}"/>
                </a:ext>
              </a:extLst>
            </p:cNvPr>
            <p:cNvGrpSpPr>
              <a:grpSpLocks/>
            </p:cNvGrpSpPr>
            <p:nvPr/>
          </p:nvGrpSpPr>
          <p:grpSpPr>
            <a:xfrm>
              <a:off x="3398772" y="5394582"/>
              <a:ext cx="520976" cy="661928"/>
              <a:chOff x="5215050" y="1893989"/>
              <a:chExt cx="520976" cy="661928"/>
            </a:xfrm>
          </p:grpSpPr>
          <p:sp>
            <p:nvSpPr>
              <p:cNvPr id="244" name="TextBox 243">
                <a:extLst>
                  <a:ext uri="{FF2B5EF4-FFF2-40B4-BE49-F238E27FC236}">
                    <a16:creationId xmlns:a16="http://schemas.microsoft.com/office/drawing/2014/main" id="{17F05A56-575E-6D7B-3563-8D5CE964B604}"/>
                  </a:ext>
                </a:extLst>
              </p:cNvPr>
              <p:cNvSpPr txBox="1">
                <a:spLocks/>
              </p:cNvSpPr>
              <p:nvPr/>
            </p:nvSpPr>
            <p:spPr>
              <a:xfrm>
                <a:off x="5215050" y="2340473"/>
                <a:ext cx="520976" cy="215444"/>
              </a:xfrm>
              <a:prstGeom prst="rect">
                <a:avLst/>
              </a:prstGeom>
              <a:noFill/>
            </p:spPr>
            <p:txBody>
              <a:bodyPr wrap="none" lIns="0" tIns="0" rIns="0" bIns="0" rtlCol="0">
                <a:spAutoFit/>
              </a:bodyPr>
              <a:lstStyle/>
              <a:p>
                <a:pPr algn="ctr"/>
                <a:r>
                  <a:rPr lang="en-US" sz="700" dirty="0"/>
                  <a:t>CLASSIFIER</a:t>
                </a:r>
              </a:p>
              <a:p>
                <a:pPr algn="ctr"/>
                <a:r>
                  <a:rPr lang="en-US" sz="700" dirty="0"/>
                  <a:t>AGENT</a:t>
                </a:r>
              </a:p>
            </p:txBody>
          </p:sp>
          <p:pic>
            <p:nvPicPr>
              <p:cNvPr id="245" name="Graphic 244" descr="Robot with solid fill">
                <a:extLst>
                  <a:ext uri="{FF2B5EF4-FFF2-40B4-BE49-F238E27FC236}">
                    <a16:creationId xmlns:a16="http://schemas.microsoft.com/office/drawing/2014/main" id="{D359F813-A5BF-43A7-E790-6838BB4824DB}"/>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5244899" y="1893989"/>
                <a:ext cx="461278" cy="459417"/>
              </a:xfrm>
              <a:prstGeom prst="rect">
                <a:avLst/>
              </a:prstGeom>
            </p:spPr>
          </p:pic>
        </p:grpSp>
        <p:grpSp>
          <p:nvGrpSpPr>
            <p:cNvPr id="221" name="Group 220">
              <a:extLst>
                <a:ext uri="{FF2B5EF4-FFF2-40B4-BE49-F238E27FC236}">
                  <a16:creationId xmlns:a16="http://schemas.microsoft.com/office/drawing/2014/main" id="{E165F7A3-FAF2-1FE5-2D25-99D9D879EDC2}"/>
                </a:ext>
              </a:extLst>
            </p:cNvPr>
            <p:cNvGrpSpPr>
              <a:grpSpLocks/>
            </p:cNvGrpSpPr>
            <p:nvPr/>
          </p:nvGrpSpPr>
          <p:grpSpPr>
            <a:xfrm>
              <a:off x="404228" y="2267523"/>
              <a:ext cx="429574" cy="617006"/>
              <a:chOff x="932531" y="1477886"/>
              <a:chExt cx="429574" cy="617006"/>
            </a:xfrm>
          </p:grpSpPr>
          <p:pic>
            <p:nvPicPr>
              <p:cNvPr id="242" name="Graphic 241">
                <a:extLst>
                  <a:ext uri="{FF2B5EF4-FFF2-40B4-BE49-F238E27FC236}">
                    <a16:creationId xmlns:a16="http://schemas.microsoft.com/office/drawing/2014/main" id="{5D6AD1A5-B36A-195F-788B-10E3D08BDB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2531" y="1665318"/>
                <a:ext cx="429574" cy="429574"/>
              </a:xfrm>
              <a:prstGeom prst="rect">
                <a:avLst/>
              </a:prstGeom>
            </p:spPr>
          </p:pic>
          <p:sp>
            <p:nvSpPr>
              <p:cNvPr id="243" name="TextBox 242">
                <a:extLst>
                  <a:ext uri="{FF2B5EF4-FFF2-40B4-BE49-F238E27FC236}">
                    <a16:creationId xmlns:a16="http://schemas.microsoft.com/office/drawing/2014/main" id="{4204DF1C-9482-80B0-29B3-B9AB35E1F587}"/>
                  </a:ext>
                </a:extLst>
              </p:cNvPr>
              <p:cNvSpPr txBox="1">
                <a:spLocks/>
              </p:cNvSpPr>
              <p:nvPr/>
            </p:nvSpPr>
            <p:spPr>
              <a:xfrm>
                <a:off x="954959" y="1477886"/>
                <a:ext cx="384721" cy="138499"/>
              </a:xfrm>
              <a:prstGeom prst="rect">
                <a:avLst/>
              </a:prstGeom>
              <a:noFill/>
            </p:spPr>
            <p:txBody>
              <a:bodyPr wrap="none" lIns="0" tIns="0" rIns="0" bIns="0" rtlCol="0">
                <a:spAutoFit/>
              </a:bodyPr>
              <a:lstStyle/>
              <a:p>
                <a:pPr algn="ctr"/>
                <a:r>
                  <a:rPr lang="en-US" sz="900" b="1">
                    <a:solidFill>
                      <a:srgbClr val="00B050"/>
                    </a:solidFill>
                    <a:effectLst>
                      <a:outerShdw blurRad="50800" dist="38100" dir="2700000" algn="tl" rotWithShape="0">
                        <a:prstClr val="black">
                          <a:alpha val="50000"/>
                        </a:prstClr>
                      </a:outerShdw>
                    </a:effectLst>
                  </a:rPr>
                  <a:t>START</a:t>
                </a:r>
              </a:p>
            </p:txBody>
          </p:sp>
        </p:grpSp>
        <p:grpSp>
          <p:nvGrpSpPr>
            <p:cNvPr id="222" name="Group 221">
              <a:extLst>
                <a:ext uri="{FF2B5EF4-FFF2-40B4-BE49-F238E27FC236}">
                  <a16:creationId xmlns:a16="http://schemas.microsoft.com/office/drawing/2014/main" id="{9A4477C3-E677-626E-C644-3954C1F38668}"/>
                </a:ext>
              </a:extLst>
            </p:cNvPr>
            <p:cNvGrpSpPr>
              <a:grpSpLocks/>
            </p:cNvGrpSpPr>
            <p:nvPr/>
          </p:nvGrpSpPr>
          <p:grpSpPr>
            <a:xfrm>
              <a:off x="10123758" y="5898997"/>
              <a:ext cx="429574" cy="610034"/>
              <a:chOff x="10041233" y="5744605"/>
              <a:chExt cx="429574" cy="610034"/>
            </a:xfrm>
          </p:grpSpPr>
          <p:pic>
            <p:nvPicPr>
              <p:cNvPr id="240" name="Graphic 239">
                <a:extLst>
                  <a:ext uri="{FF2B5EF4-FFF2-40B4-BE49-F238E27FC236}">
                    <a16:creationId xmlns:a16="http://schemas.microsoft.com/office/drawing/2014/main" id="{BADCE63A-3F6A-0035-8BF7-453908F5564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41233" y="5744605"/>
                <a:ext cx="429574" cy="429574"/>
              </a:xfrm>
              <a:prstGeom prst="rect">
                <a:avLst/>
              </a:prstGeom>
            </p:spPr>
          </p:pic>
          <p:sp>
            <p:nvSpPr>
              <p:cNvPr id="241" name="TextBox 240">
                <a:extLst>
                  <a:ext uri="{FF2B5EF4-FFF2-40B4-BE49-F238E27FC236}">
                    <a16:creationId xmlns:a16="http://schemas.microsoft.com/office/drawing/2014/main" id="{5A4374CC-F537-1074-8E23-81B5CE7E90E3}"/>
                  </a:ext>
                </a:extLst>
              </p:cNvPr>
              <p:cNvSpPr txBox="1">
                <a:spLocks/>
              </p:cNvSpPr>
              <p:nvPr/>
            </p:nvSpPr>
            <p:spPr>
              <a:xfrm>
                <a:off x="10134192" y="6216140"/>
                <a:ext cx="243656" cy="138499"/>
              </a:xfrm>
              <a:prstGeom prst="rect">
                <a:avLst/>
              </a:prstGeom>
              <a:noFill/>
            </p:spPr>
            <p:txBody>
              <a:bodyPr wrap="none" lIns="0" tIns="0" rIns="0" bIns="0" rtlCol="0">
                <a:spAutoFit/>
              </a:bodyPr>
              <a:lstStyle/>
              <a:p>
                <a:pPr algn="ctr"/>
                <a:r>
                  <a:rPr lang="en-US" sz="900" b="1">
                    <a:solidFill>
                      <a:schemeClr val="accent6">
                        <a:lumMod val="75000"/>
                      </a:schemeClr>
                    </a:solidFill>
                    <a:effectLst>
                      <a:outerShdw blurRad="50800" dist="38100" dir="2700000" algn="tl" rotWithShape="0">
                        <a:prstClr val="black">
                          <a:alpha val="50000"/>
                        </a:prstClr>
                      </a:outerShdw>
                    </a:effectLst>
                  </a:rPr>
                  <a:t>END</a:t>
                </a:r>
              </a:p>
            </p:txBody>
          </p:sp>
        </p:grpSp>
        <p:cxnSp>
          <p:nvCxnSpPr>
            <p:cNvPr id="223" name="Elbow Connector 1083">
              <a:extLst>
                <a:ext uri="{FF2B5EF4-FFF2-40B4-BE49-F238E27FC236}">
                  <a16:creationId xmlns:a16="http://schemas.microsoft.com/office/drawing/2014/main" id="{30DA313B-0041-34E2-388E-36C34F6EE2F3}"/>
                </a:ext>
              </a:extLst>
            </p:cNvPr>
            <p:cNvCxnSpPr>
              <a:cxnSpLocks/>
              <a:stCxn id="202" idx="3"/>
              <a:endCxn id="224" idx="0"/>
            </p:cNvCxnSpPr>
            <p:nvPr/>
          </p:nvCxnSpPr>
          <p:spPr>
            <a:xfrm>
              <a:off x="7545405" y="2868971"/>
              <a:ext cx="321692" cy="764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4" name="Diamond 223">
              <a:extLst>
                <a:ext uri="{FF2B5EF4-FFF2-40B4-BE49-F238E27FC236}">
                  <a16:creationId xmlns:a16="http://schemas.microsoft.com/office/drawing/2014/main" id="{79CD78B5-D2EF-05C8-7B0E-8FC49D40E239}"/>
                </a:ext>
              </a:extLst>
            </p:cNvPr>
            <p:cNvSpPr>
              <a:spLocks/>
            </p:cNvSpPr>
            <p:nvPr/>
          </p:nvSpPr>
          <p:spPr>
            <a:xfrm>
              <a:off x="7362037" y="3633245"/>
              <a:ext cx="1010119" cy="503735"/>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a:solidFill>
                    <a:sysClr val="windowText" lastClr="000000"/>
                  </a:solidFill>
                </a:rPr>
                <a:t>Need</a:t>
              </a:r>
              <a:br>
                <a:rPr lang="en-US" sz="900" b="1">
                  <a:solidFill>
                    <a:sysClr val="windowText" lastClr="000000"/>
                  </a:solidFill>
                </a:rPr>
              </a:br>
              <a:r>
                <a:rPr lang="en-US" sz="900" b="1">
                  <a:solidFill>
                    <a:sysClr val="windowText" lastClr="000000"/>
                  </a:solidFill>
                </a:rPr>
                <a:t>ERYL?</a:t>
              </a:r>
            </a:p>
          </p:txBody>
        </p:sp>
        <p:cxnSp>
          <p:nvCxnSpPr>
            <p:cNvPr id="225" name="Elbow Connector 127">
              <a:extLst>
                <a:ext uri="{FF2B5EF4-FFF2-40B4-BE49-F238E27FC236}">
                  <a16:creationId xmlns:a16="http://schemas.microsoft.com/office/drawing/2014/main" id="{3C49BE19-3BE5-38C1-3072-E84D9547307D}"/>
                </a:ext>
              </a:extLst>
            </p:cNvPr>
            <p:cNvCxnSpPr>
              <a:cxnSpLocks/>
              <a:stCxn id="224" idx="2"/>
              <a:endCxn id="197" idx="3"/>
            </p:cNvCxnSpPr>
            <p:nvPr/>
          </p:nvCxnSpPr>
          <p:spPr>
            <a:xfrm rot="5400000">
              <a:off x="7390380" y="4292005"/>
              <a:ext cx="631742" cy="32169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Elbow Connector 137">
              <a:extLst>
                <a:ext uri="{FF2B5EF4-FFF2-40B4-BE49-F238E27FC236}">
                  <a16:creationId xmlns:a16="http://schemas.microsoft.com/office/drawing/2014/main" id="{8C70C3F0-7891-E01C-F58F-DC06C98113A9}"/>
                </a:ext>
              </a:extLst>
            </p:cNvPr>
            <p:cNvCxnSpPr>
              <a:stCxn id="224" idx="3"/>
              <a:endCxn id="199" idx="1"/>
            </p:cNvCxnSpPr>
            <p:nvPr/>
          </p:nvCxnSpPr>
          <p:spPr>
            <a:xfrm flipV="1">
              <a:off x="8372156" y="3085484"/>
              <a:ext cx="1503171" cy="799629"/>
            </a:xfrm>
            <a:prstGeom prst="bentConnector3">
              <a:avLst>
                <a:gd name="adj1" fmla="val 493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Elbow Connector 139">
              <a:extLst>
                <a:ext uri="{FF2B5EF4-FFF2-40B4-BE49-F238E27FC236}">
                  <a16:creationId xmlns:a16="http://schemas.microsoft.com/office/drawing/2014/main" id="{A48C105E-16BA-6DBD-C52B-369337C650A4}"/>
                </a:ext>
              </a:extLst>
            </p:cNvPr>
            <p:cNvCxnSpPr>
              <a:stCxn id="197" idx="2"/>
              <a:endCxn id="199" idx="1"/>
            </p:cNvCxnSpPr>
            <p:nvPr/>
          </p:nvCxnSpPr>
          <p:spPr>
            <a:xfrm rot="5400000" flipH="1" flipV="1">
              <a:off x="7455762" y="2622383"/>
              <a:ext cx="1956463" cy="2882665"/>
            </a:xfrm>
            <a:prstGeom prst="bentConnector4">
              <a:avLst>
                <a:gd name="adj1" fmla="val -11684"/>
                <a:gd name="adj2" fmla="val 7364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EDB2810F-2712-C0D7-B34C-6FE40E475974}"/>
                </a:ext>
              </a:extLst>
            </p:cNvPr>
            <p:cNvGrpSpPr/>
            <p:nvPr/>
          </p:nvGrpSpPr>
          <p:grpSpPr>
            <a:xfrm>
              <a:off x="8432932" y="3131183"/>
              <a:ext cx="725204" cy="661927"/>
              <a:chOff x="5035515" y="1893989"/>
              <a:chExt cx="725204" cy="661927"/>
            </a:xfrm>
          </p:grpSpPr>
          <p:sp>
            <p:nvSpPr>
              <p:cNvPr id="238" name="TextBox 237">
                <a:extLst>
                  <a:ext uri="{FF2B5EF4-FFF2-40B4-BE49-F238E27FC236}">
                    <a16:creationId xmlns:a16="http://schemas.microsoft.com/office/drawing/2014/main" id="{DE04B0F5-938C-3CD4-8FB4-A2EF6B5792B8}"/>
                  </a:ext>
                </a:extLst>
              </p:cNvPr>
              <p:cNvSpPr txBox="1"/>
              <p:nvPr/>
            </p:nvSpPr>
            <p:spPr>
              <a:xfrm>
                <a:off x="5035515" y="2340472"/>
                <a:ext cx="725204" cy="215444"/>
              </a:xfrm>
              <a:prstGeom prst="rect">
                <a:avLst/>
              </a:prstGeom>
              <a:noFill/>
            </p:spPr>
            <p:txBody>
              <a:bodyPr wrap="square" lIns="0" tIns="0" rIns="0" bIns="0" rtlCol="0">
                <a:spAutoFit/>
              </a:bodyPr>
              <a:lstStyle/>
              <a:p>
                <a:pPr algn="ctr"/>
                <a:r>
                  <a:rPr lang="en-US" sz="700" dirty="0"/>
                  <a:t>INSIGHT</a:t>
                </a:r>
                <a:br>
                  <a:rPr lang="en-US" sz="700" dirty="0"/>
                </a:br>
                <a:r>
                  <a:rPr lang="en-US" sz="700" dirty="0"/>
                  <a:t>AGENT</a:t>
                </a:r>
              </a:p>
            </p:txBody>
          </p:sp>
          <p:pic>
            <p:nvPicPr>
              <p:cNvPr id="239" name="Graphic 238" descr="Robot with solid fill">
                <a:extLst>
                  <a:ext uri="{FF2B5EF4-FFF2-40B4-BE49-F238E27FC236}">
                    <a16:creationId xmlns:a16="http://schemas.microsoft.com/office/drawing/2014/main" id="{89827959-BC84-D6A7-1198-E16D60252AED}"/>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167478" y="1893989"/>
                <a:ext cx="461278" cy="459417"/>
              </a:xfrm>
              <a:prstGeom prst="rect">
                <a:avLst/>
              </a:prstGeom>
            </p:spPr>
          </p:pic>
        </p:grpSp>
        <p:grpSp>
          <p:nvGrpSpPr>
            <p:cNvPr id="229" name="Group 228">
              <a:extLst>
                <a:ext uri="{FF2B5EF4-FFF2-40B4-BE49-F238E27FC236}">
                  <a16:creationId xmlns:a16="http://schemas.microsoft.com/office/drawing/2014/main" id="{7EF41ECC-D056-ACA3-936C-AD2CDD35E2FB}"/>
                </a:ext>
              </a:extLst>
            </p:cNvPr>
            <p:cNvGrpSpPr/>
            <p:nvPr/>
          </p:nvGrpSpPr>
          <p:grpSpPr>
            <a:xfrm>
              <a:off x="3588437" y="4108448"/>
              <a:ext cx="822804" cy="661927"/>
              <a:chOff x="4986715" y="1893989"/>
              <a:chExt cx="822804" cy="661927"/>
            </a:xfrm>
          </p:grpSpPr>
          <p:sp>
            <p:nvSpPr>
              <p:cNvPr id="236" name="TextBox 235">
                <a:extLst>
                  <a:ext uri="{FF2B5EF4-FFF2-40B4-BE49-F238E27FC236}">
                    <a16:creationId xmlns:a16="http://schemas.microsoft.com/office/drawing/2014/main" id="{33437DCB-1468-D5D3-758B-6CE36A66D0E3}"/>
                  </a:ext>
                </a:extLst>
              </p:cNvPr>
              <p:cNvSpPr txBox="1"/>
              <p:nvPr/>
            </p:nvSpPr>
            <p:spPr>
              <a:xfrm>
                <a:off x="4986715" y="2340472"/>
                <a:ext cx="822804" cy="215444"/>
              </a:xfrm>
              <a:prstGeom prst="rect">
                <a:avLst/>
              </a:prstGeom>
              <a:noFill/>
            </p:spPr>
            <p:txBody>
              <a:bodyPr wrap="square" lIns="0" tIns="0" rIns="0" bIns="0" rtlCol="0">
                <a:spAutoFit/>
              </a:bodyPr>
              <a:lstStyle/>
              <a:p>
                <a:pPr algn="ctr"/>
                <a:r>
                  <a:rPr lang="en-US" sz="700" dirty="0"/>
                  <a:t>QUE. EXTRACTION AGENT</a:t>
                </a:r>
              </a:p>
            </p:txBody>
          </p:sp>
          <p:pic>
            <p:nvPicPr>
              <p:cNvPr id="237" name="Graphic 236" descr="Robot with solid fill">
                <a:extLst>
                  <a:ext uri="{FF2B5EF4-FFF2-40B4-BE49-F238E27FC236}">
                    <a16:creationId xmlns:a16="http://schemas.microsoft.com/office/drawing/2014/main" id="{FFEF17D3-2941-6D4D-89B2-D365136B9488}"/>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167478" y="1893989"/>
                <a:ext cx="461278" cy="459417"/>
              </a:xfrm>
              <a:prstGeom prst="rect">
                <a:avLst/>
              </a:prstGeom>
            </p:spPr>
          </p:pic>
        </p:grpSp>
        <p:grpSp>
          <p:nvGrpSpPr>
            <p:cNvPr id="230" name="Group 229">
              <a:extLst>
                <a:ext uri="{FF2B5EF4-FFF2-40B4-BE49-F238E27FC236}">
                  <a16:creationId xmlns:a16="http://schemas.microsoft.com/office/drawing/2014/main" id="{71519357-170B-19A8-F27E-32A192923A1D}"/>
                </a:ext>
              </a:extLst>
            </p:cNvPr>
            <p:cNvGrpSpPr/>
            <p:nvPr/>
          </p:nvGrpSpPr>
          <p:grpSpPr>
            <a:xfrm>
              <a:off x="4696010" y="3833719"/>
              <a:ext cx="524504" cy="669932"/>
              <a:chOff x="5208972" y="1893989"/>
              <a:chExt cx="524504" cy="669932"/>
            </a:xfrm>
          </p:grpSpPr>
          <p:sp>
            <p:nvSpPr>
              <p:cNvPr id="234" name="TextBox 233">
                <a:extLst>
                  <a:ext uri="{FF2B5EF4-FFF2-40B4-BE49-F238E27FC236}">
                    <a16:creationId xmlns:a16="http://schemas.microsoft.com/office/drawing/2014/main" id="{7C5BF56D-5198-F70B-E8B9-75CFA2B6D0F9}"/>
                  </a:ext>
                </a:extLst>
              </p:cNvPr>
              <p:cNvSpPr txBox="1"/>
              <p:nvPr/>
            </p:nvSpPr>
            <p:spPr>
              <a:xfrm>
                <a:off x="5208972" y="2348477"/>
                <a:ext cx="524504" cy="215444"/>
              </a:xfrm>
              <a:prstGeom prst="rect">
                <a:avLst/>
              </a:prstGeom>
              <a:noFill/>
            </p:spPr>
            <p:txBody>
              <a:bodyPr wrap="square" lIns="0" tIns="0" rIns="0" bIns="0" rtlCol="0">
                <a:spAutoFit/>
              </a:bodyPr>
              <a:lstStyle/>
              <a:p>
                <a:pPr algn="ctr"/>
                <a:r>
                  <a:rPr lang="en-US" sz="700" dirty="0"/>
                  <a:t>INTELLITAG AGENT</a:t>
                </a:r>
              </a:p>
            </p:txBody>
          </p:sp>
          <p:pic>
            <p:nvPicPr>
              <p:cNvPr id="235" name="Graphic 234" descr="Robot with solid fill">
                <a:extLst>
                  <a:ext uri="{FF2B5EF4-FFF2-40B4-BE49-F238E27FC236}">
                    <a16:creationId xmlns:a16="http://schemas.microsoft.com/office/drawing/2014/main" id="{FBDE5073-AF9A-9059-D225-CC3FC75A3971}"/>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5240585" y="1893989"/>
                <a:ext cx="461278" cy="459417"/>
              </a:xfrm>
              <a:prstGeom prst="rect">
                <a:avLst/>
              </a:prstGeom>
            </p:spPr>
          </p:pic>
        </p:grpSp>
        <p:cxnSp>
          <p:nvCxnSpPr>
            <p:cNvPr id="231" name="Connector: Curved 230">
              <a:extLst>
                <a:ext uri="{FF2B5EF4-FFF2-40B4-BE49-F238E27FC236}">
                  <a16:creationId xmlns:a16="http://schemas.microsoft.com/office/drawing/2014/main" id="{336C61D5-E1B2-929E-AEB9-57839D02F40E}"/>
                </a:ext>
              </a:extLst>
            </p:cNvPr>
            <p:cNvCxnSpPr>
              <a:cxnSpLocks/>
              <a:stCxn id="205" idx="0"/>
              <a:endCxn id="236" idx="2"/>
            </p:cNvCxnSpPr>
            <p:nvPr/>
          </p:nvCxnSpPr>
          <p:spPr>
            <a:xfrm rot="16200000" flipV="1">
              <a:off x="4113542" y="4656672"/>
              <a:ext cx="214684" cy="442089"/>
            </a:xfrm>
            <a:prstGeom prst="curved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Curved 231">
              <a:extLst>
                <a:ext uri="{FF2B5EF4-FFF2-40B4-BE49-F238E27FC236}">
                  <a16:creationId xmlns:a16="http://schemas.microsoft.com/office/drawing/2014/main" id="{BFC27084-6118-D780-F757-6A473E976438}"/>
                </a:ext>
              </a:extLst>
            </p:cNvPr>
            <p:cNvCxnSpPr>
              <a:cxnSpLocks/>
              <a:stCxn id="235" idx="0"/>
              <a:endCxn id="196" idx="2"/>
            </p:cNvCxnSpPr>
            <p:nvPr/>
          </p:nvCxnSpPr>
          <p:spPr>
            <a:xfrm rot="16200000" flipV="1">
              <a:off x="4572867" y="3448324"/>
              <a:ext cx="254456" cy="51633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Curved 232">
              <a:extLst>
                <a:ext uri="{FF2B5EF4-FFF2-40B4-BE49-F238E27FC236}">
                  <a16:creationId xmlns:a16="http://schemas.microsoft.com/office/drawing/2014/main" id="{42450113-8B1B-8A51-06BD-EECD1275DEF2}"/>
                </a:ext>
              </a:extLst>
            </p:cNvPr>
            <p:cNvCxnSpPr>
              <a:cxnSpLocks/>
              <a:stCxn id="237" idx="3"/>
              <a:endCxn id="235" idx="1"/>
            </p:cNvCxnSpPr>
            <p:nvPr/>
          </p:nvCxnSpPr>
          <p:spPr>
            <a:xfrm flipV="1">
              <a:off x="4230478" y="4063428"/>
              <a:ext cx="497145" cy="274729"/>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itle">
            <a:extLst>
              <a:ext uri="{FF2B5EF4-FFF2-40B4-BE49-F238E27FC236}">
                <a16:creationId xmlns:a16="http://schemas.microsoft.com/office/drawing/2014/main" id="{769B2BF8-2072-0753-34A3-6A3C815136AD}"/>
              </a:ext>
            </a:extLst>
          </p:cNvPr>
          <p:cNvSpPr>
            <a:spLocks noGrp="1"/>
          </p:cNvSpPr>
          <p:nvPr>
            <p:ph type="ctrTitle"/>
          </p:nvPr>
        </p:nvSpPr>
        <p:spPr/>
        <p:txBody>
          <a:bodyPr/>
          <a:lstStyle/>
          <a:p>
            <a:r>
              <a:rPr lang="en-US"/>
              <a:t>Workflow Illustration</a:t>
            </a:r>
          </a:p>
        </p:txBody>
      </p:sp>
      <p:sp>
        <p:nvSpPr>
          <p:cNvPr id="2" name="Background Transparent">
            <a:hlinkClick r:id="rId25" action="ppaction://hlinksldjump"/>
            <a:extLst>
              <a:ext uri="{FF2B5EF4-FFF2-40B4-BE49-F238E27FC236}">
                <a16:creationId xmlns:a16="http://schemas.microsoft.com/office/drawing/2014/main" id="{F28923CC-EC43-C0E4-6536-DD970C148B85}"/>
              </a:ext>
            </a:extLst>
          </p:cNvPr>
          <p:cNvSpPr/>
          <p:nvPr/>
        </p:nvSpPr>
        <p:spPr>
          <a:xfrm>
            <a:off x="0" y="0"/>
            <a:ext cx="12193588" cy="6858000"/>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ckground Centre">
            <a:extLst>
              <a:ext uri="{FF2B5EF4-FFF2-40B4-BE49-F238E27FC236}">
                <a16:creationId xmlns:a16="http://schemas.microsoft.com/office/drawing/2014/main" id="{190321D6-526E-41C9-7092-5D329D619399}"/>
              </a:ext>
            </a:extLst>
          </p:cNvPr>
          <p:cNvSpPr/>
          <p:nvPr/>
        </p:nvSpPr>
        <p:spPr>
          <a:xfrm>
            <a:off x="3364589" y="1156292"/>
            <a:ext cx="5464411" cy="4545416"/>
          </a:xfrm>
          <a:prstGeom prst="roundRect">
            <a:avLst>
              <a:gd name="adj" fmla="val 4156"/>
            </a:avLst>
          </a:prstGeom>
          <a:solidFill>
            <a:schemeClr val="bg1"/>
          </a:solidFill>
          <a:ln w="6350">
            <a:solidFill>
              <a:schemeClr val="tx2">
                <a:lumMod val="60000"/>
                <a:lumOff val="40000"/>
              </a:schemeClr>
            </a:solidFill>
            <a:prstDash val="dash"/>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7" name="Agent Router">
            <a:extLst>
              <a:ext uri="{FF2B5EF4-FFF2-40B4-BE49-F238E27FC236}">
                <a16:creationId xmlns:a16="http://schemas.microsoft.com/office/drawing/2014/main" id="{928DF537-24C0-220A-78FB-BE4F5E904532}"/>
              </a:ext>
            </a:extLst>
          </p:cNvPr>
          <p:cNvGrpSpPr/>
          <p:nvPr/>
        </p:nvGrpSpPr>
        <p:grpSpPr>
          <a:xfrm>
            <a:off x="5642343" y="1372920"/>
            <a:ext cx="908903" cy="661928"/>
            <a:chOff x="5021087" y="1893989"/>
            <a:chExt cx="908903" cy="661928"/>
          </a:xfrm>
        </p:grpSpPr>
        <p:sp>
          <p:nvSpPr>
            <p:cNvPr id="288" name="TextBox 287">
              <a:extLst>
                <a:ext uri="{FF2B5EF4-FFF2-40B4-BE49-F238E27FC236}">
                  <a16:creationId xmlns:a16="http://schemas.microsoft.com/office/drawing/2014/main" id="{D4145DB7-A739-E3E4-2C20-B456F02A3505}"/>
                </a:ext>
              </a:extLst>
            </p:cNvPr>
            <p:cNvSpPr txBox="1"/>
            <p:nvPr/>
          </p:nvSpPr>
          <p:spPr>
            <a:xfrm>
              <a:off x="5021087" y="2340473"/>
              <a:ext cx="908903" cy="215444"/>
            </a:xfrm>
            <a:prstGeom prst="rect">
              <a:avLst/>
            </a:prstGeom>
            <a:noFill/>
          </p:spPr>
          <p:txBody>
            <a:bodyPr wrap="none" lIns="0" tIns="0" rIns="0" bIns="0" rtlCol="0">
              <a:spAutoFit/>
            </a:bodyPr>
            <a:lstStyle/>
            <a:p>
              <a:pPr algn="ctr"/>
              <a:r>
                <a:rPr lang="en-US" sz="700" dirty="0"/>
                <a:t>QUESTION </a:t>
              </a:r>
              <a:br>
                <a:rPr lang="en-US" sz="700" dirty="0"/>
              </a:br>
              <a:r>
                <a:rPr lang="en-US" sz="700" dirty="0"/>
                <a:t>EXTRACTION AGENT</a:t>
              </a:r>
            </a:p>
          </p:txBody>
        </p:sp>
        <p:pic>
          <p:nvPicPr>
            <p:cNvPr id="289" name="Graphic 288" descr="Robot with solid fill">
              <a:extLst>
                <a:ext uri="{FF2B5EF4-FFF2-40B4-BE49-F238E27FC236}">
                  <a16:creationId xmlns:a16="http://schemas.microsoft.com/office/drawing/2014/main" id="{D56D2A0A-595D-0920-AE6C-47F875B2B776}"/>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244899" y="1893989"/>
              <a:ext cx="461278" cy="459417"/>
            </a:xfrm>
            <a:prstGeom prst="rect">
              <a:avLst/>
            </a:prstGeom>
          </p:spPr>
        </p:pic>
      </p:grpSp>
      <p:sp>
        <p:nvSpPr>
          <p:cNvPr id="290" name="Close Router">
            <a:hlinkClick r:id="rId26" action="ppaction://hlinksldjump"/>
            <a:extLst>
              <a:ext uri="{FF2B5EF4-FFF2-40B4-BE49-F238E27FC236}">
                <a16:creationId xmlns:a16="http://schemas.microsoft.com/office/drawing/2014/main" id="{F6D8D80B-2D64-BE6C-8125-0BD001D23F45}"/>
              </a:ext>
            </a:extLst>
          </p:cNvPr>
          <p:cNvSpPr/>
          <p:nvPr/>
        </p:nvSpPr>
        <p:spPr>
          <a:xfrm>
            <a:off x="8372156" y="1164689"/>
            <a:ext cx="439838" cy="520861"/>
          </a:xfrm>
          <a:prstGeom prst="mathMultiply">
            <a:avLst>
              <a:gd name="adj1" fmla="val 20888"/>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TextBox 290">
            <a:extLst>
              <a:ext uri="{FF2B5EF4-FFF2-40B4-BE49-F238E27FC236}">
                <a16:creationId xmlns:a16="http://schemas.microsoft.com/office/drawing/2014/main" id="{E99B65FA-5786-4A87-76F6-AA4028AD3AF7}"/>
              </a:ext>
            </a:extLst>
          </p:cNvPr>
          <p:cNvSpPr txBox="1"/>
          <p:nvPr/>
        </p:nvSpPr>
        <p:spPr>
          <a:xfrm>
            <a:off x="8136048" y="1666606"/>
            <a:ext cx="811441" cy="400110"/>
          </a:xfrm>
          <a:prstGeom prst="rect">
            <a:avLst/>
          </a:prstGeom>
          <a:noFill/>
        </p:spPr>
        <p:txBody>
          <a:bodyPr wrap="none" rtlCol="0">
            <a:spAutoFit/>
          </a:bodyPr>
          <a:lstStyle/>
          <a:p>
            <a:r>
              <a:rPr lang="en-US" sz="1000" dirty="0"/>
              <a:t>Click Here </a:t>
            </a:r>
          </a:p>
          <a:p>
            <a:pPr algn="ctr"/>
            <a:r>
              <a:rPr lang="en-US" sz="1000" dirty="0"/>
              <a:t>to Close</a:t>
            </a:r>
          </a:p>
        </p:txBody>
      </p:sp>
      <p:sp>
        <p:nvSpPr>
          <p:cNvPr id="292" name="Email Text">
            <a:extLst>
              <a:ext uri="{FF2B5EF4-FFF2-40B4-BE49-F238E27FC236}">
                <a16:creationId xmlns:a16="http://schemas.microsoft.com/office/drawing/2014/main" id="{6F3CC0A0-B4DC-5D2E-01A4-B8AC5C6D621A}"/>
              </a:ext>
            </a:extLst>
          </p:cNvPr>
          <p:cNvSpPr>
            <a:spLocks noChangeArrowheads="1"/>
          </p:cNvSpPr>
          <p:nvPr/>
        </p:nvSpPr>
        <p:spPr bwMode="auto">
          <a:xfrm>
            <a:off x="3458499" y="2174205"/>
            <a:ext cx="5276591" cy="2385268"/>
          </a:xfrm>
          <a:prstGeom prst="rect">
            <a:avLst/>
          </a:prstGeom>
          <a:solidFill>
            <a:schemeClr val="bg1"/>
          </a:solidFill>
          <a:ln w="9525">
            <a:solidFill>
              <a:schemeClr val="accent5">
                <a:lumMod val="60000"/>
                <a:lumOff val="40000"/>
              </a:schemeClr>
            </a:solidFill>
            <a:prstDash val="dash"/>
          </a:ln>
          <a:effectLst/>
        </p:spPr>
        <p:txBody>
          <a:bodyPr vert="horz" wrap="square" lIns="137160" tIns="45720" rIns="137160" bIns="4572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spcBef>
                <a:spcPts val="600"/>
              </a:spcBef>
              <a:spcAft>
                <a:spcPts val="600"/>
              </a:spcAft>
              <a:buClrTx/>
            </a:pPr>
            <a:r>
              <a:rPr lang="en-US" altLang="en-US" sz="900" dirty="0">
                <a:solidFill>
                  <a:srgbClr val="212121"/>
                </a:solidFill>
                <a:latin typeface="+mn-lt"/>
              </a:rPr>
              <a:t>Subject: Issue with Damaged Product in My Order</a:t>
            </a:r>
          </a:p>
          <a:p>
            <a:pPr lvl="0">
              <a:spcBef>
                <a:spcPts val="600"/>
              </a:spcBef>
              <a:spcAft>
                <a:spcPts val="600"/>
              </a:spcAft>
              <a:buClrTx/>
            </a:pPr>
            <a:r>
              <a:rPr lang="en-US" altLang="en-US" sz="900" dirty="0">
                <a:solidFill>
                  <a:srgbClr val="212121"/>
                </a:solidFill>
                <a:latin typeface="+mn-lt"/>
              </a:rPr>
              <a:t>Hi Team,</a:t>
            </a:r>
          </a:p>
          <a:p>
            <a:pPr lvl="0">
              <a:spcBef>
                <a:spcPts val="600"/>
              </a:spcBef>
              <a:spcAft>
                <a:spcPts val="600"/>
              </a:spcAft>
              <a:buClrTx/>
            </a:pPr>
            <a:r>
              <a:rPr lang="en-US" altLang="en-US" sz="900" dirty="0">
                <a:solidFill>
                  <a:srgbClr val="212121"/>
                </a:solidFill>
                <a:latin typeface="+mn-lt"/>
              </a:rPr>
              <a:t>I recently received my order, and unfortunately, one of the items arrived damaged. I was really looking forward to using it, but it’s not in a usable condition. I have attached an image for reference.</a:t>
            </a:r>
          </a:p>
          <a:p>
            <a:pPr lvl="0">
              <a:spcBef>
                <a:spcPts val="600"/>
              </a:spcBef>
              <a:spcAft>
                <a:spcPts val="600"/>
              </a:spcAft>
              <a:buClrTx/>
            </a:pPr>
            <a:r>
              <a:rPr lang="en-US" altLang="en-US" sz="900" i="1" dirty="0">
                <a:solidFill>
                  <a:srgbClr val="212121"/>
                </a:solidFill>
                <a:latin typeface="+mn-lt"/>
              </a:rPr>
              <a:t>In my latest delivered order, I received damage product. I have attached the image for reference. What is the return procedure for it? Can you tell me how much refund I’m eligible? </a:t>
            </a:r>
          </a:p>
          <a:p>
            <a:pPr lvl="0">
              <a:spcBef>
                <a:spcPts val="600"/>
              </a:spcBef>
              <a:spcAft>
                <a:spcPts val="600"/>
              </a:spcAft>
              <a:buClrTx/>
            </a:pPr>
            <a:r>
              <a:rPr lang="en-US" altLang="en-US" sz="900" dirty="0">
                <a:solidFill>
                  <a:srgbClr val="212121"/>
                </a:solidFill>
                <a:latin typeface="+mn-lt"/>
              </a:rPr>
              <a:t>Please let me know the next steps. Should I return the product, or will I receive a refund directly? Looking forward to your response.</a:t>
            </a:r>
          </a:p>
          <a:p>
            <a:pPr lvl="0">
              <a:spcBef>
                <a:spcPts val="600"/>
              </a:spcBef>
              <a:spcAft>
                <a:spcPts val="0"/>
              </a:spcAft>
              <a:buClrTx/>
            </a:pPr>
            <a:r>
              <a:rPr lang="en-US" altLang="en-US" sz="900" dirty="0">
                <a:solidFill>
                  <a:srgbClr val="212121"/>
                </a:solidFill>
                <a:latin typeface="+mn-lt"/>
              </a:rPr>
              <a:t>Best,</a:t>
            </a:r>
          </a:p>
          <a:p>
            <a:pPr lvl="0">
              <a:spcBef>
                <a:spcPts val="0"/>
              </a:spcBef>
              <a:spcAft>
                <a:spcPts val="0"/>
              </a:spcAft>
              <a:buClrTx/>
            </a:pPr>
            <a:r>
              <a:rPr lang="en-US" altLang="en-US" sz="900" dirty="0">
                <a:solidFill>
                  <a:srgbClr val="212121"/>
                </a:solidFill>
                <a:latin typeface="+mn-lt"/>
              </a:rPr>
              <a:t>Nikhil</a:t>
            </a:r>
          </a:p>
        </p:txBody>
      </p:sp>
      <p:sp>
        <p:nvSpPr>
          <p:cNvPr id="293" name="Email Text">
            <a:extLst>
              <a:ext uri="{FF2B5EF4-FFF2-40B4-BE49-F238E27FC236}">
                <a16:creationId xmlns:a16="http://schemas.microsoft.com/office/drawing/2014/main" id="{DD0B093E-A755-FA27-FB3B-425BC7CAF180}"/>
              </a:ext>
            </a:extLst>
          </p:cNvPr>
          <p:cNvSpPr>
            <a:spLocks noChangeArrowheads="1"/>
          </p:cNvSpPr>
          <p:nvPr/>
        </p:nvSpPr>
        <p:spPr bwMode="auto">
          <a:xfrm>
            <a:off x="3458499" y="5111687"/>
            <a:ext cx="5276591" cy="408623"/>
          </a:xfrm>
          <a:prstGeom prst="roundRect">
            <a:avLst/>
          </a:prstGeom>
          <a:solidFill>
            <a:schemeClr val="accent5">
              <a:lumMod val="75000"/>
            </a:schemeClr>
          </a:solidFill>
          <a:ln w="9525">
            <a:noFill/>
            <a:prstDash val="dash"/>
          </a:ln>
          <a:effectLst/>
        </p:spPr>
        <p:txBody>
          <a:bodyPr vert="horz" wrap="square" lIns="137160" tIns="45720" rIns="137160" bIns="4572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spcBef>
                <a:spcPts val="600"/>
              </a:spcBef>
              <a:spcAft>
                <a:spcPts val="600"/>
              </a:spcAft>
              <a:buClrTx/>
            </a:pPr>
            <a:r>
              <a:rPr lang="en-US" altLang="en-US" sz="900" i="1" dirty="0">
                <a:solidFill>
                  <a:schemeClr val="bg1"/>
                </a:solidFill>
                <a:latin typeface="+mn-lt"/>
              </a:rPr>
              <a:t>In my latest delivered order, I received damage product. I have attached the image for reference. What is the return procedure for it? Can you tell me how much refund I’m eligible? </a:t>
            </a:r>
          </a:p>
        </p:txBody>
      </p:sp>
      <p:grpSp>
        <p:nvGrpSpPr>
          <p:cNvPr id="301" name="Group 300">
            <a:extLst>
              <a:ext uri="{FF2B5EF4-FFF2-40B4-BE49-F238E27FC236}">
                <a16:creationId xmlns:a16="http://schemas.microsoft.com/office/drawing/2014/main" id="{00106B47-2452-7E74-F927-03BA08428F5B}"/>
              </a:ext>
            </a:extLst>
          </p:cNvPr>
          <p:cNvGrpSpPr/>
          <p:nvPr/>
        </p:nvGrpSpPr>
        <p:grpSpPr>
          <a:xfrm>
            <a:off x="4259263" y="4653231"/>
            <a:ext cx="3675062" cy="364699"/>
            <a:chOff x="4259263" y="4585139"/>
            <a:chExt cx="3675062" cy="364699"/>
          </a:xfrm>
        </p:grpSpPr>
        <p:sp>
          <p:nvSpPr>
            <p:cNvPr id="299" name="Trapezoid 298">
              <a:extLst>
                <a:ext uri="{FF2B5EF4-FFF2-40B4-BE49-F238E27FC236}">
                  <a16:creationId xmlns:a16="http://schemas.microsoft.com/office/drawing/2014/main" id="{B862989F-C4B2-5A84-BE81-F69B5A79542E}"/>
                </a:ext>
              </a:extLst>
            </p:cNvPr>
            <p:cNvSpPr/>
            <p:nvPr/>
          </p:nvSpPr>
          <p:spPr>
            <a:xfrm flipV="1">
              <a:off x="4259263" y="4585139"/>
              <a:ext cx="3675062" cy="364699"/>
            </a:xfrm>
            <a:prstGeom prst="trapezoid">
              <a:avLst>
                <a:gd name="adj" fmla="val 114511"/>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TextBox 299">
              <a:extLst>
                <a:ext uri="{FF2B5EF4-FFF2-40B4-BE49-F238E27FC236}">
                  <a16:creationId xmlns:a16="http://schemas.microsoft.com/office/drawing/2014/main" id="{C5A09A54-2BB2-0F2F-5D5C-92A3D84094FC}"/>
                </a:ext>
              </a:extLst>
            </p:cNvPr>
            <p:cNvSpPr txBox="1"/>
            <p:nvPr/>
          </p:nvSpPr>
          <p:spPr>
            <a:xfrm>
              <a:off x="5292088" y="4675155"/>
              <a:ext cx="1609415" cy="215444"/>
            </a:xfrm>
            <a:prstGeom prst="rect">
              <a:avLst/>
            </a:prstGeom>
            <a:noFill/>
          </p:spPr>
          <p:txBody>
            <a:bodyPr wrap="none" lIns="88900" tIns="38100" rIns="88900" bIns="38100" rtlCol="0">
              <a:spAutoFit/>
            </a:bodyPr>
            <a:lstStyle/>
            <a:p>
              <a:pPr algn="ctr"/>
              <a:r>
                <a:rPr lang="en-US" sz="900" b="1" dirty="0">
                  <a:solidFill>
                    <a:schemeClr val="accent5">
                      <a:lumMod val="75000"/>
                    </a:schemeClr>
                  </a:solidFill>
                </a:rPr>
                <a:t>Context Compliance Filter</a:t>
              </a:r>
            </a:p>
          </p:txBody>
        </p:sp>
      </p:grpSp>
    </p:spTree>
    <p:extLst>
      <p:ext uri="{BB962C8B-B14F-4D97-AF65-F5344CB8AC3E}">
        <p14:creationId xmlns:p14="http://schemas.microsoft.com/office/powerpoint/2010/main" val="2934204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87"/>
                                        </p:tgtEl>
                                        <p:attrNameLst>
                                          <p:attrName>style.visibility</p:attrName>
                                        </p:attrNameLst>
                                      </p:cBhvr>
                                      <p:to>
                                        <p:strVal val="visible"/>
                                      </p:to>
                                    </p:set>
                                    <p:anim calcmode="lin" valueType="num">
                                      <p:cBhvr>
                                        <p:cTn id="18" dur="500" fill="hold"/>
                                        <p:tgtEl>
                                          <p:spTgt spid="287"/>
                                        </p:tgtEl>
                                        <p:attrNameLst>
                                          <p:attrName>ppt_w</p:attrName>
                                        </p:attrNameLst>
                                      </p:cBhvr>
                                      <p:tavLst>
                                        <p:tav tm="0">
                                          <p:val>
                                            <p:fltVal val="0"/>
                                          </p:val>
                                        </p:tav>
                                        <p:tav tm="100000">
                                          <p:val>
                                            <p:strVal val="#ppt_w"/>
                                          </p:val>
                                        </p:tav>
                                      </p:tavLst>
                                    </p:anim>
                                    <p:anim calcmode="lin" valueType="num">
                                      <p:cBhvr>
                                        <p:cTn id="19" dur="500" fill="hold"/>
                                        <p:tgtEl>
                                          <p:spTgt spid="287"/>
                                        </p:tgtEl>
                                        <p:attrNameLst>
                                          <p:attrName>ppt_h</p:attrName>
                                        </p:attrNameLst>
                                      </p:cBhvr>
                                      <p:tavLst>
                                        <p:tav tm="0">
                                          <p:val>
                                            <p:fltVal val="0"/>
                                          </p:val>
                                        </p:tav>
                                        <p:tav tm="100000">
                                          <p:val>
                                            <p:strVal val="#ppt_h"/>
                                          </p:val>
                                        </p:tav>
                                      </p:tavLst>
                                    </p:anim>
                                    <p:animEffect transition="in" filter="fade">
                                      <p:cBhvr>
                                        <p:cTn id="20" dur="500"/>
                                        <p:tgtEl>
                                          <p:spTgt spid="28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90"/>
                                        </p:tgtEl>
                                        <p:attrNameLst>
                                          <p:attrName>style.visibility</p:attrName>
                                        </p:attrNameLst>
                                      </p:cBhvr>
                                      <p:to>
                                        <p:strVal val="visible"/>
                                      </p:to>
                                    </p:set>
                                    <p:anim calcmode="lin" valueType="num">
                                      <p:cBhvr>
                                        <p:cTn id="23" dur="500" fill="hold"/>
                                        <p:tgtEl>
                                          <p:spTgt spid="290"/>
                                        </p:tgtEl>
                                        <p:attrNameLst>
                                          <p:attrName>ppt_w</p:attrName>
                                        </p:attrNameLst>
                                      </p:cBhvr>
                                      <p:tavLst>
                                        <p:tav tm="0">
                                          <p:val>
                                            <p:fltVal val="0"/>
                                          </p:val>
                                        </p:tav>
                                        <p:tav tm="100000">
                                          <p:val>
                                            <p:strVal val="#ppt_w"/>
                                          </p:val>
                                        </p:tav>
                                      </p:tavLst>
                                    </p:anim>
                                    <p:anim calcmode="lin" valueType="num">
                                      <p:cBhvr>
                                        <p:cTn id="24" dur="500" fill="hold"/>
                                        <p:tgtEl>
                                          <p:spTgt spid="290"/>
                                        </p:tgtEl>
                                        <p:attrNameLst>
                                          <p:attrName>ppt_h</p:attrName>
                                        </p:attrNameLst>
                                      </p:cBhvr>
                                      <p:tavLst>
                                        <p:tav tm="0">
                                          <p:val>
                                            <p:fltVal val="0"/>
                                          </p:val>
                                        </p:tav>
                                        <p:tav tm="100000">
                                          <p:val>
                                            <p:strVal val="#ppt_h"/>
                                          </p:val>
                                        </p:tav>
                                      </p:tavLst>
                                    </p:anim>
                                    <p:animEffect transition="in" filter="fade">
                                      <p:cBhvr>
                                        <p:cTn id="25" dur="500"/>
                                        <p:tgtEl>
                                          <p:spTgt spid="290"/>
                                        </p:tgtEl>
                                      </p:cBhvr>
                                    </p:animEffec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nodeType="clickEffect">
                                  <p:stCondLst>
                                    <p:cond delay="0"/>
                                  </p:stCondLst>
                                  <p:childTnLst>
                                    <p:animRot by="120000">
                                      <p:cBhvr>
                                        <p:cTn id="29" dur="100" fill="hold">
                                          <p:stCondLst>
                                            <p:cond delay="0"/>
                                          </p:stCondLst>
                                        </p:cTn>
                                        <p:tgtEl>
                                          <p:spTgt spid="287"/>
                                        </p:tgtEl>
                                        <p:attrNameLst>
                                          <p:attrName>r</p:attrName>
                                        </p:attrNameLst>
                                      </p:cBhvr>
                                    </p:animRot>
                                    <p:animRot by="-240000">
                                      <p:cBhvr>
                                        <p:cTn id="30" dur="200" fill="hold">
                                          <p:stCondLst>
                                            <p:cond delay="200"/>
                                          </p:stCondLst>
                                        </p:cTn>
                                        <p:tgtEl>
                                          <p:spTgt spid="287"/>
                                        </p:tgtEl>
                                        <p:attrNameLst>
                                          <p:attrName>r</p:attrName>
                                        </p:attrNameLst>
                                      </p:cBhvr>
                                    </p:animRot>
                                    <p:animRot by="240000">
                                      <p:cBhvr>
                                        <p:cTn id="31" dur="200" fill="hold">
                                          <p:stCondLst>
                                            <p:cond delay="400"/>
                                          </p:stCondLst>
                                        </p:cTn>
                                        <p:tgtEl>
                                          <p:spTgt spid="287"/>
                                        </p:tgtEl>
                                        <p:attrNameLst>
                                          <p:attrName>r</p:attrName>
                                        </p:attrNameLst>
                                      </p:cBhvr>
                                    </p:animRot>
                                    <p:animRot by="-240000">
                                      <p:cBhvr>
                                        <p:cTn id="32" dur="200" fill="hold">
                                          <p:stCondLst>
                                            <p:cond delay="600"/>
                                          </p:stCondLst>
                                        </p:cTn>
                                        <p:tgtEl>
                                          <p:spTgt spid="287"/>
                                        </p:tgtEl>
                                        <p:attrNameLst>
                                          <p:attrName>r</p:attrName>
                                        </p:attrNameLst>
                                      </p:cBhvr>
                                    </p:animRot>
                                    <p:animRot by="120000">
                                      <p:cBhvr>
                                        <p:cTn id="33" dur="200" fill="hold">
                                          <p:stCondLst>
                                            <p:cond delay="800"/>
                                          </p:stCondLst>
                                        </p:cTn>
                                        <p:tgtEl>
                                          <p:spTgt spid="287"/>
                                        </p:tgtEl>
                                        <p:attrNameLst>
                                          <p:attrName>r</p:attrName>
                                        </p:attrNameLst>
                                      </p:cBhvr>
                                    </p:animRot>
                                  </p:childTnLst>
                                </p:cTn>
                              </p:par>
                            </p:childTnLst>
                          </p:cTn>
                        </p:par>
                        <p:par>
                          <p:cTn id="34" fill="hold">
                            <p:stCondLst>
                              <p:cond delay="1000"/>
                            </p:stCondLst>
                            <p:childTnLst>
                              <p:par>
                                <p:cTn id="35" presetID="3" presetClass="entr" presetSubtype="10" fill="hold" grpId="0" nodeType="afterEffect">
                                  <p:stCondLst>
                                    <p:cond delay="0"/>
                                  </p:stCondLst>
                                  <p:childTnLst>
                                    <p:set>
                                      <p:cBhvr>
                                        <p:cTn id="36" dur="1" fill="hold">
                                          <p:stCondLst>
                                            <p:cond delay="0"/>
                                          </p:stCondLst>
                                        </p:cTn>
                                        <p:tgtEl>
                                          <p:spTgt spid="292"/>
                                        </p:tgtEl>
                                        <p:attrNameLst>
                                          <p:attrName>style.visibility</p:attrName>
                                        </p:attrNameLst>
                                      </p:cBhvr>
                                      <p:to>
                                        <p:strVal val="visible"/>
                                      </p:to>
                                    </p:set>
                                    <p:animEffect transition="in" filter="blinds(horizontal)">
                                      <p:cBhvr>
                                        <p:cTn id="37" dur="500"/>
                                        <p:tgtEl>
                                          <p:spTgt spid="29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01"/>
                                        </p:tgtEl>
                                        <p:attrNameLst>
                                          <p:attrName>style.visibility</p:attrName>
                                        </p:attrNameLst>
                                      </p:cBhvr>
                                      <p:to>
                                        <p:strVal val="visible"/>
                                      </p:to>
                                    </p:set>
                                    <p:animEffect transition="in" filter="wipe(up)">
                                      <p:cBhvr>
                                        <p:cTn id="42" dur="500"/>
                                        <p:tgtEl>
                                          <p:spTgt spid="301"/>
                                        </p:tgtEl>
                                      </p:cBhvr>
                                    </p:animEffec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blinds(horizontal)">
                                      <p:cBhvr>
                                        <p:cTn id="46" dur="500"/>
                                        <p:tgtEl>
                                          <p:spTgt spid="29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91"/>
                                        </p:tgtEl>
                                        <p:attrNameLst>
                                          <p:attrName>style.visibility</p:attrName>
                                        </p:attrNameLst>
                                      </p:cBhvr>
                                      <p:to>
                                        <p:strVal val="visible"/>
                                      </p:to>
                                    </p:set>
                                    <p:animEffect transition="in" filter="fade">
                                      <p:cBhvr>
                                        <p:cTn id="51" dur="500"/>
                                        <p:tgtEl>
                                          <p:spTgt spid="291"/>
                                        </p:tgtEl>
                                      </p:cBhvr>
                                    </p:animEffect>
                                  </p:childTnLst>
                                </p:cTn>
                              </p:par>
                            </p:childTnLst>
                          </p:cTn>
                        </p:par>
                        <p:par>
                          <p:cTn id="52" fill="hold">
                            <p:stCondLst>
                              <p:cond delay="500"/>
                            </p:stCondLst>
                            <p:childTnLst>
                              <p:par>
                                <p:cTn id="53" presetID="26" presetClass="emph" presetSubtype="0" fill="hold" grpId="1" nodeType="afterEffect">
                                  <p:stCondLst>
                                    <p:cond delay="0"/>
                                  </p:stCondLst>
                                  <p:childTnLst>
                                    <p:animEffect transition="out" filter="fade">
                                      <p:cBhvr>
                                        <p:cTn id="54" dur="500" tmFilter="0, 0; .2, .5; .8, .5; 1, 0"/>
                                        <p:tgtEl>
                                          <p:spTgt spid="290"/>
                                        </p:tgtEl>
                                      </p:cBhvr>
                                    </p:animEffect>
                                    <p:animScale>
                                      <p:cBhvr>
                                        <p:cTn id="55" dur="250" autoRev="1" fill="hold"/>
                                        <p:tgtEl>
                                          <p:spTgt spid="29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90" grpId="0" animBg="1"/>
      <p:bldP spid="290" grpId="1" animBg="1"/>
      <p:bldP spid="291" grpId="0"/>
      <p:bldP spid="292" grpId="0" animBg="1"/>
      <p:bldP spid="29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3FC9D7-4D91-24E0-230F-0CB48EB20A9E}"/>
            </a:ext>
          </a:extLst>
        </p:cNvPr>
        <p:cNvGrpSpPr/>
        <p:nvPr/>
      </p:nvGrpSpPr>
      <p:grpSpPr>
        <a:xfrm>
          <a:off x="0" y="0"/>
          <a:ext cx="0" cy="0"/>
          <a:chOff x="0" y="0"/>
          <a:chExt cx="0" cy="0"/>
        </a:xfrm>
      </p:grpSpPr>
      <p:grpSp>
        <p:nvGrpSpPr>
          <p:cNvPr id="189" name="Group 188">
            <a:extLst>
              <a:ext uri="{FF2B5EF4-FFF2-40B4-BE49-F238E27FC236}">
                <a16:creationId xmlns:a16="http://schemas.microsoft.com/office/drawing/2014/main" id="{CE90DFD0-08FA-90F1-5EC4-9D08B549EE87}"/>
              </a:ext>
            </a:extLst>
          </p:cNvPr>
          <p:cNvGrpSpPr/>
          <p:nvPr/>
        </p:nvGrpSpPr>
        <p:grpSpPr>
          <a:xfrm>
            <a:off x="109841" y="836024"/>
            <a:ext cx="11548988" cy="5673007"/>
            <a:chOff x="109841" y="836024"/>
            <a:chExt cx="11548988" cy="5673007"/>
          </a:xfrm>
        </p:grpSpPr>
        <p:grpSp>
          <p:nvGrpSpPr>
            <p:cNvPr id="190" name="Group 189">
              <a:extLst>
                <a:ext uri="{FF2B5EF4-FFF2-40B4-BE49-F238E27FC236}">
                  <a16:creationId xmlns:a16="http://schemas.microsoft.com/office/drawing/2014/main" id="{6A99C1FD-893F-C5E0-5D06-D22123313F53}"/>
                </a:ext>
              </a:extLst>
            </p:cNvPr>
            <p:cNvGrpSpPr>
              <a:grpSpLocks/>
            </p:cNvGrpSpPr>
            <p:nvPr/>
          </p:nvGrpSpPr>
          <p:grpSpPr>
            <a:xfrm>
              <a:off x="526473" y="836024"/>
              <a:ext cx="9902856" cy="762333"/>
              <a:chOff x="1059507" y="937728"/>
              <a:chExt cx="5158922" cy="762333"/>
            </a:xfrm>
          </p:grpSpPr>
          <p:sp>
            <p:nvSpPr>
              <p:cNvPr id="262" name="TextBox 261">
                <a:extLst>
                  <a:ext uri="{FF2B5EF4-FFF2-40B4-BE49-F238E27FC236}">
                    <a16:creationId xmlns:a16="http://schemas.microsoft.com/office/drawing/2014/main" id="{F0A1C720-D53A-9B12-DB39-2020633AFE30}"/>
                  </a:ext>
                </a:extLst>
              </p:cNvPr>
              <p:cNvSpPr txBox="1">
                <a:spLocks/>
              </p:cNvSpPr>
              <p:nvPr/>
            </p:nvSpPr>
            <p:spPr>
              <a:xfrm>
                <a:off x="1784271" y="1049590"/>
                <a:ext cx="4323397" cy="538609"/>
              </a:xfrm>
              <a:prstGeom prst="rect">
                <a:avLst/>
              </a:prstGeom>
              <a:noFill/>
            </p:spPr>
            <p:txBody>
              <a:bodyPr wrap="square" rtlCol="0" anchor="ctr">
                <a:spAutoFit/>
              </a:bodyPr>
              <a:lstStyle/>
              <a:p>
                <a:pPr>
                  <a:spcAft>
                    <a:spcPts val="600"/>
                  </a:spcAft>
                </a:pPr>
                <a:r>
                  <a:rPr lang="en-US" sz="1200" b="0" i="1" dirty="0">
                    <a:solidFill>
                      <a:srgbClr val="000000"/>
                    </a:solidFill>
                    <a:effectLst/>
                    <a:latin typeface="+mn-lt"/>
                  </a:rPr>
                  <a:t>In my latest delivered order, I received damage product. I have attached the image for reference.</a:t>
                </a:r>
                <a:r>
                  <a:rPr lang="en-US" sz="1200" i="1" dirty="0">
                    <a:latin typeface="+mn-lt"/>
                  </a:rPr>
                  <a:t> </a:t>
                </a:r>
              </a:p>
              <a:p>
                <a:pPr>
                  <a:spcAft>
                    <a:spcPts val="600"/>
                  </a:spcAft>
                </a:pPr>
                <a:r>
                  <a:rPr lang="en-US" sz="1200" i="1" dirty="0">
                    <a:latin typeface="+mn-lt"/>
                  </a:rPr>
                  <a:t>What is the return procedure for it?</a:t>
                </a:r>
                <a:r>
                  <a:rPr lang="en-US" sz="1200" b="0" i="1" dirty="0">
                    <a:solidFill>
                      <a:srgbClr val="000000"/>
                    </a:solidFill>
                    <a:effectLst/>
                    <a:latin typeface="+mn-lt"/>
                  </a:rPr>
                  <a:t> Can you tell me how much refund I’m eligible? </a:t>
                </a:r>
                <a:endParaRPr lang="en-IN" sz="1200" i="1" dirty="0">
                  <a:latin typeface="+mn-lt"/>
                </a:endParaRPr>
              </a:p>
            </p:txBody>
          </p:sp>
          <p:sp>
            <p:nvSpPr>
              <p:cNvPr id="263" name="TextBox 262">
                <a:extLst>
                  <a:ext uri="{FF2B5EF4-FFF2-40B4-BE49-F238E27FC236}">
                    <a16:creationId xmlns:a16="http://schemas.microsoft.com/office/drawing/2014/main" id="{CD70E515-86F4-E92A-A084-1D55E2FD1DB1}"/>
                  </a:ext>
                </a:extLst>
              </p:cNvPr>
              <p:cNvSpPr txBox="1">
                <a:spLocks/>
              </p:cNvSpPr>
              <p:nvPr/>
            </p:nvSpPr>
            <p:spPr>
              <a:xfrm>
                <a:off x="1134019" y="1149618"/>
                <a:ext cx="485982" cy="338554"/>
              </a:xfrm>
              <a:prstGeom prst="rect">
                <a:avLst/>
              </a:prstGeom>
              <a:noFill/>
            </p:spPr>
            <p:txBody>
              <a:bodyPr wrap="square" rtlCol="0" anchor="ctr">
                <a:spAutoFit/>
              </a:bodyPr>
              <a:lstStyle/>
              <a:p>
                <a:pPr algn="ctr"/>
                <a:r>
                  <a:rPr lang="en-US" sz="1600" b="1" dirty="0"/>
                  <a:t>QUERY </a:t>
                </a:r>
              </a:p>
            </p:txBody>
          </p:sp>
          <p:sp>
            <p:nvSpPr>
              <p:cNvPr id="264" name="Rounded Rectangle 10">
                <a:extLst>
                  <a:ext uri="{FF2B5EF4-FFF2-40B4-BE49-F238E27FC236}">
                    <a16:creationId xmlns:a16="http://schemas.microsoft.com/office/drawing/2014/main" id="{56BA474D-5E64-ED47-5A34-BFAB4C675F35}"/>
                  </a:ext>
                </a:extLst>
              </p:cNvPr>
              <p:cNvSpPr>
                <a:spLocks/>
              </p:cNvSpPr>
              <p:nvPr/>
            </p:nvSpPr>
            <p:spPr>
              <a:xfrm>
                <a:off x="1059507" y="937728"/>
                <a:ext cx="5158922" cy="762333"/>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38CFCF37-522B-A845-A00C-63BB415F536C}"/>
                </a:ext>
              </a:extLst>
            </p:cNvPr>
            <p:cNvGrpSpPr>
              <a:grpSpLocks/>
            </p:cNvGrpSpPr>
            <p:nvPr/>
          </p:nvGrpSpPr>
          <p:grpSpPr>
            <a:xfrm flipV="1">
              <a:off x="9875327" y="3002387"/>
              <a:ext cx="56120" cy="166194"/>
              <a:chOff x="10041233" y="2038331"/>
              <a:chExt cx="56120" cy="356249"/>
            </a:xfrm>
          </p:grpSpPr>
          <p:sp>
            <p:nvSpPr>
              <p:cNvPr id="260" name="Rectangle 259">
                <a:extLst>
                  <a:ext uri="{FF2B5EF4-FFF2-40B4-BE49-F238E27FC236}">
                    <a16:creationId xmlns:a16="http://schemas.microsoft.com/office/drawing/2014/main" id="{74C0D66A-A013-4D6B-70BF-F020F51B37CD}"/>
                  </a:ext>
                </a:extLst>
              </p:cNvPr>
              <p:cNvSpPr>
                <a:spLocks/>
              </p:cNvSpPr>
              <p:nvPr/>
            </p:nvSpPr>
            <p:spPr>
              <a:xfrm>
                <a:off x="10041233" y="228598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56545358-471A-7E21-630A-E7D0F9435F28}"/>
                  </a:ext>
                </a:extLst>
              </p:cNvPr>
              <p:cNvSpPr>
                <a:spLocks/>
              </p:cNvSpPr>
              <p:nvPr/>
            </p:nvSpPr>
            <p:spPr>
              <a:xfrm>
                <a:off x="10041233" y="203833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8BF164B9-580B-A25A-42A4-7C0133E0B586}"/>
                </a:ext>
              </a:extLst>
            </p:cNvPr>
            <p:cNvGrpSpPr>
              <a:grpSpLocks/>
            </p:cNvGrpSpPr>
            <p:nvPr/>
          </p:nvGrpSpPr>
          <p:grpSpPr>
            <a:xfrm>
              <a:off x="9475458" y="5568033"/>
              <a:ext cx="541815" cy="661928"/>
              <a:chOff x="3503233" y="3722895"/>
              <a:chExt cx="554349" cy="679986"/>
            </a:xfrm>
          </p:grpSpPr>
          <p:sp>
            <p:nvSpPr>
              <p:cNvPr id="258" name="TextBox 257">
                <a:extLst>
                  <a:ext uri="{FF2B5EF4-FFF2-40B4-BE49-F238E27FC236}">
                    <a16:creationId xmlns:a16="http://schemas.microsoft.com/office/drawing/2014/main" id="{602FEEAF-6985-7271-3642-722AEA981736}"/>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PUSH</a:t>
                </a:r>
                <a:br>
                  <a:rPr lang="en-US" sz="700"/>
                </a:br>
                <a:r>
                  <a:rPr lang="en-US" sz="700"/>
                  <a:t>AGENT</a:t>
                </a:r>
              </a:p>
            </p:txBody>
          </p:sp>
          <p:pic>
            <p:nvPicPr>
              <p:cNvPr id="259" name="Graphic 258" descr="Robot with solid fill">
                <a:extLst>
                  <a:ext uri="{FF2B5EF4-FFF2-40B4-BE49-F238E27FC236}">
                    <a16:creationId xmlns:a16="http://schemas.microsoft.com/office/drawing/2014/main" id="{E2937A4C-6E7D-1711-59F1-EDE60278B2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433" y="3722895"/>
                <a:ext cx="471950" cy="471950"/>
              </a:xfrm>
              <a:prstGeom prst="rect">
                <a:avLst/>
              </a:prstGeom>
            </p:spPr>
          </p:pic>
        </p:grpSp>
        <p:sp>
          <p:nvSpPr>
            <p:cNvPr id="193" name="Rounded Rectangle 1">
              <a:extLst>
                <a:ext uri="{FF2B5EF4-FFF2-40B4-BE49-F238E27FC236}">
                  <a16:creationId xmlns:a16="http://schemas.microsoft.com/office/drawing/2014/main" id="{37EC8D0F-4CE2-75BA-A1FC-EDE6C73A311E}"/>
                </a:ext>
              </a:extLst>
            </p:cNvPr>
            <p:cNvSpPr>
              <a:spLocks/>
            </p:cNvSpPr>
            <p:nvPr/>
          </p:nvSpPr>
          <p:spPr>
            <a:xfrm>
              <a:off x="109841" y="3358397"/>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EMAIL RECEIVED IN INBOX</a:t>
              </a:r>
              <a:endParaRPr lang="en-US" sz="900" b="1" dirty="0"/>
            </a:p>
          </p:txBody>
        </p:sp>
        <p:sp>
          <p:nvSpPr>
            <p:cNvPr id="194" name="Rounded Rectangle 9">
              <a:extLst>
                <a:ext uri="{FF2B5EF4-FFF2-40B4-BE49-F238E27FC236}">
                  <a16:creationId xmlns:a16="http://schemas.microsoft.com/office/drawing/2014/main" id="{947FB1FD-89E5-1722-9940-5957139D5EEC}"/>
                </a:ext>
              </a:extLst>
            </p:cNvPr>
            <p:cNvSpPr>
              <a:spLocks/>
            </p:cNvSpPr>
            <p:nvPr/>
          </p:nvSpPr>
          <p:spPr>
            <a:xfrm>
              <a:off x="2078340" y="2750546"/>
              <a:ext cx="1216036" cy="5464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STORED IN BLOB</a:t>
              </a:r>
              <a:endParaRPr lang="en-US" sz="900" b="1"/>
            </a:p>
          </p:txBody>
        </p:sp>
        <p:sp>
          <p:nvSpPr>
            <p:cNvPr id="195" name="Rounded Rectangle 12">
              <a:extLst>
                <a:ext uri="{FF2B5EF4-FFF2-40B4-BE49-F238E27FC236}">
                  <a16:creationId xmlns:a16="http://schemas.microsoft.com/office/drawing/2014/main" id="{02906503-F8A9-A136-95A2-95571B48F9FE}"/>
                </a:ext>
              </a:extLst>
            </p:cNvPr>
            <p:cNvSpPr>
              <a:spLocks/>
            </p:cNvSpPr>
            <p:nvPr/>
          </p:nvSpPr>
          <p:spPr>
            <a:xfrm>
              <a:off x="2075219" y="4684975"/>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196" name="Rectangle 195">
              <a:extLst>
                <a:ext uri="{FF2B5EF4-FFF2-40B4-BE49-F238E27FC236}">
                  <a16:creationId xmlns:a16="http://schemas.microsoft.com/office/drawing/2014/main" id="{B0F14C9D-8ADD-A807-948F-B19E9AEB5484}"/>
                </a:ext>
              </a:extLst>
            </p:cNvPr>
            <p:cNvSpPr>
              <a:spLocks/>
            </p:cNvSpPr>
            <p:nvPr/>
          </p:nvSpPr>
          <p:spPr>
            <a:xfrm>
              <a:off x="3833910" y="3032813"/>
              <a:ext cx="1216036" cy="546450"/>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900" b="1" dirty="0">
                  <a:solidFill>
                    <a:srgbClr val="FFFFFF"/>
                  </a:solidFill>
                </a:rPr>
                <a:t>ROUTING</a:t>
              </a:r>
            </a:p>
          </p:txBody>
        </p:sp>
        <p:sp>
          <p:nvSpPr>
            <p:cNvPr id="197" name="Rounded Rectangle 26">
              <a:extLst>
                <a:ext uri="{FF2B5EF4-FFF2-40B4-BE49-F238E27FC236}">
                  <a16:creationId xmlns:a16="http://schemas.microsoft.com/office/drawing/2014/main" id="{31B20B8D-6BA4-74E6-9D97-8D47CD7780E9}"/>
                </a:ext>
              </a:extLst>
            </p:cNvPr>
            <p:cNvSpPr>
              <a:spLocks/>
            </p:cNvSpPr>
            <p:nvPr/>
          </p:nvSpPr>
          <p:spPr>
            <a:xfrm>
              <a:off x="6439918" y="4495497"/>
              <a:ext cx="1105487" cy="54645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dirty="0">
                  <a:solidFill>
                    <a:srgbClr val="FFFFFF"/>
                  </a:solidFill>
                </a:rPr>
                <a:t>ERYL</a:t>
              </a:r>
              <a:br>
                <a:rPr lang="en-US" sz="900" b="1" dirty="0">
                  <a:solidFill>
                    <a:srgbClr val="FFFFFF"/>
                  </a:solidFill>
                </a:rPr>
              </a:br>
              <a:r>
                <a:rPr lang="en-US" sz="900" b="1" dirty="0">
                  <a:solidFill>
                    <a:srgbClr val="FFFFFF"/>
                  </a:solidFill>
                </a:rPr>
                <a:t>PIPELINE</a:t>
              </a:r>
            </a:p>
          </p:txBody>
        </p:sp>
        <p:sp>
          <p:nvSpPr>
            <p:cNvPr id="198" name="Rounded Rectangle 61">
              <a:extLst>
                <a:ext uri="{FF2B5EF4-FFF2-40B4-BE49-F238E27FC236}">
                  <a16:creationId xmlns:a16="http://schemas.microsoft.com/office/drawing/2014/main" id="{B13C970C-01EE-43E0-9991-86761768F1D4}"/>
                </a:ext>
              </a:extLst>
            </p:cNvPr>
            <p:cNvSpPr>
              <a:spLocks/>
            </p:cNvSpPr>
            <p:nvPr/>
          </p:nvSpPr>
          <p:spPr>
            <a:xfrm>
              <a:off x="2080151" y="3735736"/>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CONTENT RETRIEVE</a:t>
              </a:r>
            </a:p>
          </p:txBody>
        </p:sp>
        <p:sp>
          <p:nvSpPr>
            <p:cNvPr id="199" name="Rounded Rectangle 64">
              <a:extLst>
                <a:ext uri="{FF2B5EF4-FFF2-40B4-BE49-F238E27FC236}">
                  <a16:creationId xmlns:a16="http://schemas.microsoft.com/office/drawing/2014/main" id="{1079D396-5F09-2373-969A-0389EA2662C7}"/>
                </a:ext>
              </a:extLst>
            </p:cNvPr>
            <p:cNvSpPr>
              <a:spLocks/>
            </p:cNvSpPr>
            <p:nvPr/>
          </p:nvSpPr>
          <p:spPr>
            <a:xfrm>
              <a:off x="9875327" y="2812259"/>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bg1"/>
                  </a:solidFill>
                </a:rPr>
                <a:t>EMAIL RESPONSE</a:t>
              </a:r>
              <a:br>
                <a:rPr lang="en-US" sz="900" b="1" dirty="0">
                  <a:solidFill>
                    <a:schemeClr val="bg1"/>
                  </a:solidFill>
                </a:rPr>
              </a:br>
              <a:r>
                <a:rPr lang="en-US" sz="900" b="1" dirty="0">
                  <a:solidFill>
                    <a:schemeClr val="bg1"/>
                  </a:solidFill>
                </a:rPr>
                <a:t>BUILDER</a:t>
              </a:r>
            </a:p>
          </p:txBody>
        </p:sp>
        <p:sp>
          <p:nvSpPr>
            <p:cNvPr id="200" name="Rounded Rectangle 74">
              <a:extLst>
                <a:ext uri="{FF2B5EF4-FFF2-40B4-BE49-F238E27FC236}">
                  <a16:creationId xmlns:a16="http://schemas.microsoft.com/office/drawing/2014/main" id="{B89A403F-11A9-FD2B-D93B-350C32FEA342}"/>
                </a:ext>
              </a:extLst>
            </p:cNvPr>
            <p:cNvSpPr>
              <a:spLocks/>
            </p:cNvSpPr>
            <p:nvPr/>
          </p:nvSpPr>
          <p:spPr>
            <a:xfrm>
              <a:off x="9875327" y="4768722"/>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RESPONSE </a:t>
              </a:r>
              <a:br>
                <a:rPr lang="en-US" sz="900" b="1">
                  <a:solidFill>
                    <a:schemeClr val="bg1"/>
                  </a:solidFill>
                </a:rPr>
              </a:br>
              <a:r>
                <a:rPr lang="en-US" sz="900" b="1">
                  <a:solidFill>
                    <a:schemeClr val="bg1"/>
                  </a:solidFill>
                </a:rPr>
                <a:t>TO USER</a:t>
              </a:r>
              <a:endParaRPr lang="en-US" sz="900">
                <a:solidFill>
                  <a:schemeClr val="tx1"/>
                </a:solidFill>
              </a:endParaRPr>
            </a:p>
          </p:txBody>
        </p:sp>
        <p:sp>
          <p:nvSpPr>
            <p:cNvPr id="201" name="Rounded Rectangle 85">
              <a:extLst>
                <a:ext uri="{FF2B5EF4-FFF2-40B4-BE49-F238E27FC236}">
                  <a16:creationId xmlns:a16="http://schemas.microsoft.com/office/drawing/2014/main" id="{B30C0D59-D00C-0CCA-CF4B-42145AECA479}"/>
                </a:ext>
              </a:extLst>
            </p:cNvPr>
            <p:cNvSpPr>
              <a:spLocks/>
            </p:cNvSpPr>
            <p:nvPr/>
          </p:nvSpPr>
          <p:spPr>
            <a:xfrm>
              <a:off x="9875327" y="3797873"/>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202" name="Rounded Rectangle 25">
              <a:extLst>
                <a:ext uri="{FF2B5EF4-FFF2-40B4-BE49-F238E27FC236}">
                  <a16:creationId xmlns:a16="http://schemas.microsoft.com/office/drawing/2014/main" id="{6546559F-A175-077E-21D5-F6AA74B79BFE}"/>
                </a:ext>
              </a:extLst>
            </p:cNvPr>
            <p:cNvSpPr>
              <a:spLocks/>
            </p:cNvSpPr>
            <p:nvPr/>
          </p:nvSpPr>
          <p:spPr>
            <a:xfrm>
              <a:off x="6439918" y="2595746"/>
              <a:ext cx="1105487" cy="54645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a:solidFill>
                    <a:schemeClr val="bg1"/>
                  </a:solidFill>
                </a:rPr>
                <a:t>QUIN</a:t>
              </a:r>
              <a:br>
                <a:rPr lang="en-US" sz="900" b="1">
                  <a:solidFill>
                    <a:schemeClr val="bg1"/>
                  </a:solidFill>
                </a:rPr>
              </a:br>
              <a:r>
                <a:rPr lang="en-US" sz="900" b="1">
                  <a:solidFill>
                    <a:schemeClr val="bg1"/>
                  </a:solidFill>
                </a:rPr>
                <a:t>PIPELINE</a:t>
              </a:r>
            </a:p>
          </p:txBody>
        </p:sp>
        <p:cxnSp>
          <p:nvCxnSpPr>
            <p:cNvPr id="203" name="Connector: Elbow 202">
              <a:extLst>
                <a:ext uri="{FF2B5EF4-FFF2-40B4-BE49-F238E27FC236}">
                  <a16:creationId xmlns:a16="http://schemas.microsoft.com/office/drawing/2014/main" id="{17626E8A-9220-C71B-B372-A03DA1694117}"/>
                </a:ext>
              </a:extLst>
            </p:cNvPr>
            <p:cNvCxnSpPr>
              <a:cxnSpLocks/>
              <a:stCxn id="193" idx="3"/>
              <a:endCxn id="194" idx="1"/>
            </p:cNvCxnSpPr>
            <p:nvPr/>
          </p:nvCxnSpPr>
          <p:spPr>
            <a:xfrm flipV="1">
              <a:off x="1325877" y="3023771"/>
              <a:ext cx="752463" cy="60785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3FAA6E6B-1820-2691-071C-DABD7A64D848}"/>
                </a:ext>
              </a:extLst>
            </p:cNvPr>
            <p:cNvCxnSpPr>
              <a:cxnSpLocks/>
              <a:stCxn id="195" idx="3"/>
              <a:endCxn id="205" idx="1"/>
            </p:cNvCxnSpPr>
            <p:nvPr/>
          </p:nvCxnSpPr>
          <p:spPr>
            <a:xfrm>
              <a:off x="3291255" y="4958200"/>
              <a:ext cx="542655" cy="389944"/>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5" name="Diamond 204">
              <a:extLst>
                <a:ext uri="{FF2B5EF4-FFF2-40B4-BE49-F238E27FC236}">
                  <a16:creationId xmlns:a16="http://schemas.microsoft.com/office/drawing/2014/main" id="{2B03CA8E-DA55-ABF7-F0BA-0B3E76DE826D}"/>
                </a:ext>
              </a:extLst>
            </p:cNvPr>
            <p:cNvSpPr>
              <a:spLocks/>
            </p:cNvSpPr>
            <p:nvPr/>
          </p:nvSpPr>
          <p:spPr>
            <a:xfrm>
              <a:off x="3833910" y="4985059"/>
              <a:ext cx="1216036" cy="726170"/>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dirty="0">
                  <a:solidFill>
                    <a:sysClr val="windowText" lastClr="000000"/>
                  </a:solidFill>
                </a:rPr>
                <a:t>Email </a:t>
              </a:r>
              <a:br>
                <a:rPr lang="en-US" sz="900" b="1" dirty="0">
                  <a:solidFill>
                    <a:sysClr val="windowText" lastClr="000000"/>
                  </a:solidFill>
                </a:rPr>
              </a:br>
              <a:r>
                <a:rPr lang="en-US" sz="900" b="1" dirty="0">
                  <a:solidFill>
                    <a:sysClr val="windowText" lastClr="000000"/>
                  </a:solidFill>
                </a:rPr>
                <a:t>Content</a:t>
              </a:r>
              <a:br>
                <a:rPr lang="en-US" sz="900" b="1" dirty="0">
                  <a:solidFill>
                    <a:sysClr val="windowText" lastClr="000000"/>
                  </a:solidFill>
                </a:rPr>
              </a:br>
              <a:r>
                <a:rPr lang="en-US" sz="900" b="1" dirty="0">
                  <a:solidFill>
                    <a:sysClr val="windowText" lastClr="000000"/>
                  </a:solidFill>
                </a:rPr>
                <a:t>Valid?</a:t>
              </a:r>
            </a:p>
          </p:txBody>
        </p:sp>
        <p:cxnSp>
          <p:nvCxnSpPr>
            <p:cNvPr id="206" name="Straight Arrow Connector 205">
              <a:extLst>
                <a:ext uri="{FF2B5EF4-FFF2-40B4-BE49-F238E27FC236}">
                  <a16:creationId xmlns:a16="http://schemas.microsoft.com/office/drawing/2014/main" id="{49D9C299-1C10-0DF2-B739-53B2240D3BBC}"/>
                </a:ext>
              </a:extLst>
            </p:cNvPr>
            <p:cNvCxnSpPr>
              <a:cxnSpLocks/>
              <a:stCxn id="198" idx="2"/>
              <a:endCxn id="195" idx="0"/>
            </p:cNvCxnSpPr>
            <p:nvPr/>
          </p:nvCxnSpPr>
          <p:spPr>
            <a:xfrm flipH="1">
              <a:off x="2683237" y="4282186"/>
              <a:ext cx="4932" cy="40278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83486ECD-472D-5576-1589-A93271B28A5F}"/>
                </a:ext>
              </a:extLst>
            </p:cNvPr>
            <p:cNvCxnSpPr>
              <a:cxnSpLocks/>
              <a:stCxn id="194" idx="2"/>
              <a:endCxn id="198" idx="0"/>
            </p:cNvCxnSpPr>
            <p:nvPr/>
          </p:nvCxnSpPr>
          <p:spPr>
            <a:xfrm>
              <a:off x="2686358" y="3296996"/>
              <a:ext cx="1811" cy="4387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Connector: Curved 207">
              <a:extLst>
                <a:ext uri="{FF2B5EF4-FFF2-40B4-BE49-F238E27FC236}">
                  <a16:creationId xmlns:a16="http://schemas.microsoft.com/office/drawing/2014/main" id="{02659B7E-6C24-D5FF-EC8E-341B61B96855}"/>
                </a:ext>
              </a:extLst>
            </p:cNvPr>
            <p:cNvCxnSpPr>
              <a:cxnSpLocks/>
              <a:stCxn id="242" idx="2"/>
              <a:endCxn id="193" idx="0"/>
            </p:cNvCxnSpPr>
            <p:nvPr/>
          </p:nvCxnSpPr>
          <p:spPr>
            <a:xfrm rot="16200000" flipH="1">
              <a:off x="431503" y="3072041"/>
              <a:ext cx="473868" cy="9884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Connector: Curved 208">
              <a:extLst>
                <a:ext uri="{FF2B5EF4-FFF2-40B4-BE49-F238E27FC236}">
                  <a16:creationId xmlns:a16="http://schemas.microsoft.com/office/drawing/2014/main" id="{8A19697A-DCDB-D554-96FA-A2BB0C01DA20}"/>
                </a:ext>
              </a:extLst>
            </p:cNvPr>
            <p:cNvCxnSpPr>
              <a:cxnSpLocks/>
              <a:stCxn id="200" idx="2"/>
              <a:endCxn id="240" idx="0"/>
            </p:cNvCxnSpPr>
            <p:nvPr/>
          </p:nvCxnSpPr>
          <p:spPr>
            <a:xfrm rot="5400000">
              <a:off x="10119033" y="5534684"/>
              <a:ext cx="583825" cy="144800"/>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ABA3FF96-1BF9-456E-1E2E-3F470570E262}"/>
                </a:ext>
              </a:extLst>
            </p:cNvPr>
            <p:cNvCxnSpPr>
              <a:cxnSpLocks/>
              <a:stCxn id="199" idx="2"/>
              <a:endCxn id="201" idx="0"/>
            </p:cNvCxnSpPr>
            <p:nvPr/>
          </p:nvCxnSpPr>
          <p:spPr>
            <a:xfrm>
              <a:off x="10483345" y="3358709"/>
              <a:ext cx="0" cy="4391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B06C0A84-C614-E026-7347-603CEA08B285}"/>
                </a:ext>
              </a:extLst>
            </p:cNvPr>
            <p:cNvCxnSpPr>
              <a:cxnSpLocks/>
              <a:stCxn id="201" idx="2"/>
              <a:endCxn id="200" idx="0"/>
            </p:cNvCxnSpPr>
            <p:nvPr/>
          </p:nvCxnSpPr>
          <p:spPr>
            <a:xfrm>
              <a:off x="10483345" y="4344323"/>
              <a:ext cx="0" cy="4243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1FFFAD0A-CBCD-0049-E161-1FCE71295828}"/>
                </a:ext>
              </a:extLst>
            </p:cNvPr>
            <p:cNvGrpSpPr>
              <a:grpSpLocks/>
            </p:cNvGrpSpPr>
            <p:nvPr/>
          </p:nvGrpSpPr>
          <p:grpSpPr>
            <a:xfrm>
              <a:off x="1058547" y="4225558"/>
              <a:ext cx="541815" cy="661928"/>
              <a:chOff x="3503233" y="3722895"/>
              <a:chExt cx="554349" cy="679986"/>
            </a:xfrm>
          </p:grpSpPr>
          <p:sp>
            <p:nvSpPr>
              <p:cNvPr id="256" name="TextBox 255">
                <a:extLst>
                  <a:ext uri="{FF2B5EF4-FFF2-40B4-BE49-F238E27FC236}">
                    <a16:creationId xmlns:a16="http://schemas.microsoft.com/office/drawing/2014/main" id="{A9FC45AD-73D8-638F-1DAC-86B2EA971C09}"/>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PULL </a:t>
                </a:r>
              </a:p>
              <a:p>
                <a:pPr algn="ctr"/>
                <a:r>
                  <a:rPr lang="en-US" sz="700"/>
                  <a:t>AGENT</a:t>
                </a:r>
              </a:p>
            </p:txBody>
          </p:sp>
          <p:pic>
            <p:nvPicPr>
              <p:cNvPr id="257" name="Graphic 256" descr="Robot with solid fill">
                <a:extLst>
                  <a:ext uri="{FF2B5EF4-FFF2-40B4-BE49-F238E27FC236}">
                    <a16:creationId xmlns:a16="http://schemas.microsoft.com/office/drawing/2014/main" id="{5AF140DD-BE40-BFBB-ED63-CBE43BBF1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433" y="3722895"/>
                <a:ext cx="471950" cy="471950"/>
              </a:xfrm>
              <a:prstGeom prst="rect">
                <a:avLst/>
              </a:prstGeom>
            </p:spPr>
          </p:pic>
        </p:grpSp>
        <p:grpSp>
          <p:nvGrpSpPr>
            <p:cNvPr id="213" name="BUILDER Agent">
              <a:extLst>
                <a:ext uri="{FF2B5EF4-FFF2-40B4-BE49-F238E27FC236}">
                  <a16:creationId xmlns:a16="http://schemas.microsoft.com/office/drawing/2014/main" id="{A17EF83D-89D9-6A8E-7A79-A1DF6FA0321F}"/>
                </a:ext>
              </a:extLst>
            </p:cNvPr>
            <p:cNvGrpSpPr>
              <a:grpSpLocks/>
            </p:cNvGrpSpPr>
            <p:nvPr/>
          </p:nvGrpSpPr>
          <p:grpSpPr>
            <a:xfrm>
              <a:off x="11167702" y="2750696"/>
              <a:ext cx="461278" cy="661928"/>
              <a:chOff x="11326343" y="1880466"/>
              <a:chExt cx="461278" cy="661928"/>
            </a:xfrm>
          </p:grpSpPr>
          <p:sp>
            <p:nvSpPr>
              <p:cNvPr id="254" name="TextBox 253">
                <a:extLst>
                  <a:ext uri="{FF2B5EF4-FFF2-40B4-BE49-F238E27FC236}">
                    <a16:creationId xmlns:a16="http://schemas.microsoft.com/office/drawing/2014/main" id="{AFA33345-E0F8-0216-2868-268B491F28AC}"/>
                  </a:ext>
                </a:extLst>
              </p:cNvPr>
              <p:cNvSpPr txBox="1">
                <a:spLocks/>
              </p:cNvSpPr>
              <p:nvPr/>
            </p:nvSpPr>
            <p:spPr>
              <a:xfrm>
                <a:off x="11350996" y="2326950"/>
                <a:ext cx="411972" cy="215444"/>
              </a:xfrm>
              <a:prstGeom prst="rect">
                <a:avLst/>
              </a:prstGeom>
              <a:noFill/>
            </p:spPr>
            <p:txBody>
              <a:bodyPr wrap="none" lIns="0" tIns="0" rIns="0" bIns="0" rtlCol="0">
                <a:spAutoFit/>
              </a:bodyPr>
              <a:lstStyle/>
              <a:p>
                <a:pPr algn="ctr"/>
                <a:r>
                  <a:rPr lang="en-US" sz="700"/>
                  <a:t>BUILDER </a:t>
                </a:r>
                <a:br>
                  <a:rPr lang="en-US" sz="700"/>
                </a:br>
                <a:r>
                  <a:rPr lang="en-US" sz="700"/>
                  <a:t>AGENT</a:t>
                </a:r>
              </a:p>
            </p:txBody>
          </p:sp>
          <p:pic>
            <p:nvPicPr>
              <p:cNvPr id="255" name="Graphic 254" descr="Robot with solid fill">
                <a:hlinkClick r:id="" action="ppaction://noaction"/>
                <a:extLst>
                  <a:ext uri="{FF2B5EF4-FFF2-40B4-BE49-F238E27FC236}">
                    <a16:creationId xmlns:a16="http://schemas.microsoft.com/office/drawing/2014/main" id="{E0BBA84D-7FA9-84AE-E5F5-604B6E0F2E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26343" y="1880466"/>
                <a:ext cx="461278" cy="459417"/>
              </a:xfrm>
              <a:prstGeom prst="rect">
                <a:avLst/>
              </a:prstGeom>
            </p:spPr>
          </p:pic>
        </p:grpSp>
        <p:grpSp>
          <p:nvGrpSpPr>
            <p:cNvPr id="214" name="Group 213">
              <a:extLst>
                <a:ext uri="{FF2B5EF4-FFF2-40B4-BE49-F238E27FC236}">
                  <a16:creationId xmlns:a16="http://schemas.microsoft.com/office/drawing/2014/main" id="{EC8E07B4-E116-E457-631B-69D07618510D}"/>
                </a:ext>
              </a:extLst>
            </p:cNvPr>
            <p:cNvGrpSpPr>
              <a:grpSpLocks/>
            </p:cNvGrpSpPr>
            <p:nvPr/>
          </p:nvGrpSpPr>
          <p:grpSpPr>
            <a:xfrm>
              <a:off x="11137853" y="3690496"/>
              <a:ext cx="520976" cy="661928"/>
              <a:chOff x="11296494" y="2820266"/>
              <a:chExt cx="520976" cy="661928"/>
            </a:xfrm>
          </p:grpSpPr>
          <p:sp>
            <p:nvSpPr>
              <p:cNvPr id="252" name="TextBox 251">
                <a:extLst>
                  <a:ext uri="{FF2B5EF4-FFF2-40B4-BE49-F238E27FC236}">
                    <a16:creationId xmlns:a16="http://schemas.microsoft.com/office/drawing/2014/main" id="{71A8C3FB-CFB1-9325-9F4D-3E8FC6D1CB65}"/>
                  </a:ext>
                </a:extLst>
              </p:cNvPr>
              <p:cNvSpPr txBox="1">
                <a:spLocks/>
              </p:cNvSpPr>
              <p:nvPr/>
            </p:nvSpPr>
            <p:spPr>
              <a:xfrm>
                <a:off x="11296494" y="3266750"/>
                <a:ext cx="520976" cy="215444"/>
              </a:xfrm>
              <a:prstGeom prst="rect">
                <a:avLst/>
              </a:prstGeom>
              <a:noFill/>
            </p:spPr>
            <p:txBody>
              <a:bodyPr wrap="none" lIns="0" tIns="0" rIns="0" bIns="0" rtlCol="0">
                <a:spAutoFit/>
              </a:bodyPr>
              <a:lstStyle/>
              <a:p>
                <a:pPr algn="ctr"/>
                <a:r>
                  <a:rPr lang="en-US" sz="700"/>
                  <a:t>GUARDRAIL</a:t>
                </a:r>
              </a:p>
              <a:p>
                <a:pPr algn="ctr"/>
                <a:r>
                  <a:rPr lang="en-US" sz="700"/>
                  <a:t>AGENT</a:t>
                </a:r>
              </a:p>
            </p:txBody>
          </p:sp>
          <p:pic>
            <p:nvPicPr>
              <p:cNvPr id="253" name="Graphic 252" descr="Robot with solid fill">
                <a:extLst>
                  <a:ext uri="{FF2B5EF4-FFF2-40B4-BE49-F238E27FC236}">
                    <a16:creationId xmlns:a16="http://schemas.microsoft.com/office/drawing/2014/main" id="{0FFEEBFD-D165-4AB4-C0EC-AA07C36850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26343" y="2820266"/>
                <a:ext cx="461278" cy="459417"/>
              </a:xfrm>
              <a:prstGeom prst="rect">
                <a:avLst/>
              </a:prstGeom>
            </p:spPr>
          </p:pic>
        </p:grpSp>
        <p:grpSp>
          <p:nvGrpSpPr>
            <p:cNvPr id="215" name="QUIN Agent">
              <a:extLst>
                <a:ext uri="{FF2B5EF4-FFF2-40B4-BE49-F238E27FC236}">
                  <a16:creationId xmlns:a16="http://schemas.microsoft.com/office/drawing/2014/main" id="{2FC3610F-A6AE-9CAE-8C2B-590028FCAC88}"/>
                </a:ext>
              </a:extLst>
            </p:cNvPr>
            <p:cNvGrpSpPr>
              <a:grpSpLocks/>
            </p:cNvGrpSpPr>
            <p:nvPr/>
          </p:nvGrpSpPr>
          <p:grpSpPr>
            <a:xfrm>
              <a:off x="5866155" y="2071021"/>
              <a:ext cx="461278" cy="661928"/>
              <a:chOff x="5244899" y="1893989"/>
              <a:chExt cx="461278" cy="661928"/>
            </a:xfrm>
          </p:grpSpPr>
          <p:sp>
            <p:nvSpPr>
              <p:cNvPr id="250" name="TextBox 249">
                <a:extLst>
                  <a:ext uri="{FF2B5EF4-FFF2-40B4-BE49-F238E27FC236}">
                    <a16:creationId xmlns:a16="http://schemas.microsoft.com/office/drawing/2014/main" id="{326D9F3C-468A-6A43-8800-24C7940A020F}"/>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QUIN</a:t>
                </a:r>
                <a:br>
                  <a:rPr lang="en-US" sz="700"/>
                </a:br>
                <a:r>
                  <a:rPr lang="en-US" sz="700"/>
                  <a:t>AGENT</a:t>
                </a:r>
              </a:p>
            </p:txBody>
          </p:sp>
          <p:pic>
            <p:nvPicPr>
              <p:cNvPr id="251" name="Graphic 250" descr="Robot with solid fill">
                <a:hlinkClick r:id="" action="ppaction://noaction"/>
                <a:extLst>
                  <a:ext uri="{FF2B5EF4-FFF2-40B4-BE49-F238E27FC236}">
                    <a16:creationId xmlns:a16="http://schemas.microsoft.com/office/drawing/2014/main" id="{0C27D0D7-32CF-1A0F-9FF1-8679F1003A15}"/>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244899" y="1893989"/>
                <a:ext cx="461278" cy="459417"/>
              </a:xfrm>
              <a:prstGeom prst="rect">
                <a:avLst/>
              </a:prstGeom>
            </p:spPr>
          </p:pic>
        </p:grpSp>
        <p:grpSp>
          <p:nvGrpSpPr>
            <p:cNvPr id="216" name="Router Agent">
              <a:extLst>
                <a:ext uri="{FF2B5EF4-FFF2-40B4-BE49-F238E27FC236}">
                  <a16:creationId xmlns:a16="http://schemas.microsoft.com/office/drawing/2014/main" id="{505347EF-21A6-8E3B-A936-BD41CEC4D831}"/>
                </a:ext>
              </a:extLst>
            </p:cNvPr>
            <p:cNvGrpSpPr>
              <a:grpSpLocks/>
            </p:cNvGrpSpPr>
            <p:nvPr/>
          </p:nvGrpSpPr>
          <p:grpSpPr>
            <a:xfrm>
              <a:off x="4225871" y="2302181"/>
              <a:ext cx="461278" cy="661928"/>
              <a:chOff x="5244899" y="1893989"/>
              <a:chExt cx="461278" cy="661928"/>
            </a:xfrm>
          </p:grpSpPr>
          <p:sp>
            <p:nvSpPr>
              <p:cNvPr id="248" name="TextBox 247">
                <a:extLst>
                  <a:ext uri="{FF2B5EF4-FFF2-40B4-BE49-F238E27FC236}">
                    <a16:creationId xmlns:a16="http://schemas.microsoft.com/office/drawing/2014/main" id="{888718EB-6167-2CE7-68AD-8F7E388A8CC2}"/>
                  </a:ext>
                </a:extLst>
              </p:cNvPr>
              <p:cNvSpPr txBox="1">
                <a:spLocks/>
              </p:cNvSpPr>
              <p:nvPr/>
            </p:nvSpPr>
            <p:spPr>
              <a:xfrm>
                <a:off x="5287185" y="2340473"/>
                <a:ext cx="376706" cy="215444"/>
              </a:xfrm>
              <a:prstGeom prst="rect">
                <a:avLst/>
              </a:prstGeom>
              <a:noFill/>
            </p:spPr>
            <p:txBody>
              <a:bodyPr wrap="none" lIns="0" tIns="0" rIns="0" bIns="0" rtlCol="0">
                <a:spAutoFit/>
              </a:bodyPr>
              <a:lstStyle/>
              <a:p>
                <a:pPr algn="ctr"/>
                <a:r>
                  <a:rPr lang="en-US" sz="700"/>
                  <a:t>ROUTER</a:t>
                </a:r>
                <a:br>
                  <a:rPr lang="en-US" sz="700"/>
                </a:br>
                <a:r>
                  <a:rPr lang="en-US" sz="700"/>
                  <a:t>AGENT</a:t>
                </a:r>
              </a:p>
            </p:txBody>
          </p:sp>
          <p:pic>
            <p:nvPicPr>
              <p:cNvPr id="249" name="Graphic 248" descr="Robot with solid fill">
                <a:hlinkClick r:id="" action="ppaction://noaction"/>
                <a:extLst>
                  <a:ext uri="{FF2B5EF4-FFF2-40B4-BE49-F238E27FC236}">
                    <a16:creationId xmlns:a16="http://schemas.microsoft.com/office/drawing/2014/main" id="{BD0EDCD5-C007-C340-677A-3DD08C8504E1}"/>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5244899" y="1893989"/>
                <a:ext cx="461278" cy="459417"/>
              </a:xfrm>
              <a:prstGeom prst="rect">
                <a:avLst/>
              </a:prstGeom>
            </p:spPr>
          </p:pic>
        </p:grpSp>
        <p:cxnSp>
          <p:nvCxnSpPr>
            <p:cNvPr id="217" name="Connector: Elbow 216">
              <a:extLst>
                <a:ext uri="{FF2B5EF4-FFF2-40B4-BE49-F238E27FC236}">
                  <a16:creationId xmlns:a16="http://schemas.microsoft.com/office/drawing/2014/main" id="{D07D068D-E8FF-BDD0-13F4-92B0FB97D5E5}"/>
                </a:ext>
              </a:extLst>
            </p:cNvPr>
            <p:cNvCxnSpPr>
              <a:cxnSpLocks/>
              <a:stCxn id="196" idx="3"/>
              <a:endCxn id="197" idx="1"/>
            </p:cNvCxnSpPr>
            <p:nvPr/>
          </p:nvCxnSpPr>
          <p:spPr>
            <a:xfrm>
              <a:off x="5049946" y="3306038"/>
              <a:ext cx="1389972" cy="1462684"/>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1AC3BCEA-104C-D34F-0EFF-FB0AF972E162}"/>
                </a:ext>
              </a:extLst>
            </p:cNvPr>
            <p:cNvCxnSpPr>
              <a:cxnSpLocks/>
              <a:stCxn id="196" idx="3"/>
              <a:endCxn id="202" idx="1"/>
            </p:cNvCxnSpPr>
            <p:nvPr/>
          </p:nvCxnSpPr>
          <p:spPr>
            <a:xfrm flipV="1">
              <a:off x="5049946" y="2868971"/>
              <a:ext cx="1389972" cy="437067"/>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D6895DC4-5A4A-587B-61C7-7AF8B82DC389}"/>
                </a:ext>
              </a:extLst>
            </p:cNvPr>
            <p:cNvGrpSpPr>
              <a:grpSpLocks/>
            </p:cNvGrpSpPr>
            <p:nvPr/>
          </p:nvGrpSpPr>
          <p:grpSpPr>
            <a:xfrm>
              <a:off x="5789404" y="4916739"/>
              <a:ext cx="461278" cy="661928"/>
              <a:chOff x="5244899" y="1893989"/>
              <a:chExt cx="461278" cy="661928"/>
            </a:xfrm>
          </p:grpSpPr>
          <p:sp>
            <p:nvSpPr>
              <p:cNvPr id="246" name="TextBox 245">
                <a:extLst>
                  <a:ext uri="{FF2B5EF4-FFF2-40B4-BE49-F238E27FC236}">
                    <a16:creationId xmlns:a16="http://schemas.microsoft.com/office/drawing/2014/main" id="{D67EF0FF-C0ED-F4C6-9BB6-E55DF3FFFEAB}"/>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ERYL</a:t>
                </a:r>
              </a:p>
              <a:p>
                <a:pPr algn="ctr"/>
                <a:r>
                  <a:rPr lang="en-US" sz="700"/>
                  <a:t>AGENT</a:t>
                </a:r>
              </a:p>
            </p:txBody>
          </p:sp>
          <p:pic>
            <p:nvPicPr>
              <p:cNvPr id="247" name="Graphic 246" descr="Robot with solid fill">
                <a:extLst>
                  <a:ext uri="{FF2B5EF4-FFF2-40B4-BE49-F238E27FC236}">
                    <a16:creationId xmlns:a16="http://schemas.microsoft.com/office/drawing/2014/main" id="{985FCAC9-F2B8-FDE1-FAE9-F7A31956F36F}"/>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5244899" y="1893989"/>
                <a:ext cx="461278" cy="459417"/>
              </a:xfrm>
              <a:prstGeom prst="rect">
                <a:avLst/>
              </a:prstGeom>
            </p:spPr>
          </p:pic>
        </p:grpSp>
        <p:grpSp>
          <p:nvGrpSpPr>
            <p:cNvPr id="220" name="Group 219">
              <a:extLst>
                <a:ext uri="{FF2B5EF4-FFF2-40B4-BE49-F238E27FC236}">
                  <a16:creationId xmlns:a16="http://schemas.microsoft.com/office/drawing/2014/main" id="{9404208F-22E2-76BC-4BB4-B5E536578F27}"/>
                </a:ext>
              </a:extLst>
            </p:cNvPr>
            <p:cNvGrpSpPr>
              <a:grpSpLocks/>
            </p:cNvGrpSpPr>
            <p:nvPr/>
          </p:nvGrpSpPr>
          <p:grpSpPr>
            <a:xfrm>
              <a:off x="3398772" y="5394582"/>
              <a:ext cx="520976" cy="661928"/>
              <a:chOff x="5215050" y="1893989"/>
              <a:chExt cx="520976" cy="661928"/>
            </a:xfrm>
          </p:grpSpPr>
          <p:sp>
            <p:nvSpPr>
              <p:cNvPr id="244" name="TextBox 243">
                <a:extLst>
                  <a:ext uri="{FF2B5EF4-FFF2-40B4-BE49-F238E27FC236}">
                    <a16:creationId xmlns:a16="http://schemas.microsoft.com/office/drawing/2014/main" id="{7B1C9343-C609-7E78-E81D-86FFE08BE450}"/>
                  </a:ext>
                </a:extLst>
              </p:cNvPr>
              <p:cNvSpPr txBox="1">
                <a:spLocks/>
              </p:cNvSpPr>
              <p:nvPr/>
            </p:nvSpPr>
            <p:spPr>
              <a:xfrm>
                <a:off x="5215050" y="2340473"/>
                <a:ext cx="520976" cy="215444"/>
              </a:xfrm>
              <a:prstGeom prst="rect">
                <a:avLst/>
              </a:prstGeom>
              <a:noFill/>
            </p:spPr>
            <p:txBody>
              <a:bodyPr wrap="none" lIns="0" tIns="0" rIns="0" bIns="0" rtlCol="0">
                <a:spAutoFit/>
              </a:bodyPr>
              <a:lstStyle/>
              <a:p>
                <a:pPr algn="ctr"/>
                <a:r>
                  <a:rPr lang="en-US" sz="700" dirty="0"/>
                  <a:t>CLASSIFIER</a:t>
                </a:r>
              </a:p>
              <a:p>
                <a:pPr algn="ctr"/>
                <a:r>
                  <a:rPr lang="en-US" sz="700" dirty="0"/>
                  <a:t>AGENT</a:t>
                </a:r>
              </a:p>
            </p:txBody>
          </p:sp>
          <p:pic>
            <p:nvPicPr>
              <p:cNvPr id="245" name="Graphic 244" descr="Robot with solid fill">
                <a:extLst>
                  <a:ext uri="{FF2B5EF4-FFF2-40B4-BE49-F238E27FC236}">
                    <a16:creationId xmlns:a16="http://schemas.microsoft.com/office/drawing/2014/main" id="{0C43685C-2F66-F76A-3434-57BB0720CB0E}"/>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5244899" y="1893989"/>
                <a:ext cx="461278" cy="459417"/>
              </a:xfrm>
              <a:prstGeom prst="rect">
                <a:avLst/>
              </a:prstGeom>
            </p:spPr>
          </p:pic>
        </p:grpSp>
        <p:grpSp>
          <p:nvGrpSpPr>
            <p:cNvPr id="221" name="Group 220">
              <a:extLst>
                <a:ext uri="{FF2B5EF4-FFF2-40B4-BE49-F238E27FC236}">
                  <a16:creationId xmlns:a16="http://schemas.microsoft.com/office/drawing/2014/main" id="{6E91AD6A-A1B0-1694-DC31-AC5CC77FDCF4}"/>
                </a:ext>
              </a:extLst>
            </p:cNvPr>
            <p:cNvGrpSpPr>
              <a:grpSpLocks/>
            </p:cNvGrpSpPr>
            <p:nvPr/>
          </p:nvGrpSpPr>
          <p:grpSpPr>
            <a:xfrm>
              <a:off x="404228" y="2267523"/>
              <a:ext cx="429574" cy="617006"/>
              <a:chOff x="932531" y="1477886"/>
              <a:chExt cx="429574" cy="617006"/>
            </a:xfrm>
          </p:grpSpPr>
          <p:pic>
            <p:nvPicPr>
              <p:cNvPr id="242" name="Graphic 241">
                <a:extLst>
                  <a:ext uri="{FF2B5EF4-FFF2-40B4-BE49-F238E27FC236}">
                    <a16:creationId xmlns:a16="http://schemas.microsoft.com/office/drawing/2014/main" id="{0386A084-1868-2796-4BF2-ABE9715F958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2531" y="1665318"/>
                <a:ext cx="429574" cy="429574"/>
              </a:xfrm>
              <a:prstGeom prst="rect">
                <a:avLst/>
              </a:prstGeom>
            </p:spPr>
          </p:pic>
          <p:sp>
            <p:nvSpPr>
              <p:cNvPr id="243" name="TextBox 242">
                <a:extLst>
                  <a:ext uri="{FF2B5EF4-FFF2-40B4-BE49-F238E27FC236}">
                    <a16:creationId xmlns:a16="http://schemas.microsoft.com/office/drawing/2014/main" id="{F7D3405A-C254-55D1-C682-9FBDFB3EC06E}"/>
                  </a:ext>
                </a:extLst>
              </p:cNvPr>
              <p:cNvSpPr txBox="1">
                <a:spLocks/>
              </p:cNvSpPr>
              <p:nvPr/>
            </p:nvSpPr>
            <p:spPr>
              <a:xfrm>
                <a:off x="954959" y="1477886"/>
                <a:ext cx="384721" cy="138499"/>
              </a:xfrm>
              <a:prstGeom prst="rect">
                <a:avLst/>
              </a:prstGeom>
              <a:noFill/>
            </p:spPr>
            <p:txBody>
              <a:bodyPr wrap="none" lIns="0" tIns="0" rIns="0" bIns="0" rtlCol="0">
                <a:spAutoFit/>
              </a:bodyPr>
              <a:lstStyle/>
              <a:p>
                <a:pPr algn="ctr"/>
                <a:r>
                  <a:rPr lang="en-US" sz="900" b="1">
                    <a:solidFill>
                      <a:srgbClr val="00B050"/>
                    </a:solidFill>
                    <a:effectLst>
                      <a:outerShdw blurRad="50800" dist="38100" dir="2700000" algn="tl" rotWithShape="0">
                        <a:prstClr val="black">
                          <a:alpha val="50000"/>
                        </a:prstClr>
                      </a:outerShdw>
                    </a:effectLst>
                  </a:rPr>
                  <a:t>START</a:t>
                </a:r>
              </a:p>
            </p:txBody>
          </p:sp>
        </p:grpSp>
        <p:grpSp>
          <p:nvGrpSpPr>
            <p:cNvPr id="222" name="Group 221">
              <a:extLst>
                <a:ext uri="{FF2B5EF4-FFF2-40B4-BE49-F238E27FC236}">
                  <a16:creationId xmlns:a16="http://schemas.microsoft.com/office/drawing/2014/main" id="{9B09FBFA-746C-CD9A-0DE8-5D28C259E2E4}"/>
                </a:ext>
              </a:extLst>
            </p:cNvPr>
            <p:cNvGrpSpPr>
              <a:grpSpLocks/>
            </p:cNvGrpSpPr>
            <p:nvPr/>
          </p:nvGrpSpPr>
          <p:grpSpPr>
            <a:xfrm>
              <a:off x="10123758" y="5898997"/>
              <a:ext cx="429574" cy="610034"/>
              <a:chOff x="10041233" y="5744605"/>
              <a:chExt cx="429574" cy="610034"/>
            </a:xfrm>
          </p:grpSpPr>
          <p:pic>
            <p:nvPicPr>
              <p:cNvPr id="240" name="Graphic 239">
                <a:extLst>
                  <a:ext uri="{FF2B5EF4-FFF2-40B4-BE49-F238E27FC236}">
                    <a16:creationId xmlns:a16="http://schemas.microsoft.com/office/drawing/2014/main" id="{B125AB6B-CD15-D63B-9B66-89ADB4C4922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41233" y="5744605"/>
                <a:ext cx="429574" cy="429574"/>
              </a:xfrm>
              <a:prstGeom prst="rect">
                <a:avLst/>
              </a:prstGeom>
            </p:spPr>
          </p:pic>
          <p:sp>
            <p:nvSpPr>
              <p:cNvPr id="241" name="TextBox 240">
                <a:extLst>
                  <a:ext uri="{FF2B5EF4-FFF2-40B4-BE49-F238E27FC236}">
                    <a16:creationId xmlns:a16="http://schemas.microsoft.com/office/drawing/2014/main" id="{D76F8176-DD9E-BB72-ABA5-1F206BD9C3EB}"/>
                  </a:ext>
                </a:extLst>
              </p:cNvPr>
              <p:cNvSpPr txBox="1">
                <a:spLocks/>
              </p:cNvSpPr>
              <p:nvPr/>
            </p:nvSpPr>
            <p:spPr>
              <a:xfrm>
                <a:off x="10134192" y="6216140"/>
                <a:ext cx="243656" cy="138499"/>
              </a:xfrm>
              <a:prstGeom prst="rect">
                <a:avLst/>
              </a:prstGeom>
              <a:noFill/>
            </p:spPr>
            <p:txBody>
              <a:bodyPr wrap="none" lIns="0" tIns="0" rIns="0" bIns="0" rtlCol="0">
                <a:spAutoFit/>
              </a:bodyPr>
              <a:lstStyle/>
              <a:p>
                <a:pPr algn="ctr"/>
                <a:r>
                  <a:rPr lang="en-US" sz="900" b="1">
                    <a:solidFill>
                      <a:schemeClr val="accent6">
                        <a:lumMod val="75000"/>
                      </a:schemeClr>
                    </a:solidFill>
                    <a:effectLst>
                      <a:outerShdw blurRad="50800" dist="38100" dir="2700000" algn="tl" rotWithShape="0">
                        <a:prstClr val="black">
                          <a:alpha val="50000"/>
                        </a:prstClr>
                      </a:outerShdw>
                    </a:effectLst>
                  </a:rPr>
                  <a:t>END</a:t>
                </a:r>
              </a:p>
            </p:txBody>
          </p:sp>
        </p:grpSp>
        <p:cxnSp>
          <p:nvCxnSpPr>
            <p:cNvPr id="223" name="Elbow Connector 1083">
              <a:extLst>
                <a:ext uri="{FF2B5EF4-FFF2-40B4-BE49-F238E27FC236}">
                  <a16:creationId xmlns:a16="http://schemas.microsoft.com/office/drawing/2014/main" id="{D409868A-DA86-CCEB-19A8-23BEA3A9FC3F}"/>
                </a:ext>
              </a:extLst>
            </p:cNvPr>
            <p:cNvCxnSpPr>
              <a:cxnSpLocks/>
              <a:stCxn id="202" idx="3"/>
              <a:endCxn id="224" idx="0"/>
            </p:cNvCxnSpPr>
            <p:nvPr/>
          </p:nvCxnSpPr>
          <p:spPr>
            <a:xfrm>
              <a:off x="7545405" y="2868971"/>
              <a:ext cx="321692" cy="764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4" name="Diamond 223">
              <a:extLst>
                <a:ext uri="{FF2B5EF4-FFF2-40B4-BE49-F238E27FC236}">
                  <a16:creationId xmlns:a16="http://schemas.microsoft.com/office/drawing/2014/main" id="{DD0655C5-C058-422E-59AA-3F8B561180E5}"/>
                </a:ext>
              </a:extLst>
            </p:cNvPr>
            <p:cNvSpPr>
              <a:spLocks/>
            </p:cNvSpPr>
            <p:nvPr/>
          </p:nvSpPr>
          <p:spPr>
            <a:xfrm>
              <a:off x="7362037" y="3633245"/>
              <a:ext cx="1010119" cy="503735"/>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a:solidFill>
                    <a:sysClr val="windowText" lastClr="000000"/>
                  </a:solidFill>
                </a:rPr>
                <a:t>Need</a:t>
              </a:r>
              <a:br>
                <a:rPr lang="en-US" sz="900" b="1">
                  <a:solidFill>
                    <a:sysClr val="windowText" lastClr="000000"/>
                  </a:solidFill>
                </a:rPr>
              </a:br>
              <a:r>
                <a:rPr lang="en-US" sz="900" b="1">
                  <a:solidFill>
                    <a:sysClr val="windowText" lastClr="000000"/>
                  </a:solidFill>
                </a:rPr>
                <a:t>ERYL?</a:t>
              </a:r>
            </a:p>
          </p:txBody>
        </p:sp>
        <p:cxnSp>
          <p:nvCxnSpPr>
            <p:cNvPr id="225" name="Elbow Connector 127">
              <a:extLst>
                <a:ext uri="{FF2B5EF4-FFF2-40B4-BE49-F238E27FC236}">
                  <a16:creationId xmlns:a16="http://schemas.microsoft.com/office/drawing/2014/main" id="{89B80625-2779-DD40-C749-60FAC3983566}"/>
                </a:ext>
              </a:extLst>
            </p:cNvPr>
            <p:cNvCxnSpPr>
              <a:cxnSpLocks/>
              <a:stCxn id="224" idx="2"/>
              <a:endCxn id="197" idx="3"/>
            </p:cNvCxnSpPr>
            <p:nvPr/>
          </p:nvCxnSpPr>
          <p:spPr>
            <a:xfrm rot="5400000">
              <a:off x="7390380" y="4292005"/>
              <a:ext cx="631742" cy="32169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Elbow Connector 137">
              <a:extLst>
                <a:ext uri="{FF2B5EF4-FFF2-40B4-BE49-F238E27FC236}">
                  <a16:creationId xmlns:a16="http://schemas.microsoft.com/office/drawing/2014/main" id="{44E3C945-9484-B45E-5934-5CEF5E6FDA7F}"/>
                </a:ext>
              </a:extLst>
            </p:cNvPr>
            <p:cNvCxnSpPr>
              <a:stCxn id="224" idx="3"/>
              <a:endCxn id="199" idx="1"/>
            </p:cNvCxnSpPr>
            <p:nvPr/>
          </p:nvCxnSpPr>
          <p:spPr>
            <a:xfrm flipV="1">
              <a:off x="8372156" y="3085484"/>
              <a:ext cx="1503171" cy="799629"/>
            </a:xfrm>
            <a:prstGeom prst="bentConnector3">
              <a:avLst>
                <a:gd name="adj1" fmla="val 493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Elbow Connector 139">
              <a:extLst>
                <a:ext uri="{FF2B5EF4-FFF2-40B4-BE49-F238E27FC236}">
                  <a16:creationId xmlns:a16="http://schemas.microsoft.com/office/drawing/2014/main" id="{4F855B43-2131-581B-09EB-A196E183FA33}"/>
                </a:ext>
              </a:extLst>
            </p:cNvPr>
            <p:cNvCxnSpPr>
              <a:stCxn id="197" idx="2"/>
              <a:endCxn id="199" idx="1"/>
            </p:cNvCxnSpPr>
            <p:nvPr/>
          </p:nvCxnSpPr>
          <p:spPr>
            <a:xfrm rot="5400000" flipH="1" flipV="1">
              <a:off x="7455762" y="2622383"/>
              <a:ext cx="1956463" cy="2882665"/>
            </a:xfrm>
            <a:prstGeom prst="bentConnector4">
              <a:avLst>
                <a:gd name="adj1" fmla="val -11684"/>
                <a:gd name="adj2" fmla="val 7364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96690951-7900-C784-F453-C29B4E3D6D43}"/>
                </a:ext>
              </a:extLst>
            </p:cNvPr>
            <p:cNvGrpSpPr/>
            <p:nvPr/>
          </p:nvGrpSpPr>
          <p:grpSpPr>
            <a:xfrm>
              <a:off x="8432932" y="3131183"/>
              <a:ext cx="725204" cy="661927"/>
              <a:chOff x="5035515" y="1893989"/>
              <a:chExt cx="725204" cy="661927"/>
            </a:xfrm>
          </p:grpSpPr>
          <p:sp>
            <p:nvSpPr>
              <p:cNvPr id="238" name="TextBox 237">
                <a:extLst>
                  <a:ext uri="{FF2B5EF4-FFF2-40B4-BE49-F238E27FC236}">
                    <a16:creationId xmlns:a16="http://schemas.microsoft.com/office/drawing/2014/main" id="{A494B399-EDEC-7FFF-3FDC-24AFC250147C}"/>
                  </a:ext>
                </a:extLst>
              </p:cNvPr>
              <p:cNvSpPr txBox="1"/>
              <p:nvPr/>
            </p:nvSpPr>
            <p:spPr>
              <a:xfrm>
                <a:off x="5035515" y="2340472"/>
                <a:ext cx="725204" cy="215444"/>
              </a:xfrm>
              <a:prstGeom prst="rect">
                <a:avLst/>
              </a:prstGeom>
              <a:noFill/>
            </p:spPr>
            <p:txBody>
              <a:bodyPr wrap="square" lIns="0" tIns="0" rIns="0" bIns="0" rtlCol="0">
                <a:spAutoFit/>
              </a:bodyPr>
              <a:lstStyle/>
              <a:p>
                <a:pPr algn="ctr"/>
                <a:r>
                  <a:rPr lang="en-US" sz="700" dirty="0"/>
                  <a:t>INSIGHT</a:t>
                </a:r>
                <a:br>
                  <a:rPr lang="en-US" sz="700" dirty="0"/>
                </a:br>
                <a:r>
                  <a:rPr lang="en-US" sz="700" dirty="0"/>
                  <a:t>AGENT</a:t>
                </a:r>
              </a:p>
            </p:txBody>
          </p:sp>
          <p:pic>
            <p:nvPicPr>
              <p:cNvPr id="239" name="Graphic 238" descr="Robot with solid fill">
                <a:extLst>
                  <a:ext uri="{FF2B5EF4-FFF2-40B4-BE49-F238E27FC236}">
                    <a16:creationId xmlns:a16="http://schemas.microsoft.com/office/drawing/2014/main" id="{5A317CD2-DCA6-E3E6-3DFA-C1A8487D6B01}"/>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167478" y="1893989"/>
                <a:ext cx="461278" cy="459417"/>
              </a:xfrm>
              <a:prstGeom prst="rect">
                <a:avLst/>
              </a:prstGeom>
            </p:spPr>
          </p:pic>
        </p:grpSp>
        <p:grpSp>
          <p:nvGrpSpPr>
            <p:cNvPr id="229" name="Group 228">
              <a:extLst>
                <a:ext uri="{FF2B5EF4-FFF2-40B4-BE49-F238E27FC236}">
                  <a16:creationId xmlns:a16="http://schemas.microsoft.com/office/drawing/2014/main" id="{D621F663-C46B-94D3-B0F8-6126B48C1559}"/>
                </a:ext>
              </a:extLst>
            </p:cNvPr>
            <p:cNvGrpSpPr/>
            <p:nvPr/>
          </p:nvGrpSpPr>
          <p:grpSpPr>
            <a:xfrm>
              <a:off x="3588437" y="4108448"/>
              <a:ext cx="822804" cy="661927"/>
              <a:chOff x="4986715" y="1893989"/>
              <a:chExt cx="822804" cy="661927"/>
            </a:xfrm>
          </p:grpSpPr>
          <p:sp>
            <p:nvSpPr>
              <p:cNvPr id="236" name="TextBox 235">
                <a:extLst>
                  <a:ext uri="{FF2B5EF4-FFF2-40B4-BE49-F238E27FC236}">
                    <a16:creationId xmlns:a16="http://schemas.microsoft.com/office/drawing/2014/main" id="{4E572F5F-8B80-036E-1368-CE22B2811C23}"/>
                  </a:ext>
                </a:extLst>
              </p:cNvPr>
              <p:cNvSpPr txBox="1"/>
              <p:nvPr/>
            </p:nvSpPr>
            <p:spPr>
              <a:xfrm>
                <a:off x="4986715" y="2340472"/>
                <a:ext cx="822804" cy="215444"/>
              </a:xfrm>
              <a:prstGeom prst="rect">
                <a:avLst/>
              </a:prstGeom>
              <a:noFill/>
            </p:spPr>
            <p:txBody>
              <a:bodyPr wrap="square" lIns="0" tIns="0" rIns="0" bIns="0" rtlCol="0">
                <a:spAutoFit/>
              </a:bodyPr>
              <a:lstStyle/>
              <a:p>
                <a:pPr algn="ctr"/>
                <a:r>
                  <a:rPr lang="en-US" sz="700" dirty="0"/>
                  <a:t>QUE. EXTRACTION AGENT</a:t>
                </a:r>
              </a:p>
            </p:txBody>
          </p:sp>
          <p:pic>
            <p:nvPicPr>
              <p:cNvPr id="237" name="Graphic 236" descr="Robot with solid fill">
                <a:extLst>
                  <a:ext uri="{FF2B5EF4-FFF2-40B4-BE49-F238E27FC236}">
                    <a16:creationId xmlns:a16="http://schemas.microsoft.com/office/drawing/2014/main" id="{AF8F59CF-CB74-1C74-367A-FFF2BD479FC6}"/>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167478" y="1893989"/>
                <a:ext cx="461278" cy="459417"/>
              </a:xfrm>
              <a:prstGeom prst="rect">
                <a:avLst/>
              </a:prstGeom>
            </p:spPr>
          </p:pic>
        </p:grpSp>
        <p:grpSp>
          <p:nvGrpSpPr>
            <p:cNvPr id="230" name="Group 229">
              <a:extLst>
                <a:ext uri="{FF2B5EF4-FFF2-40B4-BE49-F238E27FC236}">
                  <a16:creationId xmlns:a16="http://schemas.microsoft.com/office/drawing/2014/main" id="{1959F24F-AA29-D3F5-5F31-FD35D8B7C2D8}"/>
                </a:ext>
              </a:extLst>
            </p:cNvPr>
            <p:cNvGrpSpPr/>
            <p:nvPr/>
          </p:nvGrpSpPr>
          <p:grpSpPr>
            <a:xfrm>
              <a:off x="4696010" y="3833719"/>
              <a:ext cx="524504" cy="669932"/>
              <a:chOff x="5208972" y="1893989"/>
              <a:chExt cx="524504" cy="669932"/>
            </a:xfrm>
          </p:grpSpPr>
          <p:sp>
            <p:nvSpPr>
              <p:cNvPr id="234" name="TextBox 233">
                <a:extLst>
                  <a:ext uri="{FF2B5EF4-FFF2-40B4-BE49-F238E27FC236}">
                    <a16:creationId xmlns:a16="http://schemas.microsoft.com/office/drawing/2014/main" id="{6BD907DA-0D36-5E8B-1A6C-60F341B3D69E}"/>
                  </a:ext>
                </a:extLst>
              </p:cNvPr>
              <p:cNvSpPr txBox="1"/>
              <p:nvPr/>
            </p:nvSpPr>
            <p:spPr>
              <a:xfrm>
                <a:off x="5208972" y="2348477"/>
                <a:ext cx="524504" cy="215444"/>
              </a:xfrm>
              <a:prstGeom prst="rect">
                <a:avLst/>
              </a:prstGeom>
              <a:noFill/>
            </p:spPr>
            <p:txBody>
              <a:bodyPr wrap="square" lIns="0" tIns="0" rIns="0" bIns="0" rtlCol="0">
                <a:spAutoFit/>
              </a:bodyPr>
              <a:lstStyle/>
              <a:p>
                <a:pPr algn="ctr"/>
                <a:r>
                  <a:rPr lang="en-US" sz="700" dirty="0"/>
                  <a:t>INTELLITAG AGENT</a:t>
                </a:r>
              </a:p>
            </p:txBody>
          </p:sp>
          <p:pic>
            <p:nvPicPr>
              <p:cNvPr id="235" name="Graphic 234" descr="Robot with solid fill">
                <a:extLst>
                  <a:ext uri="{FF2B5EF4-FFF2-40B4-BE49-F238E27FC236}">
                    <a16:creationId xmlns:a16="http://schemas.microsoft.com/office/drawing/2014/main" id="{25376438-0454-A612-8E50-AD8ECB7FD16A}"/>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5240585" y="1893989"/>
                <a:ext cx="461278" cy="459417"/>
              </a:xfrm>
              <a:prstGeom prst="rect">
                <a:avLst/>
              </a:prstGeom>
            </p:spPr>
          </p:pic>
        </p:grpSp>
        <p:cxnSp>
          <p:nvCxnSpPr>
            <p:cNvPr id="231" name="Connector: Curved 230">
              <a:extLst>
                <a:ext uri="{FF2B5EF4-FFF2-40B4-BE49-F238E27FC236}">
                  <a16:creationId xmlns:a16="http://schemas.microsoft.com/office/drawing/2014/main" id="{1010E472-837C-4D02-0E68-89308AA577A7}"/>
                </a:ext>
              </a:extLst>
            </p:cNvPr>
            <p:cNvCxnSpPr>
              <a:cxnSpLocks/>
              <a:stCxn id="205" idx="0"/>
              <a:endCxn id="236" idx="2"/>
            </p:cNvCxnSpPr>
            <p:nvPr/>
          </p:nvCxnSpPr>
          <p:spPr>
            <a:xfrm rot="16200000" flipV="1">
              <a:off x="4113542" y="4656672"/>
              <a:ext cx="214684" cy="442089"/>
            </a:xfrm>
            <a:prstGeom prst="curved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Curved 231">
              <a:extLst>
                <a:ext uri="{FF2B5EF4-FFF2-40B4-BE49-F238E27FC236}">
                  <a16:creationId xmlns:a16="http://schemas.microsoft.com/office/drawing/2014/main" id="{6CB33AAD-D82C-EA97-16D2-0011B2B55A29}"/>
                </a:ext>
              </a:extLst>
            </p:cNvPr>
            <p:cNvCxnSpPr>
              <a:cxnSpLocks/>
              <a:stCxn id="235" idx="0"/>
              <a:endCxn id="196" idx="2"/>
            </p:cNvCxnSpPr>
            <p:nvPr/>
          </p:nvCxnSpPr>
          <p:spPr>
            <a:xfrm rot="16200000" flipV="1">
              <a:off x="4572867" y="3448324"/>
              <a:ext cx="254456" cy="51633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Curved 232">
              <a:extLst>
                <a:ext uri="{FF2B5EF4-FFF2-40B4-BE49-F238E27FC236}">
                  <a16:creationId xmlns:a16="http://schemas.microsoft.com/office/drawing/2014/main" id="{FD2F3BB6-5DA0-4629-6E09-8701F913D3AB}"/>
                </a:ext>
              </a:extLst>
            </p:cNvPr>
            <p:cNvCxnSpPr>
              <a:cxnSpLocks/>
              <a:stCxn id="237" idx="3"/>
              <a:endCxn id="235" idx="1"/>
            </p:cNvCxnSpPr>
            <p:nvPr/>
          </p:nvCxnSpPr>
          <p:spPr>
            <a:xfrm flipV="1">
              <a:off x="4230478" y="4063428"/>
              <a:ext cx="497145" cy="274729"/>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itle">
            <a:extLst>
              <a:ext uri="{FF2B5EF4-FFF2-40B4-BE49-F238E27FC236}">
                <a16:creationId xmlns:a16="http://schemas.microsoft.com/office/drawing/2014/main" id="{9149DA50-71C9-94AF-B069-B903EE8B0622}"/>
              </a:ext>
            </a:extLst>
          </p:cNvPr>
          <p:cNvSpPr>
            <a:spLocks noGrp="1"/>
          </p:cNvSpPr>
          <p:nvPr>
            <p:ph type="ctrTitle"/>
          </p:nvPr>
        </p:nvSpPr>
        <p:spPr/>
        <p:txBody>
          <a:bodyPr/>
          <a:lstStyle/>
          <a:p>
            <a:r>
              <a:rPr lang="en-US"/>
              <a:t>Workflow Illustration</a:t>
            </a:r>
          </a:p>
        </p:txBody>
      </p:sp>
      <p:sp>
        <p:nvSpPr>
          <p:cNvPr id="2" name="Background Transparent">
            <a:hlinkClick r:id="rId25" action="ppaction://hlinksldjump"/>
            <a:extLst>
              <a:ext uri="{FF2B5EF4-FFF2-40B4-BE49-F238E27FC236}">
                <a16:creationId xmlns:a16="http://schemas.microsoft.com/office/drawing/2014/main" id="{C9C3EFAF-99EF-833B-FE5A-43B3C34320AD}"/>
              </a:ext>
            </a:extLst>
          </p:cNvPr>
          <p:cNvSpPr/>
          <p:nvPr/>
        </p:nvSpPr>
        <p:spPr>
          <a:xfrm>
            <a:off x="0" y="0"/>
            <a:ext cx="12193588" cy="6858000"/>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ackground Center">
            <a:extLst>
              <a:ext uri="{FF2B5EF4-FFF2-40B4-BE49-F238E27FC236}">
                <a16:creationId xmlns:a16="http://schemas.microsoft.com/office/drawing/2014/main" id="{53628538-CB8A-9837-7FCF-658085A6C72B}"/>
              </a:ext>
            </a:extLst>
          </p:cNvPr>
          <p:cNvSpPr/>
          <p:nvPr/>
        </p:nvSpPr>
        <p:spPr>
          <a:xfrm>
            <a:off x="2262486" y="292193"/>
            <a:ext cx="7976168" cy="6080897"/>
          </a:xfrm>
          <a:prstGeom prst="roundRect">
            <a:avLst>
              <a:gd name="adj" fmla="val 5563"/>
            </a:avLst>
          </a:prstGeom>
          <a:solidFill>
            <a:schemeClr val="bg1"/>
          </a:solidFill>
          <a:ln w="6350">
            <a:solidFill>
              <a:schemeClr val="tx2">
                <a:lumMod val="60000"/>
                <a:lumOff val="40000"/>
              </a:schemeClr>
            </a:solidFill>
            <a:prstDash val="dash"/>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CA7781E-D127-2203-5E3B-AE8DA7E4AB3E}"/>
              </a:ext>
            </a:extLst>
          </p:cNvPr>
          <p:cNvSpPr txBox="1"/>
          <p:nvPr/>
        </p:nvSpPr>
        <p:spPr>
          <a:xfrm>
            <a:off x="9525381" y="847608"/>
            <a:ext cx="811441" cy="400110"/>
          </a:xfrm>
          <a:prstGeom prst="rect">
            <a:avLst/>
          </a:prstGeom>
          <a:noFill/>
        </p:spPr>
        <p:txBody>
          <a:bodyPr wrap="none" rtlCol="0">
            <a:spAutoFit/>
          </a:bodyPr>
          <a:lstStyle/>
          <a:p>
            <a:r>
              <a:rPr lang="en-US" sz="1000" dirty="0"/>
              <a:t>Click Here </a:t>
            </a:r>
          </a:p>
          <a:p>
            <a:pPr algn="ctr"/>
            <a:r>
              <a:rPr lang="en-US" sz="1000" dirty="0"/>
              <a:t>to Close</a:t>
            </a:r>
          </a:p>
        </p:txBody>
      </p:sp>
      <p:sp>
        <p:nvSpPr>
          <p:cNvPr id="29" name="Close Quin">
            <a:hlinkClick r:id="rId26" action="ppaction://hlinksldjump"/>
            <a:extLst>
              <a:ext uri="{FF2B5EF4-FFF2-40B4-BE49-F238E27FC236}">
                <a16:creationId xmlns:a16="http://schemas.microsoft.com/office/drawing/2014/main" id="{FC7003AD-8609-FA9A-4EAB-9919F3BF46CE}"/>
              </a:ext>
            </a:extLst>
          </p:cNvPr>
          <p:cNvSpPr/>
          <p:nvPr/>
        </p:nvSpPr>
        <p:spPr>
          <a:xfrm>
            <a:off x="9711183" y="396911"/>
            <a:ext cx="439838" cy="520861"/>
          </a:xfrm>
          <a:prstGeom prst="mathMultiply">
            <a:avLst>
              <a:gd name="adj1" fmla="val 20888"/>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Agent Router">
            <a:extLst>
              <a:ext uri="{FF2B5EF4-FFF2-40B4-BE49-F238E27FC236}">
                <a16:creationId xmlns:a16="http://schemas.microsoft.com/office/drawing/2014/main" id="{4BE09025-3CC6-11AE-D10D-BDAE20D9E1EF}"/>
              </a:ext>
            </a:extLst>
          </p:cNvPr>
          <p:cNvGrpSpPr/>
          <p:nvPr/>
        </p:nvGrpSpPr>
        <p:grpSpPr>
          <a:xfrm>
            <a:off x="5994090" y="361539"/>
            <a:ext cx="512961" cy="661928"/>
            <a:chOff x="5219057" y="1893989"/>
            <a:chExt cx="512961" cy="661928"/>
          </a:xfrm>
        </p:grpSpPr>
        <p:sp>
          <p:nvSpPr>
            <p:cNvPr id="10" name="TextBox 9">
              <a:extLst>
                <a:ext uri="{FF2B5EF4-FFF2-40B4-BE49-F238E27FC236}">
                  <a16:creationId xmlns:a16="http://schemas.microsoft.com/office/drawing/2014/main" id="{26F1304C-95A5-4782-5A4C-4DCC9BFDFCA4}"/>
                </a:ext>
              </a:extLst>
            </p:cNvPr>
            <p:cNvSpPr txBox="1"/>
            <p:nvPr/>
          </p:nvSpPr>
          <p:spPr>
            <a:xfrm>
              <a:off x="5219057" y="2340473"/>
              <a:ext cx="512961" cy="215444"/>
            </a:xfrm>
            <a:prstGeom prst="rect">
              <a:avLst/>
            </a:prstGeom>
            <a:noFill/>
          </p:spPr>
          <p:txBody>
            <a:bodyPr wrap="none" lIns="0" tIns="0" rIns="0" bIns="0" rtlCol="0">
              <a:spAutoFit/>
            </a:bodyPr>
            <a:lstStyle/>
            <a:p>
              <a:pPr algn="ctr"/>
              <a:r>
                <a:rPr lang="en-US" sz="700" dirty="0"/>
                <a:t>INTELLITAG</a:t>
              </a:r>
              <a:br>
                <a:rPr lang="en-US" sz="700" dirty="0"/>
              </a:br>
              <a:r>
                <a:rPr lang="en-US" sz="700" dirty="0"/>
                <a:t>AGENT</a:t>
              </a:r>
            </a:p>
          </p:txBody>
        </p:sp>
        <p:pic>
          <p:nvPicPr>
            <p:cNvPr id="11" name="Graphic 10" descr="Robot with solid fill">
              <a:extLst>
                <a:ext uri="{FF2B5EF4-FFF2-40B4-BE49-F238E27FC236}">
                  <a16:creationId xmlns:a16="http://schemas.microsoft.com/office/drawing/2014/main" id="{D830E231-D560-01FF-8380-4AD6AAC8BD1F}"/>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5244899" y="1893989"/>
              <a:ext cx="461278" cy="459417"/>
            </a:xfrm>
            <a:prstGeom prst="rect">
              <a:avLst/>
            </a:prstGeom>
          </p:spPr>
        </p:pic>
      </p:grpSp>
      <p:graphicFrame>
        <p:nvGraphicFramePr>
          <p:cNvPr id="30" name="Table 29">
            <a:extLst>
              <a:ext uri="{FF2B5EF4-FFF2-40B4-BE49-F238E27FC236}">
                <a16:creationId xmlns:a16="http://schemas.microsoft.com/office/drawing/2014/main" id="{3ED4636C-7C89-0599-D30C-456C2BD9E7DB}"/>
              </a:ext>
            </a:extLst>
          </p:cNvPr>
          <p:cNvGraphicFramePr>
            <a:graphicFrameLocks noGrp="1"/>
          </p:cNvGraphicFramePr>
          <p:nvPr>
            <p:extLst>
              <p:ext uri="{D42A27DB-BD31-4B8C-83A1-F6EECF244321}">
                <p14:modId xmlns:p14="http://schemas.microsoft.com/office/powerpoint/2010/main" val="1306024981"/>
              </p:ext>
            </p:extLst>
          </p:nvPr>
        </p:nvGraphicFramePr>
        <p:xfrm>
          <a:off x="2469230" y="3331172"/>
          <a:ext cx="7562680" cy="2832870"/>
        </p:xfrm>
        <a:graphic>
          <a:graphicData uri="http://schemas.openxmlformats.org/drawingml/2006/table">
            <a:tbl>
              <a:tblPr>
                <a:tableStyleId>{2D5ABB26-0587-4C30-8999-92F81FD0307C}</a:tableStyleId>
              </a:tblPr>
              <a:tblGrid>
                <a:gridCol w="2148172">
                  <a:extLst>
                    <a:ext uri="{9D8B030D-6E8A-4147-A177-3AD203B41FA5}">
                      <a16:colId xmlns:a16="http://schemas.microsoft.com/office/drawing/2014/main" val="1046390362"/>
                    </a:ext>
                  </a:extLst>
                </a:gridCol>
                <a:gridCol w="5414508">
                  <a:extLst>
                    <a:ext uri="{9D8B030D-6E8A-4147-A177-3AD203B41FA5}">
                      <a16:colId xmlns:a16="http://schemas.microsoft.com/office/drawing/2014/main" val="672552186"/>
                    </a:ext>
                  </a:extLst>
                </a:gridCol>
              </a:tblGrid>
              <a:tr h="242139">
                <a:tc>
                  <a:txBody>
                    <a:bodyPr/>
                    <a:lstStyle/>
                    <a:p>
                      <a:pPr algn="l" fontAlgn="ctr"/>
                      <a:r>
                        <a:rPr lang="en-IN" sz="1100" b="1" u="none" strike="noStrike" dirty="0">
                          <a:solidFill>
                            <a:schemeClr val="bg1"/>
                          </a:solidFill>
                          <a:effectLst/>
                        </a:rPr>
                        <a:t>CATEGORY</a:t>
                      </a:r>
                      <a:endParaRPr lang="en-IN" sz="1100" b="1" i="0" u="none" strike="noStrike" dirty="0">
                        <a:solidFill>
                          <a:schemeClr val="bg1"/>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solidFill>
                  </a:tcPr>
                </a:tc>
                <a:tc>
                  <a:txBody>
                    <a:bodyPr/>
                    <a:lstStyle/>
                    <a:p>
                      <a:pPr algn="l" fontAlgn="ctr"/>
                      <a:r>
                        <a:rPr lang="en-IN" sz="1100" b="1" u="none" strike="noStrike" dirty="0">
                          <a:solidFill>
                            <a:schemeClr val="bg1"/>
                          </a:solidFill>
                          <a:effectLst/>
                        </a:rPr>
                        <a:t>DETAILS</a:t>
                      </a:r>
                      <a:endParaRPr lang="en-IN" sz="1100" b="1" i="0" u="none" strike="noStrike" dirty="0">
                        <a:solidFill>
                          <a:schemeClr val="bg1"/>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210550740"/>
                  </a:ext>
                </a:extLst>
              </a:tr>
              <a:tr h="242139">
                <a:tc>
                  <a:txBody>
                    <a:bodyPr/>
                    <a:lstStyle/>
                    <a:p>
                      <a:pPr algn="l" fontAlgn="ctr"/>
                      <a:r>
                        <a:rPr lang="en-IN" sz="1100" b="1" u="none" strike="noStrike" dirty="0">
                          <a:effectLst/>
                        </a:rPr>
                        <a:t>PRODUCT NAME</a:t>
                      </a:r>
                      <a:endParaRPr lang="en-IN" sz="1100" b="1"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lumMod val="20000"/>
                        <a:lumOff val="80000"/>
                      </a:schemeClr>
                    </a:solidFill>
                  </a:tcPr>
                </a:tc>
                <a:tc>
                  <a:txBody>
                    <a:bodyPr/>
                    <a:lstStyle/>
                    <a:p>
                      <a:pPr algn="l" fontAlgn="ctr"/>
                      <a:r>
                        <a:rPr lang="en-IN" sz="1100" u="none" strike="noStrike" dirty="0">
                          <a:effectLst/>
                        </a:rPr>
                        <a:t>Moong Dal</a:t>
                      </a:r>
                      <a:endParaRPr lang="en-IN" sz="1100" b="0"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817640209"/>
                  </a:ext>
                </a:extLst>
              </a:tr>
              <a:tr h="242139">
                <a:tc>
                  <a:txBody>
                    <a:bodyPr/>
                    <a:lstStyle/>
                    <a:p>
                      <a:pPr algn="l" fontAlgn="ctr"/>
                      <a:r>
                        <a:rPr lang="en-IN" sz="1100" b="1" u="none" strike="noStrike" dirty="0">
                          <a:effectLst/>
                        </a:rPr>
                        <a:t>PRODUCT TYPE</a:t>
                      </a:r>
                      <a:endParaRPr lang="en-IN" sz="1100" b="1"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lumMod val="20000"/>
                        <a:lumOff val="80000"/>
                      </a:schemeClr>
                    </a:solidFill>
                  </a:tcPr>
                </a:tc>
                <a:tc>
                  <a:txBody>
                    <a:bodyPr/>
                    <a:lstStyle/>
                    <a:p>
                      <a:pPr algn="l" fontAlgn="ctr"/>
                      <a:r>
                        <a:rPr lang="en-IN" sz="1100" u="none" strike="noStrike" dirty="0">
                          <a:effectLst/>
                        </a:rPr>
                        <a:t>Snack</a:t>
                      </a:r>
                      <a:endParaRPr lang="en-IN" sz="1100" b="0"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3046607593"/>
                  </a:ext>
                </a:extLst>
              </a:tr>
              <a:tr h="242139">
                <a:tc>
                  <a:txBody>
                    <a:bodyPr/>
                    <a:lstStyle/>
                    <a:p>
                      <a:pPr algn="l" fontAlgn="ctr"/>
                      <a:r>
                        <a:rPr lang="en-IN" sz="1100" b="1" u="none" strike="noStrike" dirty="0">
                          <a:effectLst/>
                        </a:rPr>
                        <a:t>BRAND NAME</a:t>
                      </a:r>
                      <a:endParaRPr lang="en-IN" sz="1100" b="1"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lumMod val="20000"/>
                        <a:lumOff val="80000"/>
                      </a:schemeClr>
                    </a:solidFill>
                  </a:tcPr>
                </a:tc>
                <a:tc>
                  <a:txBody>
                    <a:bodyPr/>
                    <a:lstStyle/>
                    <a:p>
                      <a:pPr algn="l" fontAlgn="ctr"/>
                      <a:r>
                        <a:rPr lang="en-IN" sz="1100" u="none" strike="noStrike" dirty="0" err="1">
                          <a:effectLst/>
                        </a:rPr>
                        <a:t>Haldiram's</a:t>
                      </a:r>
                      <a:endParaRPr lang="en-IN" sz="1100" b="0"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1643363297"/>
                  </a:ext>
                </a:extLst>
              </a:tr>
              <a:tr h="242139">
                <a:tc>
                  <a:txBody>
                    <a:bodyPr/>
                    <a:lstStyle/>
                    <a:p>
                      <a:pPr algn="l" fontAlgn="ctr"/>
                      <a:r>
                        <a:rPr lang="en-IN" sz="1100" b="1" u="none" strike="noStrike" dirty="0">
                          <a:effectLst/>
                        </a:rPr>
                        <a:t>PACKAGING TYPE</a:t>
                      </a:r>
                      <a:endParaRPr lang="en-IN" sz="1100" b="1"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lumMod val="20000"/>
                        <a:lumOff val="80000"/>
                      </a:schemeClr>
                    </a:solidFill>
                  </a:tcPr>
                </a:tc>
                <a:tc>
                  <a:txBody>
                    <a:bodyPr/>
                    <a:lstStyle/>
                    <a:p>
                      <a:pPr algn="l" fontAlgn="ctr"/>
                      <a:r>
                        <a:rPr lang="en-IN" sz="1100" u="none" strike="noStrike" dirty="0">
                          <a:effectLst/>
                        </a:rPr>
                        <a:t>Bag</a:t>
                      </a:r>
                      <a:endParaRPr lang="en-IN" sz="1100" b="0"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1426505662"/>
                  </a:ext>
                </a:extLst>
              </a:tr>
              <a:tr h="411480">
                <a:tc>
                  <a:txBody>
                    <a:bodyPr/>
                    <a:lstStyle/>
                    <a:p>
                      <a:pPr algn="l" fontAlgn="ctr"/>
                      <a:r>
                        <a:rPr lang="en-IN" sz="1100" b="1" u="none" strike="noStrike" dirty="0">
                          <a:effectLst/>
                        </a:rPr>
                        <a:t>ADDITIONAL INFORMATION</a:t>
                      </a:r>
                      <a:endParaRPr lang="en-IN" sz="1100" b="1"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lumMod val="20000"/>
                        <a:lumOff val="80000"/>
                      </a:schemeClr>
                    </a:solidFill>
                  </a:tcPr>
                </a:tc>
                <a:tc>
                  <a:txBody>
                    <a:bodyPr/>
                    <a:lstStyle/>
                    <a:p>
                      <a:pPr algn="l" fontAlgn="ctr"/>
                      <a:r>
                        <a:rPr lang="en-US" sz="1100" u="none" strike="noStrike" dirty="0">
                          <a:effectLst/>
                        </a:rPr>
                        <a:t>The packaging is predominantly green with a pattern of small white dots. </a:t>
                      </a:r>
                      <a:br>
                        <a:rPr lang="en-US" sz="1100" u="none" strike="noStrike" dirty="0">
                          <a:effectLst/>
                        </a:rPr>
                      </a:br>
                      <a:r>
                        <a:rPr lang="en-US" sz="1100" u="none" strike="noStrike" dirty="0">
                          <a:effectLst/>
                        </a:rPr>
                        <a:t>The brand logo is prominently displayed at the top of the package.</a:t>
                      </a:r>
                      <a:endParaRPr lang="en-US" sz="1100" b="0"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801418876"/>
                  </a:ext>
                </a:extLst>
              </a:tr>
              <a:tr h="242139">
                <a:tc>
                  <a:txBody>
                    <a:bodyPr/>
                    <a:lstStyle/>
                    <a:p>
                      <a:pPr algn="l" fontAlgn="ctr"/>
                      <a:r>
                        <a:rPr lang="en-IN" sz="1100" b="1" u="none" strike="noStrike" dirty="0">
                          <a:effectLst/>
                        </a:rPr>
                        <a:t>OCCASION</a:t>
                      </a:r>
                      <a:endParaRPr lang="en-IN" sz="1100" b="1"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lumMod val="20000"/>
                        <a:lumOff val="80000"/>
                      </a:schemeClr>
                    </a:solidFill>
                  </a:tcPr>
                </a:tc>
                <a:tc>
                  <a:txBody>
                    <a:bodyPr/>
                    <a:lstStyle/>
                    <a:p>
                      <a:pPr algn="l" fontAlgn="ctr"/>
                      <a:r>
                        <a:rPr lang="en-IN" sz="1100" u="none" strike="noStrike" dirty="0">
                          <a:effectLst/>
                        </a:rPr>
                        <a:t>Daily Use</a:t>
                      </a:r>
                      <a:endParaRPr lang="en-IN" sz="1100" b="0"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676059553"/>
                  </a:ext>
                </a:extLst>
              </a:tr>
              <a:tr h="242139">
                <a:tc>
                  <a:txBody>
                    <a:bodyPr/>
                    <a:lstStyle/>
                    <a:p>
                      <a:pPr algn="l" fontAlgn="ctr"/>
                      <a:r>
                        <a:rPr lang="en-IN" sz="1100" b="1" u="none" strike="noStrike" dirty="0">
                          <a:effectLst/>
                        </a:rPr>
                        <a:t>CONSUMER TYPE</a:t>
                      </a:r>
                      <a:endParaRPr lang="en-IN" sz="1100" b="1"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lumMod val="20000"/>
                        <a:lumOff val="80000"/>
                      </a:schemeClr>
                    </a:solidFill>
                  </a:tcPr>
                </a:tc>
                <a:tc>
                  <a:txBody>
                    <a:bodyPr/>
                    <a:lstStyle/>
                    <a:p>
                      <a:pPr algn="l" fontAlgn="ctr"/>
                      <a:r>
                        <a:rPr lang="en-IN" sz="1100" u="none" strike="noStrike" dirty="0">
                          <a:effectLst/>
                        </a:rPr>
                        <a:t>Adults</a:t>
                      </a:r>
                      <a:endParaRPr lang="en-IN" sz="1100" b="0"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3441808905"/>
                  </a:ext>
                </a:extLst>
              </a:tr>
              <a:tr h="242139">
                <a:tc>
                  <a:txBody>
                    <a:bodyPr/>
                    <a:lstStyle/>
                    <a:p>
                      <a:pPr algn="l" fontAlgn="ctr"/>
                      <a:r>
                        <a:rPr lang="en-IN" sz="1100" b="1" u="none" strike="noStrike" dirty="0">
                          <a:effectLst/>
                        </a:rPr>
                        <a:t>CONVENIENCE LEVEL</a:t>
                      </a:r>
                      <a:endParaRPr lang="en-IN" sz="1100" b="1"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lumMod val="20000"/>
                        <a:lumOff val="80000"/>
                      </a:schemeClr>
                    </a:solidFill>
                  </a:tcPr>
                </a:tc>
                <a:tc>
                  <a:txBody>
                    <a:bodyPr/>
                    <a:lstStyle/>
                    <a:p>
                      <a:pPr algn="l" fontAlgn="ctr"/>
                      <a:r>
                        <a:rPr lang="en-IN" sz="1100" u="none" strike="noStrike">
                          <a:effectLst/>
                        </a:rPr>
                        <a:t>Ready-to-Eat</a:t>
                      </a:r>
                      <a:endParaRPr lang="en-IN" sz="1100" b="0" i="0" u="none" strike="noStrike">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1909369111"/>
                  </a:ext>
                </a:extLst>
              </a:tr>
              <a:tr h="242139">
                <a:tc>
                  <a:txBody>
                    <a:bodyPr/>
                    <a:lstStyle/>
                    <a:p>
                      <a:pPr algn="l" fontAlgn="ctr"/>
                      <a:r>
                        <a:rPr lang="en-IN" sz="1100" b="1" u="none" strike="noStrike" dirty="0">
                          <a:effectLst/>
                        </a:rPr>
                        <a:t>PACKAGING SIZE</a:t>
                      </a:r>
                      <a:endParaRPr lang="en-IN" sz="1100" b="1"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lumMod val="20000"/>
                        <a:lumOff val="80000"/>
                      </a:schemeClr>
                    </a:solidFill>
                  </a:tcPr>
                </a:tc>
                <a:tc>
                  <a:txBody>
                    <a:bodyPr/>
                    <a:lstStyle/>
                    <a:p>
                      <a:pPr algn="l" fontAlgn="ctr"/>
                      <a:r>
                        <a:rPr lang="en-US" sz="1100" u="none" strike="noStrike">
                          <a:effectLst/>
                        </a:rPr>
                        <a:t>Multiple packages inside a cardboard box</a:t>
                      </a:r>
                      <a:endParaRPr lang="en-US" sz="1100" b="0" i="0" u="none" strike="noStrike">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09452619"/>
                  </a:ext>
                </a:extLst>
              </a:tr>
              <a:tr h="242139">
                <a:tc>
                  <a:txBody>
                    <a:bodyPr/>
                    <a:lstStyle/>
                    <a:p>
                      <a:pPr algn="l" fontAlgn="ctr"/>
                      <a:r>
                        <a:rPr lang="en-IN" sz="1100" b="1" u="none" strike="noStrike" dirty="0">
                          <a:effectLst/>
                        </a:rPr>
                        <a:t>PRODUCT MESSAGE</a:t>
                      </a:r>
                      <a:endParaRPr lang="en-IN" sz="1100" b="1"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2">
                        <a:lumMod val="20000"/>
                        <a:lumOff val="80000"/>
                      </a:schemeClr>
                    </a:solidFill>
                  </a:tcPr>
                </a:tc>
                <a:tc>
                  <a:txBody>
                    <a:bodyPr/>
                    <a:lstStyle/>
                    <a:p>
                      <a:pPr algn="l" fontAlgn="ctr"/>
                      <a:r>
                        <a:rPr lang="en-US" sz="1100" u="none" strike="noStrike" dirty="0">
                          <a:effectLst/>
                        </a:rPr>
                        <a:t>The text "MOONG DAL" is written in large white letters on the front of the package.</a:t>
                      </a:r>
                      <a:endParaRPr lang="en-US" sz="1100" b="0" i="0" u="none" strike="noStrike" dirty="0">
                        <a:solidFill>
                          <a:srgbClr val="000000"/>
                        </a:solidFill>
                        <a:effectLst/>
                        <a:latin typeface="Aptos Narrow" panose="020B0004020202020204" pitchFamily="34" charset="0"/>
                      </a:endParaRPr>
                    </a:p>
                  </a:txBody>
                  <a:tcPr marT="27432" marB="27432"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665049511"/>
                  </a:ext>
                </a:extLst>
              </a:tr>
            </a:tbl>
          </a:graphicData>
        </a:graphic>
      </p:graphicFrame>
      <p:sp>
        <p:nvSpPr>
          <p:cNvPr id="31" name="Isosceles Triangle 30">
            <a:extLst>
              <a:ext uri="{FF2B5EF4-FFF2-40B4-BE49-F238E27FC236}">
                <a16:creationId xmlns:a16="http://schemas.microsoft.com/office/drawing/2014/main" id="{6AEE4D5A-C991-20F0-750E-986A12F50295}"/>
              </a:ext>
            </a:extLst>
          </p:cNvPr>
          <p:cNvSpPr/>
          <p:nvPr/>
        </p:nvSpPr>
        <p:spPr>
          <a:xfrm flipV="1">
            <a:off x="5139104" y="3056947"/>
            <a:ext cx="2222934" cy="215550"/>
          </a:xfrm>
          <a:prstGeom prst="triangle">
            <a:avLst/>
          </a:prstGeom>
          <a:gradFill>
            <a:gsLst>
              <a:gs pos="0">
                <a:schemeClr val="bg1">
                  <a:lumMod val="75000"/>
                </a:schemeClr>
              </a:gs>
              <a:gs pos="48000">
                <a:schemeClr val="bg1">
                  <a:lumMod val="85000"/>
                </a:schemeClr>
              </a:gs>
              <a:gs pos="100000">
                <a:schemeClr val="bg1">
                  <a:lumMod val="95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242823E4-5F82-3AC7-D369-61B1ABFB492D}"/>
              </a:ext>
            </a:extLst>
          </p:cNvPr>
          <p:cNvGrpSpPr/>
          <p:nvPr/>
        </p:nvGrpSpPr>
        <p:grpSpPr>
          <a:xfrm>
            <a:off x="4861458" y="1072581"/>
            <a:ext cx="3065950" cy="1925691"/>
            <a:chOff x="4861458" y="1017161"/>
            <a:chExt cx="3065950" cy="1925691"/>
          </a:xfrm>
        </p:grpSpPr>
        <p:pic>
          <p:nvPicPr>
            <p:cNvPr id="3074" name="Picture 2" descr="0">
              <a:extLst>
                <a:ext uri="{FF2B5EF4-FFF2-40B4-BE49-F238E27FC236}">
                  <a16:creationId xmlns:a16="http://schemas.microsoft.com/office/drawing/2014/main" id="{C6F8E2A4-379B-FF79-04E7-518E4DE4CCFA}"/>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14132" b="12138"/>
            <a:stretch/>
          </p:blipFill>
          <p:spPr bwMode="auto">
            <a:xfrm>
              <a:off x="4861458" y="1137313"/>
              <a:ext cx="2778225" cy="180553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26EE409-1364-7A01-1284-D3AD8238009B}"/>
                </a:ext>
              </a:extLst>
            </p:cNvPr>
            <p:cNvSpPr txBox="1"/>
            <p:nvPr/>
          </p:nvSpPr>
          <p:spPr>
            <a:xfrm rot="1073773">
              <a:off x="6816206" y="1017161"/>
              <a:ext cx="1111202" cy="246221"/>
            </a:xfrm>
            <a:prstGeom prst="rect">
              <a:avLst/>
            </a:prstGeom>
            <a:solidFill>
              <a:srgbClr val="FFFF00"/>
            </a:solidFill>
          </p:spPr>
          <p:txBody>
            <a:bodyPr wrap="none" rtlCol="0">
              <a:spAutoFit/>
            </a:bodyPr>
            <a:lstStyle/>
            <a:p>
              <a:pPr algn="ctr"/>
              <a:r>
                <a:rPr lang="en-US" sz="1000" dirty="0">
                  <a:solidFill>
                    <a:srgbClr val="FF0000"/>
                  </a:solidFill>
                </a:rPr>
                <a:t>Attached Image </a:t>
              </a:r>
              <a:endParaRPr lang="en-IN" sz="1000" dirty="0">
                <a:solidFill>
                  <a:srgbClr val="FF0000"/>
                </a:solidFill>
              </a:endParaRPr>
            </a:p>
          </p:txBody>
        </p:sp>
      </p:grpSp>
    </p:spTree>
    <p:extLst>
      <p:ext uri="{BB962C8B-B14F-4D97-AF65-F5344CB8AC3E}">
        <p14:creationId xmlns:p14="http://schemas.microsoft.com/office/powerpoint/2010/main" val="1671475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nodeType="clickEffect">
                                  <p:stCondLst>
                                    <p:cond delay="0"/>
                                  </p:stCondLst>
                                  <p:childTnLst>
                                    <p:animRot by="120000">
                                      <p:cBhvr>
                                        <p:cTn id="29" dur="100" fill="hold">
                                          <p:stCondLst>
                                            <p:cond delay="0"/>
                                          </p:stCondLst>
                                        </p:cTn>
                                        <p:tgtEl>
                                          <p:spTgt spid="9"/>
                                        </p:tgtEl>
                                        <p:attrNameLst>
                                          <p:attrName>r</p:attrName>
                                        </p:attrNameLst>
                                      </p:cBhvr>
                                    </p:animRot>
                                    <p:animRot by="-240000">
                                      <p:cBhvr>
                                        <p:cTn id="30" dur="200" fill="hold">
                                          <p:stCondLst>
                                            <p:cond delay="200"/>
                                          </p:stCondLst>
                                        </p:cTn>
                                        <p:tgtEl>
                                          <p:spTgt spid="9"/>
                                        </p:tgtEl>
                                        <p:attrNameLst>
                                          <p:attrName>r</p:attrName>
                                        </p:attrNameLst>
                                      </p:cBhvr>
                                    </p:animRot>
                                    <p:animRot by="240000">
                                      <p:cBhvr>
                                        <p:cTn id="31" dur="200" fill="hold">
                                          <p:stCondLst>
                                            <p:cond delay="400"/>
                                          </p:stCondLst>
                                        </p:cTn>
                                        <p:tgtEl>
                                          <p:spTgt spid="9"/>
                                        </p:tgtEl>
                                        <p:attrNameLst>
                                          <p:attrName>r</p:attrName>
                                        </p:attrNameLst>
                                      </p:cBhvr>
                                    </p:animRot>
                                    <p:animRot by="-240000">
                                      <p:cBhvr>
                                        <p:cTn id="32" dur="200" fill="hold">
                                          <p:stCondLst>
                                            <p:cond delay="600"/>
                                          </p:stCondLst>
                                        </p:cTn>
                                        <p:tgtEl>
                                          <p:spTgt spid="9"/>
                                        </p:tgtEl>
                                        <p:attrNameLst>
                                          <p:attrName>r</p:attrName>
                                        </p:attrNameLst>
                                      </p:cBhvr>
                                    </p:animRot>
                                    <p:animRot by="120000">
                                      <p:cBhvr>
                                        <p:cTn id="33" dur="200" fill="hold">
                                          <p:stCondLst>
                                            <p:cond delay="800"/>
                                          </p:stCondLst>
                                        </p:cTn>
                                        <p:tgtEl>
                                          <p:spTgt spid="9"/>
                                        </p:tgtEl>
                                        <p:attrNameLst>
                                          <p:attrName>r</p:attrName>
                                        </p:attrNameLst>
                                      </p:cBhvr>
                                    </p:animRo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up)">
                                      <p:cBhvr>
                                        <p:cTn id="42" dur="500"/>
                                        <p:tgtEl>
                                          <p:spTgt spid="31"/>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childTnLst>
                          </p:cTn>
                        </p:par>
                        <p:par>
                          <p:cTn id="52" fill="hold">
                            <p:stCondLst>
                              <p:cond delay="500"/>
                            </p:stCondLst>
                            <p:childTnLst>
                              <p:par>
                                <p:cTn id="53" presetID="26" presetClass="emph" presetSubtype="0" fill="hold" grpId="1" nodeType="afterEffect">
                                  <p:stCondLst>
                                    <p:cond delay="0"/>
                                  </p:stCondLst>
                                  <p:childTnLst>
                                    <p:animEffect transition="out" filter="fade">
                                      <p:cBhvr>
                                        <p:cTn id="54" dur="500" tmFilter="0, 0; .2, .5; .8, .5; 1, 0"/>
                                        <p:tgtEl>
                                          <p:spTgt spid="29"/>
                                        </p:tgtEl>
                                      </p:cBhvr>
                                    </p:animEffect>
                                    <p:animScale>
                                      <p:cBhvr>
                                        <p:cTn id="55"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7" grpId="0"/>
      <p:bldP spid="29" grpId="0" animBg="1"/>
      <p:bldP spid="29" grpId="1"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472B00-FE60-663A-D2AE-BEAC2F89841E}"/>
            </a:ext>
          </a:extLst>
        </p:cNvPr>
        <p:cNvGrpSpPr/>
        <p:nvPr/>
      </p:nvGrpSpPr>
      <p:grpSpPr>
        <a:xfrm>
          <a:off x="0" y="0"/>
          <a:ext cx="0" cy="0"/>
          <a:chOff x="0" y="0"/>
          <a:chExt cx="0" cy="0"/>
        </a:xfrm>
      </p:grpSpPr>
      <p:grpSp>
        <p:nvGrpSpPr>
          <p:cNvPr id="189" name="Group 188">
            <a:extLst>
              <a:ext uri="{FF2B5EF4-FFF2-40B4-BE49-F238E27FC236}">
                <a16:creationId xmlns:a16="http://schemas.microsoft.com/office/drawing/2014/main" id="{41DF219F-D2B0-D608-A3D9-18EFCE5778C2}"/>
              </a:ext>
            </a:extLst>
          </p:cNvPr>
          <p:cNvGrpSpPr/>
          <p:nvPr/>
        </p:nvGrpSpPr>
        <p:grpSpPr>
          <a:xfrm>
            <a:off x="109841" y="836024"/>
            <a:ext cx="11548988" cy="5673007"/>
            <a:chOff x="109841" y="836024"/>
            <a:chExt cx="11548988" cy="5673007"/>
          </a:xfrm>
        </p:grpSpPr>
        <p:grpSp>
          <p:nvGrpSpPr>
            <p:cNvPr id="190" name="Group 189">
              <a:extLst>
                <a:ext uri="{FF2B5EF4-FFF2-40B4-BE49-F238E27FC236}">
                  <a16:creationId xmlns:a16="http://schemas.microsoft.com/office/drawing/2014/main" id="{BC52CB77-2A3F-F374-C874-25C796330EB5}"/>
                </a:ext>
              </a:extLst>
            </p:cNvPr>
            <p:cNvGrpSpPr>
              <a:grpSpLocks/>
            </p:cNvGrpSpPr>
            <p:nvPr/>
          </p:nvGrpSpPr>
          <p:grpSpPr>
            <a:xfrm>
              <a:off x="526473" y="836024"/>
              <a:ext cx="9902856" cy="762333"/>
              <a:chOff x="1059507" y="937728"/>
              <a:chExt cx="5158922" cy="762333"/>
            </a:xfrm>
          </p:grpSpPr>
          <p:sp>
            <p:nvSpPr>
              <p:cNvPr id="262" name="TextBox 261">
                <a:extLst>
                  <a:ext uri="{FF2B5EF4-FFF2-40B4-BE49-F238E27FC236}">
                    <a16:creationId xmlns:a16="http://schemas.microsoft.com/office/drawing/2014/main" id="{1F0146F1-33D2-931F-A8C8-6A943BE39536}"/>
                  </a:ext>
                </a:extLst>
              </p:cNvPr>
              <p:cNvSpPr txBox="1">
                <a:spLocks/>
              </p:cNvSpPr>
              <p:nvPr/>
            </p:nvSpPr>
            <p:spPr>
              <a:xfrm>
                <a:off x="1784271" y="1049590"/>
                <a:ext cx="4323397" cy="538609"/>
              </a:xfrm>
              <a:prstGeom prst="rect">
                <a:avLst/>
              </a:prstGeom>
              <a:noFill/>
            </p:spPr>
            <p:txBody>
              <a:bodyPr wrap="square" rtlCol="0" anchor="ctr">
                <a:spAutoFit/>
              </a:bodyPr>
              <a:lstStyle/>
              <a:p>
                <a:pPr>
                  <a:spcAft>
                    <a:spcPts val="600"/>
                  </a:spcAft>
                </a:pPr>
                <a:r>
                  <a:rPr lang="en-US" sz="1200" b="0" i="1" dirty="0">
                    <a:solidFill>
                      <a:srgbClr val="000000"/>
                    </a:solidFill>
                    <a:effectLst/>
                    <a:latin typeface="+mn-lt"/>
                  </a:rPr>
                  <a:t>In my latest delivered order, I received damage product. I have attached the image for reference.</a:t>
                </a:r>
                <a:r>
                  <a:rPr lang="en-US" sz="1200" i="1" dirty="0">
                    <a:latin typeface="+mn-lt"/>
                  </a:rPr>
                  <a:t> </a:t>
                </a:r>
              </a:p>
              <a:p>
                <a:pPr>
                  <a:spcAft>
                    <a:spcPts val="600"/>
                  </a:spcAft>
                </a:pPr>
                <a:r>
                  <a:rPr lang="en-US" sz="1200" i="1" dirty="0">
                    <a:latin typeface="+mn-lt"/>
                  </a:rPr>
                  <a:t>What is the return procedure for it?</a:t>
                </a:r>
                <a:r>
                  <a:rPr lang="en-US" sz="1200" b="0" i="1" dirty="0">
                    <a:solidFill>
                      <a:srgbClr val="000000"/>
                    </a:solidFill>
                    <a:effectLst/>
                    <a:latin typeface="+mn-lt"/>
                  </a:rPr>
                  <a:t> Can you tell me how much refund I’m eligible? </a:t>
                </a:r>
                <a:endParaRPr lang="en-IN" sz="1200" i="1" dirty="0">
                  <a:latin typeface="+mn-lt"/>
                </a:endParaRPr>
              </a:p>
            </p:txBody>
          </p:sp>
          <p:sp>
            <p:nvSpPr>
              <p:cNvPr id="263" name="TextBox 262">
                <a:extLst>
                  <a:ext uri="{FF2B5EF4-FFF2-40B4-BE49-F238E27FC236}">
                    <a16:creationId xmlns:a16="http://schemas.microsoft.com/office/drawing/2014/main" id="{457D2622-972A-8816-DA7D-EEF37A9963C5}"/>
                  </a:ext>
                </a:extLst>
              </p:cNvPr>
              <p:cNvSpPr txBox="1">
                <a:spLocks/>
              </p:cNvSpPr>
              <p:nvPr/>
            </p:nvSpPr>
            <p:spPr>
              <a:xfrm>
                <a:off x="1134019" y="1149618"/>
                <a:ext cx="485982" cy="338554"/>
              </a:xfrm>
              <a:prstGeom prst="rect">
                <a:avLst/>
              </a:prstGeom>
              <a:noFill/>
            </p:spPr>
            <p:txBody>
              <a:bodyPr wrap="square" rtlCol="0" anchor="ctr">
                <a:spAutoFit/>
              </a:bodyPr>
              <a:lstStyle/>
              <a:p>
                <a:pPr algn="ctr"/>
                <a:r>
                  <a:rPr lang="en-US" sz="1600" b="1" dirty="0"/>
                  <a:t>QUERY </a:t>
                </a:r>
              </a:p>
            </p:txBody>
          </p:sp>
          <p:sp>
            <p:nvSpPr>
              <p:cNvPr id="264" name="Rounded Rectangle 10">
                <a:extLst>
                  <a:ext uri="{FF2B5EF4-FFF2-40B4-BE49-F238E27FC236}">
                    <a16:creationId xmlns:a16="http://schemas.microsoft.com/office/drawing/2014/main" id="{C4F6C099-A428-5E21-9760-83AFF64ABC20}"/>
                  </a:ext>
                </a:extLst>
              </p:cNvPr>
              <p:cNvSpPr>
                <a:spLocks/>
              </p:cNvSpPr>
              <p:nvPr/>
            </p:nvSpPr>
            <p:spPr>
              <a:xfrm>
                <a:off x="1059507" y="937728"/>
                <a:ext cx="5158922" cy="762333"/>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667A42AA-C2D8-16F3-4BBB-D3455E42E28C}"/>
                </a:ext>
              </a:extLst>
            </p:cNvPr>
            <p:cNvGrpSpPr>
              <a:grpSpLocks/>
            </p:cNvGrpSpPr>
            <p:nvPr/>
          </p:nvGrpSpPr>
          <p:grpSpPr>
            <a:xfrm flipV="1">
              <a:off x="9875327" y="3002387"/>
              <a:ext cx="56120" cy="166194"/>
              <a:chOff x="10041233" y="2038331"/>
              <a:chExt cx="56120" cy="356249"/>
            </a:xfrm>
          </p:grpSpPr>
          <p:sp>
            <p:nvSpPr>
              <p:cNvPr id="260" name="Rectangle 259">
                <a:extLst>
                  <a:ext uri="{FF2B5EF4-FFF2-40B4-BE49-F238E27FC236}">
                    <a16:creationId xmlns:a16="http://schemas.microsoft.com/office/drawing/2014/main" id="{EC7DB372-3301-4F62-EA75-13419291B493}"/>
                  </a:ext>
                </a:extLst>
              </p:cNvPr>
              <p:cNvSpPr>
                <a:spLocks/>
              </p:cNvSpPr>
              <p:nvPr/>
            </p:nvSpPr>
            <p:spPr>
              <a:xfrm>
                <a:off x="10041233" y="228598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AAA3D1FA-0B72-8C59-109E-CA7FF66C2469}"/>
                  </a:ext>
                </a:extLst>
              </p:cNvPr>
              <p:cNvSpPr>
                <a:spLocks/>
              </p:cNvSpPr>
              <p:nvPr/>
            </p:nvSpPr>
            <p:spPr>
              <a:xfrm>
                <a:off x="10041233" y="203833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89BE08C2-CC48-79B0-4B3A-F06EF16C892C}"/>
                </a:ext>
              </a:extLst>
            </p:cNvPr>
            <p:cNvGrpSpPr>
              <a:grpSpLocks/>
            </p:cNvGrpSpPr>
            <p:nvPr/>
          </p:nvGrpSpPr>
          <p:grpSpPr>
            <a:xfrm>
              <a:off x="9475458" y="5568033"/>
              <a:ext cx="541815" cy="661928"/>
              <a:chOff x="3503233" y="3722895"/>
              <a:chExt cx="554349" cy="679986"/>
            </a:xfrm>
          </p:grpSpPr>
          <p:sp>
            <p:nvSpPr>
              <p:cNvPr id="258" name="TextBox 257">
                <a:extLst>
                  <a:ext uri="{FF2B5EF4-FFF2-40B4-BE49-F238E27FC236}">
                    <a16:creationId xmlns:a16="http://schemas.microsoft.com/office/drawing/2014/main" id="{F39B3480-932F-D017-113C-A355BA893503}"/>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PUSH</a:t>
                </a:r>
                <a:br>
                  <a:rPr lang="en-US" sz="700"/>
                </a:br>
                <a:r>
                  <a:rPr lang="en-US" sz="700"/>
                  <a:t>AGENT</a:t>
                </a:r>
              </a:p>
            </p:txBody>
          </p:sp>
          <p:pic>
            <p:nvPicPr>
              <p:cNvPr id="259" name="Graphic 258" descr="Robot with solid fill">
                <a:extLst>
                  <a:ext uri="{FF2B5EF4-FFF2-40B4-BE49-F238E27FC236}">
                    <a16:creationId xmlns:a16="http://schemas.microsoft.com/office/drawing/2014/main" id="{27A666C6-6951-CDA0-C191-76AAEF4973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433" y="3722895"/>
                <a:ext cx="471950" cy="471950"/>
              </a:xfrm>
              <a:prstGeom prst="rect">
                <a:avLst/>
              </a:prstGeom>
            </p:spPr>
          </p:pic>
        </p:grpSp>
        <p:sp>
          <p:nvSpPr>
            <p:cNvPr id="193" name="Rounded Rectangle 1">
              <a:extLst>
                <a:ext uri="{FF2B5EF4-FFF2-40B4-BE49-F238E27FC236}">
                  <a16:creationId xmlns:a16="http://schemas.microsoft.com/office/drawing/2014/main" id="{F1AF25F3-69B6-5544-B883-7D1170D7E570}"/>
                </a:ext>
              </a:extLst>
            </p:cNvPr>
            <p:cNvSpPr>
              <a:spLocks/>
            </p:cNvSpPr>
            <p:nvPr/>
          </p:nvSpPr>
          <p:spPr>
            <a:xfrm>
              <a:off x="109841" y="3358397"/>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EMAIL RECEIVED IN INBOX</a:t>
              </a:r>
              <a:endParaRPr lang="en-US" sz="900" b="1" dirty="0"/>
            </a:p>
          </p:txBody>
        </p:sp>
        <p:sp>
          <p:nvSpPr>
            <p:cNvPr id="194" name="Rounded Rectangle 9">
              <a:extLst>
                <a:ext uri="{FF2B5EF4-FFF2-40B4-BE49-F238E27FC236}">
                  <a16:creationId xmlns:a16="http://schemas.microsoft.com/office/drawing/2014/main" id="{A485266F-376C-2854-C73E-84DB53B773EB}"/>
                </a:ext>
              </a:extLst>
            </p:cNvPr>
            <p:cNvSpPr>
              <a:spLocks/>
            </p:cNvSpPr>
            <p:nvPr/>
          </p:nvSpPr>
          <p:spPr>
            <a:xfrm>
              <a:off x="2078340" y="2750546"/>
              <a:ext cx="1216036" cy="5464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STORED IN BLOB</a:t>
              </a:r>
              <a:endParaRPr lang="en-US" sz="900" b="1"/>
            </a:p>
          </p:txBody>
        </p:sp>
        <p:sp>
          <p:nvSpPr>
            <p:cNvPr id="195" name="Rounded Rectangle 12">
              <a:extLst>
                <a:ext uri="{FF2B5EF4-FFF2-40B4-BE49-F238E27FC236}">
                  <a16:creationId xmlns:a16="http://schemas.microsoft.com/office/drawing/2014/main" id="{1EC519E4-F101-B128-5579-F711D140588D}"/>
                </a:ext>
              </a:extLst>
            </p:cNvPr>
            <p:cNvSpPr>
              <a:spLocks/>
            </p:cNvSpPr>
            <p:nvPr/>
          </p:nvSpPr>
          <p:spPr>
            <a:xfrm>
              <a:off x="2075219" y="4684975"/>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196" name="Rectangle 195">
              <a:extLst>
                <a:ext uri="{FF2B5EF4-FFF2-40B4-BE49-F238E27FC236}">
                  <a16:creationId xmlns:a16="http://schemas.microsoft.com/office/drawing/2014/main" id="{35DDCDAB-21E7-CC2B-A811-1FBFE495FD05}"/>
                </a:ext>
              </a:extLst>
            </p:cNvPr>
            <p:cNvSpPr>
              <a:spLocks/>
            </p:cNvSpPr>
            <p:nvPr/>
          </p:nvSpPr>
          <p:spPr>
            <a:xfrm>
              <a:off x="3833910" y="3032813"/>
              <a:ext cx="1216036" cy="546450"/>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900" b="1" dirty="0">
                  <a:solidFill>
                    <a:srgbClr val="FFFFFF"/>
                  </a:solidFill>
                </a:rPr>
                <a:t>ROUTING</a:t>
              </a:r>
            </a:p>
          </p:txBody>
        </p:sp>
        <p:sp>
          <p:nvSpPr>
            <p:cNvPr id="197" name="Rounded Rectangle 26">
              <a:extLst>
                <a:ext uri="{FF2B5EF4-FFF2-40B4-BE49-F238E27FC236}">
                  <a16:creationId xmlns:a16="http://schemas.microsoft.com/office/drawing/2014/main" id="{ADB8825A-5587-C298-E703-F67535D89032}"/>
                </a:ext>
              </a:extLst>
            </p:cNvPr>
            <p:cNvSpPr>
              <a:spLocks/>
            </p:cNvSpPr>
            <p:nvPr/>
          </p:nvSpPr>
          <p:spPr>
            <a:xfrm>
              <a:off x="6439918" y="4495497"/>
              <a:ext cx="1105487" cy="54645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dirty="0">
                  <a:solidFill>
                    <a:srgbClr val="FFFFFF"/>
                  </a:solidFill>
                </a:rPr>
                <a:t>ERYL</a:t>
              </a:r>
              <a:br>
                <a:rPr lang="en-US" sz="900" b="1" dirty="0">
                  <a:solidFill>
                    <a:srgbClr val="FFFFFF"/>
                  </a:solidFill>
                </a:rPr>
              </a:br>
              <a:r>
                <a:rPr lang="en-US" sz="900" b="1" dirty="0">
                  <a:solidFill>
                    <a:srgbClr val="FFFFFF"/>
                  </a:solidFill>
                </a:rPr>
                <a:t>PIPELINE</a:t>
              </a:r>
            </a:p>
          </p:txBody>
        </p:sp>
        <p:sp>
          <p:nvSpPr>
            <p:cNvPr id="198" name="Rounded Rectangle 61">
              <a:extLst>
                <a:ext uri="{FF2B5EF4-FFF2-40B4-BE49-F238E27FC236}">
                  <a16:creationId xmlns:a16="http://schemas.microsoft.com/office/drawing/2014/main" id="{C05DA3C0-F4B7-1C63-BA22-7FB2B6B6B2E9}"/>
                </a:ext>
              </a:extLst>
            </p:cNvPr>
            <p:cNvSpPr>
              <a:spLocks/>
            </p:cNvSpPr>
            <p:nvPr/>
          </p:nvSpPr>
          <p:spPr>
            <a:xfrm>
              <a:off x="2080151" y="3735736"/>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CONTENT RETRIEVE</a:t>
              </a:r>
            </a:p>
          </p:txBody>
        </p:sp>
        <p:sp>
          <p:nvSpPr>
            <p:cNvPr id="199" name="Rounded Rectangle 64">
              <a:extLst>
                <a:ext uri="{FF2B5EF4-FFF2-40B4-BE49-F238E27FC236}">
                  <a16:creationId xmlns:a16="http://schemas.microsoft.com/office/drawing/2014/main" id="{4135BFBD-65A6-90F8-0378-CFEDD89814BA}"/>
                </a:ext>
              </a:extLst>
            </p:cNvPr>
            <p:cNvSpPr>
              <a:spLocks/>
            </p:cNvSpPr>
            <p:nvPr/>
          </p:nvSpPr>
          <p:spPr>
            <a:xfrm>
              <a:off x="9875327" y="2812259"/>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bg1"/>
                  </a:solidFill>
                </a:rPr>
                <a:t>EMAIL RESPONSE</a:t>
              </a:r>
              <a:br>
                <a:rPr lang="en-US" sz="900" b="1" dirty="0">
                  <a:solidFill>
                    <a:schemeClr val="bg1"/>
                  </a:solidFill>
                </a:rPr>
              </a:br>
              <a:r>
                <a:rPr lang="en-US" sz="900" b="1" dirty="0">
                  <a:solidFill>
                    <a:schemeClr val="bg1"/>
                  </a:solidFill>
                </a:rPr>
                <a:t>BUILDER</a:t>
              </a:r>
            </a:p>
          </p:txBody>
        </p:sp>
        <p:sp>
          <p:nvSpPr>
            <p:cNvPr id="200" name="Rounded Rectangle 74">
              <a:extLst>
                <a:ext uri="{FF2B5EF4-FFF2-40B4-BE49-F238E27FC236}">
                  <a16:creationId xmlns:a16="http://schemas.microsoft.com/office/drawing/2014/main" id="{36DE0E6F-5330-FE9F-6191-E22A9E3B04F8}"/>
                </a:ext>
              </a:extLst>
            </p:cNvPr>
            <p:cNvSpPr>
              <a:spLocks/>
            </p:cNvSpPr>
            <p:nvPr/>
          </p:nvSpPr>
          <p:spPr>
            <a:xfrm>
              <a:off x="9875327" y="4768722"/>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RESPONSE </a:t>
              </a:r>
              <a:br>
                <a:rPr lang="en-US" sz="900" b="1">
                  <a:solidFill>
                    <a:schemeClr val="bg1"/>
                  </a:solidFill>
                </a:rPr>
              </a:br>
              <a:r>
                <a:rPr lang="en-US" sz="900" b="1">
                  <a:solidFill>
                    <a:schemeClr val="bg1"/>
                  </a:solidFill>
                </a:rPr>
                <a:t>TO USER</a:t>
              </a:r>
              <a:endParaRPr lang="en-US" sz="900">
                <a:solidFill>
                  <a:schemeClr val="tx1"/>
                </a:solidFill>
              </a:endParaRPr>
            </a:p>
          </p:txBody>
        </p:sp>
        <p:sp>
          <p:nvSpPr>
            <p:cNvPr id="201" name="Rounded Rectangle 85">
              <a:extLst>
                <a:ext uri="{FF2B5EF4-FFF2-40B4-BE49-F238E27FC236}">
                  <a16:creationId xmlns:a16="http://schemas.microsoft.com/office/drawing/2014/main" id="{720DFB21-15F7-22E8-E88C-CE39ECFAC96D}"/>
                </a:ext>
              </a:extLst>
            </p:cNvPr>
            <p:cNvSpPr>
              <a:spLocks/>
            </p:cNvSpPr>
            <p:nvPr/>
          </p:nvSpPr>
          <p:spPr>
            <a:xfrm>
              <a:off x="9875327" y="3797873"/>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202" name="Rounded Rectangle 25">
              <a:extLst>
                <a:ext uri="{FF2B5EF4-FFF2-40B4-BE49-F238E27FC236}">
                  <a16:creationId xmlns:a16="http://schemas.microsoft.com/office/drawing/2014/main" id="{58A46989-5473-A2EF-C82F-CCC5163B6C83}"/>
                </a:ext>
              </a:extLst>
            </p:cNvPr>
            <p:cNvSpPr>
              <a:spLocks/>
            </p:cNvSpPr>
            <p:nvPr/>
          </p:nvSpPr>
          <p:spPr>
            <a:xfrm>
              <a:off x="6439918" y="2595746"/>
              <a:ext cx="1105487" cy="54645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a:solidFill>
                    <a:schemeClr val="bg1"/>
                  </a:solidFill>
                </a:rPr>
                <a:t>QUIN</a:t>
              </a:r>
              <a:br>
                <a:rPr lang="en-US" sz="900" b="1">
                  <a:solidFill>
                    <a:schemeClr val="bg1"/>
                  </a:solidFill>
                </a:rPr>
              </a:br>
              <a:r>
                <a:rPr lang="en-US" sz="900" b="1">
                  <a:solidFill>
                    <a:schemeClr val="bg1"/>
                  </a:solidFill>
                </a:rPr>
                <a:t>PIPELINE</a:t>
              </a:r>
            </a:p>
          </p:txBody>
        </p:sp>
        <p:cxnSp>
          <p:nvCxnSpPr>
            <p:cNvPr id="203" name="Connector: Elbow 202">
              <a:extLst>
                <a:ext uri="{FF2B5EF4-FFF2-40B4-BE49-F238E27FC236}">
                  <a16:creationId xmlns:a16="http://schemas.microsoft.com/office/drawing/2014/main" id="{30CAB573-233D-4B67-EB3E-28F3DBCC41CA}"/>
                </a:ext>
              </a:extLst>
            </p:cNvPr>
            <p:cNvCxnSpPr>
              <a:cxnSpLocks/>
              <a:stCxn id="193" idx="3"/>
              <a:endCxn id="194" idx="1"/>
            </p:cNvCxnSpPr>
            <p:nvPr/>
          </p:nvCxnSpPr>
          <p:spPr>
            <a:xfrm flipV="1">
              <a:off x="1325877" y="3023771"/>
              <a:ext cx="752463" cy="60785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858B3726-496D-4FC1-1A6D-4CA30C4EA130}"/>
                </a:ext>
              </a:extLst>
            </p:cNvPr>
            <p:cNvCxnSpPr>
              <a:cxnSpLocks/>
              <a:stCxn id="195" idx="3"/>
              <a:endCxn id="205" idx="1"/>
            </p:cNvCxnSpPr>
            <p:nvPr/>
          </p:nvCxnSpPr>
          <p:spPr>
            <a:xfrm>
              <a:off x="3291255" y="4958200"/>
              <a:ext cx="542655" cy="389944"/>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5" name="Diamond 204">
              <a:extLst>
                <a:ext uri="{FF2B5EF4-FFF2-40B4-BE49-F238E27FC236}">
                  <a16:creationId xmlns:a16="http://schemas.microsoft.com/office/drawing/2014/main" id="{F492823C-90F4-DAB9-7E21-7510FE8439DE}"/>
                </a:ext>
              </a:extLst>
            </p:cNvPr>
            <p:cNvSpPr>
              <a:spLocks/>
            </p:cNvSpPr>
            <p:nvPr/>
          </p:nvSpPr>
          <p:spPr>
            <a:xfrm>
              <a:off x="3833910" y="4985059"/>
              <a:ext cx="1216036" cy="726170"/>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dirty="0">
                  <a:solidFill>
                    <a:sysClr val="windowText" lastClr="000000"/>
                  </a:solidFill>
                </a:rPr>
                <a:t>Email </a:t>
              </a:r>
              <a:br>
                <a:rPr lang="en-US" sz="900" b="1" dirty="0">
                  <a:solidFill>
                    <a:sysClr val="windowText" lastClr="000000"/>
                  </a:solidFill>
                </a:rPr>
              </a:br>
              <a:r>
                <a:rPr lang="en-US" sz="900" b="1" dirty="0">
                  <a:solidFill>
                    <a:sysClr val="windowText" lastClr="000000"/>
                  </a:solidFill>
                </a:rPr>
                <a:t>Content</a:t>
              </a:r>
              <a:br>
                <a:rPr lang="en-US" sz="900" b="1" dirty="0">
                  <a:solidFill>
                    <a:sysClr val="windowText" lastClr="000000"/>
                  </a:solidFill>
                </a:rPr>
              </a:br>
              <a:r>
                <a:rPr lang="en-US" sz="900" b="1" dirty="0">
                  <a:solidFill>
                    <a:sysClr val="windowText" lastClr="000000"/>
                  </a:solidFill>
                </a:rPr>
                <a:t>Valid?</a:t>
              </a:r>
            </a:p>
          </p:txBody>
        </p:sp>
        <p:cxnSp>
          <p:nvCxnSpPr>
            <p:cNvPr id="206" name="Straight Arrow Connector 205">
              <a:extLst>
                <a:ext uri="{FF2B5EF4-FFF2-40B4-BE49-F238E27FC236}">
                  <a16:creationId xmlns:a16="http://schemas.microsoft.com/office/drawing/2014/main" id="{21B79B81-05C4-611C-91D5-9578D9304D2B}"/>
                </a:ext>
              </a:extLst>
            </p:cNvPr>
            <p:cNvCxnSpPr>
              <a:cxnSpLocks/>
              <a:stCxn id="198" idx="2"/>
              <a:endCxn id="195" idx="0"/>
            </p:cNvCxnSpPr>
            <p:nvPr/>
          </p:nvCxnSpPr>
          <p:spPr>
            <a:xfrm flipH="1">
              <a:off x="2683237" y="4282186"/>
              <a:ext cx="4932" cy="40278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CD926A4E-8F15-5409-164F-D535BE7AB62B}"/>
                </a:ext>
              </a:extLst>
            </p:cNvPr>
            <p:cNvCxnSpPr>
              <a:cxnSpLocks/>
              <a:stCxn id="194" idx="2"/>
              <a:endCxn id="198" idx="0"/>
            </p:cNvCxnSpPr>
            <p:nvPr/>
          </p:nvCxnSpPr>
          <p:spPr>
            <a:xfrm>
              <a:off x="2686358" y="3296996"/>
              <a:ext cx="1811" cy="4387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Connector: Curved 207">
              <a:extLst>
                <a:ext uri="{FF2B5EF4-FFF2-40B4-BE49-F238E27FC236}">
                  <a16:creationId xmlns:a16="http://schemas.microsoft.com/office/drawing/2014/main" id="{DDE9BFC7-98BD-FDFC-9864-A69B422EA915}"/>
                </a:ext>
              </a:extLst>
            </p:cNvPr>
            <p:cNvCxnSpPr>
              <a:cxnSpLocks/>
              <a:stCxn id="242" idx="2"/>
              <a:endCxn id="193" idx="0"/>
            </p:cNvCxnSpPr>
            <p:nvPr/>
          </p:nvCxnSpPr>
          <p:spPr>
            <a:xfrm rot="16200000" flipH="1">
              <a:off x="431503" y="3072041"/>
              <a:ext cx="473868" cy="9884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Connector: Curved 208">
              <a:extLst>
                <a:ext uri="{FF2B5EF4-FFF2-40B4-BE49-F238E27FC236}">
                  <a16:creationId xmlns:a16="http://schemas.microsoft.com/office/drawing/2014/main" id="{0F00367D-2F8D-174B-F737-812EA1F00518}"/>
                </a:ext>
              </a:extLst>
            </p:cNvPr>
            <p:cNvCxnSpPr>
              <a:cxnSpLocks/>
              <a:stCxn id="200" idx="2"/>
              <a:endCxn id="240" idx="0"/>
            </p:cNvCxnSpPr>
            <p:nvPr/>
          </p:nvCxnSpPr>
          <p:spPr>
            <a:xfrm rot="5400000">
              <a:off x="10119033" y="5534684"/>
              <a:ext cx="583825" cy="144800"/>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531A621A-0D12-DB95-661E-764EB3F86DA2}"/>
                </a:ext>
              </a:extLst>
            </p:cNvPr>
            <p:cNvCxnSpPr>
              <a:cxnSpLocks/>
              <a:stCxn id="199" idx="2"/>
              <a:endCxn id="201" idx="0"/>
            </p:cNvCxnSpPr>
            <p:nvPr/>
          </p:nvCxnSpPr>
          <p:spPr>
            <a:xfrm>
              <a:off x="10483345" y="3358709"/>
              <a:ext cx="0" cy="4391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95DE55EE-095E-F3FD-28FE-114682518D60}"/>
                </a:ext>
              </a:extLst>
            </p:cNvPr>
            <p:cNvCxnSpPr>
              <a:cxnSpLocks/>
              <a:stCxn id="201" idx="2"/>
              <a:endCxn id="200" idx="0"/>
            </p:cNvCxnSpPr>
            <p:nvPr/>
          </p:nvCxnSpPr>
          <p:spPr>
            <a:xfrm>
              <a:off x="10483345" y="4344323"/>
              <a:ext cx="0" cy="4243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FC61656E-8416-303B-9A14-4973F2587952}"/>
                </a:ext>
              </a:extLst>
            </p:cNvPr>
            <p:cNvGrpSpPr>
              <a:grpSpLocks/>
            </p:cNvGrpSpPr>
            <p:nvPr/>
          </p:nvGrpSpPr>
          <p:grpSpPr>
            <a:xfrm>
              <a:off x="1058547" y="4225558"/>
              <a:ext cx="541815" cy="661928"/>
              <a:chOff x="3503233" y="3722895"/>
              <a:chExt cx="554349" cy="679986"/>
            </a:xfrm>
          </p:grpSpPr>
          <p:sp>
            <p:nvSpPr>
              <p:cNvPr id="256" name="TextBox 255">
                <a:extLst>
                  <a:ext uri="{FF2B5EF4-FFF2-40B4-BE49-F238E27FC236}">
                    <a16:creationId xmlns:a16="http://schemas.microsoft.com/office/drawing/2014/main" id="{6AA562B8-A41A-C04C-F525-61C216772E87}"/>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PULL </a:t>
                </a:r>
              </a:p>
              <a:p>
                <a:pPr algn="ctr"/>
                <a:r>
                  <a:rPr lang="en-US" sz="700"/>
                  <a:t>AGENT</a:t>
                </a:r>
              </a:p>
            </p:txBody>
          </p:sp>
          <p:pic>
            <p:nvPicPr>
              <p:cNvPr id="257" name="Graphic 256" descr="Robot with solid fill">
                <a:extLst>
                  <a:ext uri="{FF2B5EF4-FFF2-40B4-BE49-F238E27FC236}">
                    <a16:creationId xmlns:a16="http://schemas.microsoft.com/office/drawing/2014/main" id="{DB703F51-9C99-A70A-66C2-C3A57E4883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433" y="3722895"/>
                <a:ext cx="471950" cy="471950"/>
              </a:xfrm>
              <a:prstGeom prst="rect">
                <a:avLst/>
              </a:prstGeom>
            </p:spPr>
          </p:pic>
        </p:grpSp>
        <p:grpSp>
          <p:nvGrpSpPr>
            <p:cNvPr id="213" name="BUILDER Agent">
              <a:extLst>
                <a:ext uri="{FF2B5EF4-FFF2-40B4-BE49-F238E27FC236}">
                  <a16:creationId xmlns:a16="http://schemas.microsoft.com/office/drawing/2014/main" id="{8D0BBFC6-33C2-DBBA-5FAD-3932D0D20C92}"/>
                </a:ext>
              </a:extLst>
            </p:cNvPr>
            <p:cNvGrpSpPr>
              <a:grpSpLocks/>
            </p:cNvGrpSpPr>
            <p:nvPr/>
          </p:nvGrpSpPr>
          <p:grpSpPr>
            <a:xfrm>
              <a:off x="11167702" y="2750696"/>
              <a:ext cx="461278" cy="661928"/>
              <a:chOff x="11326343" y="1880466"/>
              <a:chExt cx="461278" cy="661928"/>
            </a:xfrm>
          </p:grpSpPr>
          <p:sp>
            <p:nvSpPr>
              <p:cNvPr id="254" name="TextBox 253">
                <a:extLst>
                  <a:ext uri="{FF2B5EF4-FFF2-40B4-BE49-F238E27FC236}">
                    <a16:creationId xmlns:a16="http://schemas.microsoft.com/office/drawing/2014/main" id="{2C8ACEB4-2005-3736-26A9-6A305BED80B0}"/>
                  </a:ext>
                </a:extLst>
              </p:cNvPr>
              <p:cNvSpPr txBox="1">
                <a:spLocks/>
              </p:cNvSpPr>
              <p:nvPr/>
            </p:nvSpPr>
            <p:spPr>
              <a:xfrm>
                <a:off x="11350996" y="2326950"/>
                <a:ext cx="411972" cy="215444"/>
              </a:xfrm>
              <a:prstGeom prst="rect">
                <a:avLst/>
              </a:prstGeom>
              <a:noFill/>
            </p:spPr>
            <p:txBody>
              <a:bodyPr wrap="none" lIns="0" tIns="0" rIns="0" bIns="0" rtlCol="0">
                <a:spAutoFit/>
              </a:bodyPr>
              <a:lstStyle/>
              <a:p>
                <a:pPr algn="ctr"/>
                <a:r>
                  <a:rPr lang="en-US" sz="700"/>
                  <a:t>BUILDER </a:t>
                </a:r>
                <a:br>
                  <a:rPr lang="en-US" sz="700"/>
                </a:br>
                <a:r>
                  <a:rPr lang="en-US" sz="700"/>
                  <a:t>AGENT</a:t>
                </a:r>
              </a:p>
            </p:txBody>
          </p:sp>
          <p:pic>
            <p:nvPicPr>
              <p:cNvPr id="255" name="Graphic 254" descr="Robot with solid fill">
                <a:hlinkClick r:id="" action="ppaction://noaction"/>
                <a:extLst>
                  <a:ext uri="{FF2B5EF4-FFF2-40B4-BE49-F238E27FC236}">
                    <a16:creationId xmlns:a16="http://schemas.microsoft.com/office/drawing/2014/main" id="{BF210B4F-C076-6DAA-3D8D-F48181884B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26343" y="1880466"/>
                <a:ext cx="461278" cy="459417"/>
              </a:xfrm>
              <a:prstGeom prst="rect">
                <a:avLst/>
              </a:prstGeom>
            </p:spPr>
          </p:pic>
        </p:grpSp>
        <p:grpSp>
          <p:nvGrpSpPr>
            <p:cNvPr id="214" name="Group 213">
              <a:extLst>
                <a:ext uri="{FF2B5EF4-FFF2-40B4-BE49-F238E27FC236}">
                  <a16:creationId xmlns:a16="http://schemas.microsoft.com/office/drawing/2014/main" id="{A2621E93-04AC-9F74-7425-00F81A40BC26}"/>
                </a:ext>
              </a:extLst>
            </p:cNvPr>
            <p:cNvGrpSpPr>
              <a:grpSpLocks/>
            </p:cNvGrpSpPr>
            <p:nvPr/>
          </p:nvGrpSpPr>
          <p:grpSpPr>
            <a:xfrm>
              <a:off x="11137853" y="3690496"/>
              <a:ext cx="520976" cy="661928"/>
              <a:chOff x="11296494" y="2820266"/>
              <a:chExt cx="520976" cy="661928"/>
            </a:xfrm>
          </p:grpSpPr>
          <p:sp>
            <p:nvSpPr>
              <p:cNvPr id="252" name="TextBox 251">
                <a:extLst>
                  <a:ext uri="{FF2B5EF4-FFF2-40B4-BE49-F238E27FC236}">
                    <a16:creationId xmlns:a16="http://schemas.microsoft.com/office/drawing/2014/main" id="{456B2D43-C814-4F87-31A9-B91283B307C7}"/>
                  </a:ext>
                </a:extLst>
              </p:cNvPr>
              <p:cNvSpPr txBox="1">
                <a:spLocks/>
              </p:cNvSpPr>
              <p:nvPr/>
            </p:nvSpPr>
            <p:spPr>
              <a:xfrm>
                <a:off x="11296494" y="3266750"/>
                <a:ext cx="520976" cy="215444"/>
              </a:xfrm>
              <a:prstGeom prst="rect">
                <a:avLst/>
              </a:prstGeom>
              <a:noFill/>
            </p:spPr>
            <p:txBody>
              <a:bodyPr wrap="none" lIns="0" tIns="0" rIns="0" bIns="0" rtlCol="0">
                <a:spAutoFit/>
              </a:bodyPr>
              <a:lstStyle/>
              <a:p>
                <a:pPr algn="ctr"/>
                <a:r>
                  <a:rPr lang="en-US" sz="700"/>
                  <a:t>GUARDRAIL</a:t>
                </a:r>
              </a:p>
              <a:p>
                <a:pPr algn="ctr"/>
                <a:r>
                  <a:rPr lang="en-US" sz="700"/>
                  <a:t>AGENT</a:t>
                </a:r>
              </a:p>
            </p:txBody>
          </p:sp>
          <p:pic>
            <p:nvPicPr>
              <p:cNvPr id="253" name="Graphic 252" descr="Robot with solid fill">
                <a:extLst>
                  <a:ext uri="{FF2B5EF4-FFF2-40B4-BE49-F238E27FC236}">
                    <a16:creationId xmlns:a16="http://schemas.microsoft.com/office/drawing/2014/main" id="{FF2C6074-570B-CE5C-738B-D714CA6DE4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26343" y="2820266"/>
                <a:ext cx="461278" cy="459417"/>
              </a:xfrm>
              <a:prstGeom prst="rect">
                <a:avLst/>
              </a:prstGeom>
            </p:spPr>
          </p:pic>
        </p:grpSp>
        <p:grpSp>
          <p:nvGrpSpPr>
            <p:cNvPr id="215" name="QUIN Agent">
              <a:extLst>
                <a:ext uri="{FF2B5EF4-FFF2-40B4-BE49-F238E27FC236}">
                  <a16:creationId xmlns:a16="http://schemas.microsoft.com/office/drawing/2014/main" id="{90054B23-B525-6F59-CB7F-6538C229D27E}"/>
                </a:ext>
              </a:extLst>
            </p:cNvPr>
            <p:cNvGrpSpPr>
              <a:grpSpLocks/>
            </p:cNvGrpSpPr>
            <p:nvPr/>
          </p:nvGrpSpPr>
          <p:grpSpPr>
            <a:xfrm>
              <a:off x="5866155" y="2071021"/>
              <a:ext cx="461278" cy="661928"/>
              <a:chOff x="5244899" y="1893989"/>
              <a:chExt cx="461278" cy="661928"/>
            </a:xfrm>
          </p:grpSpPr>
          <p:sp>
            <p:nvSpPr>
              <p:cNvPr id="250" name="TextBox 249">
                <a:extLst>
                  <a:ext uri="{FF2B5EF4-FFF2-40B4-BE49-F238E27FC236}">
                    <a16:creationId xmlns:a16="http://schemas.microsoft.com/office/drawing/2014/main" id="{1AFEB424-A035-7965-F8F2-E7B2A3B8CF2E}"/>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QUIN</a:t>
                </a:r>
                <a:br>
                  <a:rPr lang="en-US" sz="700"/>
                </a:br>
                <a:r>
                  <a:rPr lang="en-US" sz="700"/>
                  <a:t>AGENT</a:t>
                </a:r>
              </a:p>
            </p:txBody>
          </p:sp>
          <p:pic>
            <p:nvPicPr>
              <p:cNvPr id="251" name="Graphic 250" descr="Robot with solid fill">
                <a:hlinkClick r:id="" action="ppaction://noaction"/>
                <a:extLst>
                  <a:ext uri="{FF2B5EF4-FFF2-40B4-BE49-F238E27FC236}">
                    <a16:creationId xmlns:a16="http://schemas.microsoft.com/office/drawing/2014/main" id="{B901E537-7928-6EE8-3C54-9600065659A0}"/>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244899" y="1893989"/>
                <a:ext cx="461278" cy="459417"/>
              </a:xfrm>
              <a:prstGeom prst="rect">
                <a:avLst/>
              </a:prstGeom>
            </p:spPr>
          </p:pic>
        </p:grpSp>
        <p:grpSp>
          <p:nvGrpSpPr>
            <p:cNvPr id="216" name="Router Agent">
              <a:extLst>
                <a:ext uri="{FF2B5EF4-FFF2-40B4-BE49-F238E27FC236}">
                  <a16:creationId xmlns:a16="http://schemas.microsoft.com/office/drawing/2014/main" id="{CAED6CEB-15D6-B492-061D-4BEA052530DF}"/>
                </a:ext>
              </a:extLst>
            </p:cNvPr>
            <p:cNvGrpSpPr>
              <a:grpSpLocks/>
            </p:cNvGrpSpPr>
            <p:nvPr/>
          </p:nvGrpSpPr>
          <p:grpSpPr>
            <a:xfrm>
              <a:off x="4225871" y="2302181"/>
              <a:ext cx="461278" cy="661928"/>
              <a:chOff x="5244899" y="1893989"/>
              <a:chExt cx="461278" cy="661928"/>
            </a:xfrm>
          </p:grpSpPr>
          <p:sp>
            <p:nvSpPr>
              <p:cNvPr id="248" name="TextBox 247">
                <a:extLst>
                  <a:ext uri="{FF2B5EF4-FFF2-40B4-BE49-F238E27FC236}">
                    <a16:creationId xmlns:a16="http://schemas.microsoft.com/office/drawing/2014/main" id="{9467E9E6-20CC-BC68-817F-43100EFE8E27}"/>
                  </a:ext>
                </a:extLst>
              </p:cNvPr>
              <p:cNvSpPr txBox="1">
                <a:spLocks/>
              </p:cNvSpPr>
              <p:nvPr/>
            </p:nvSpPr>
            <p:spPr>
              <a:xfrm>
                <a:off x="5287185" y="2340473"/>
                <a:ext cx="376706" cy="215444"/>
              </a:xfrm>
              <a:prstGeom prst="rect">
                <a:avLst/>
              </a:prstGeom>
              <a:noFill/>
            </p:spPr>
            <p:txBody>
              <a:bodyPr wrap="none" lIns="0" tIns="0" rIns="0" bIns="0" rtlCol="0">
                <a:spAutoFit/>
              </a:bodyPr>
              <a:lstStyle/>
              <a:p>
                <a:pPr algn="ctr"/>
                <a:r>
                  <a:rPr lang="en-US" sz="700"/>
                  <a:t>ROUTER</a:t>
                </a:r>
                <a:br>
                  <a:rPr lang="en-US" sz="700"/>
                </a:br>
                <a:r>
                  <a:rPr lang="en-US" sz="700"/>
                  <a:t>AGENT</a:t>
                </a:r>
              </a:p>
            </p:txBody>
          </p:sp>
          <p:pic>
            <p:nvPicPr>
              <p:cNvPr id="249" name="Graphic 248" descr="Robot with solid fill">
                <a:hlinkClick r:id="" action="ppaction://noaction"/>
                <a:extLst>
                  <a:ext uri="{FF2B5EF4-FFF2-40B4-BE49-F238E27FC236}">
                    <a16:creationId xmlns:a16="http://schemas.microsoft.com/office/drawing/2014/main" id="{06A1DF8F-2B21-3AB8-0CC6-D155A085D48F}"/>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5244899" y="1893989"/>
                <a:ext cx="461278" cy="459417"/>
              </a:xfrm>
              <a:prstGeom prst="rect">
                <a:avLst/>
              </a:prstGeom>
            </p:spPr>
          </p:pic>
        </p:grpSp>
        <p:cxnSp>
          <p:nvCxnSpPr>
            <p:cNvPr id="217" name="Connector: Elbow 216">
              <a:extLst>
                <a:ext uri="{FF2B5EF4-FFF2-40B4-BE49-F238E27FC236}">
                  <a16:creationId xmlns:a16="http://schemas.microsoft.com/office/drawing/2014/main" id="{D175953E-858C-68D3-58C1-4F4A892810B8}"/>
                </a:ext>
              </a:extLst>
            </p:cNvPr>
            <p:cNvCxnSpPr>
              <a:cxnSpLocks/>
              <a:stCxn id="196" idx="3"/>
              <a:endCxn id="197" idx="1"/>
            </p:cNvCxnSpPr>
            <p:nvPr/>
          </p:nvCxnSpPr>
          <p:spPr>
            <a:xfrm>
              <a:off x="5049946" y="3306038"/>
              <a:ext cx="1389972" cy="1462684"/>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F4369AE5-1831-73D7-486E-FDB4749AEA6E}"/>
                </a:ext>
              </a:extLst>
            </p:cNvPr>
            <p:cNvCxnSpPr>
              <a:cxnSpLocks/>
              <a:stCxn id="196" idx="3"/>
              <a:endCxn id="202" idx="1"/>
            </p:cNvCxnSpPr>
            <p:nvPr/>
          </p:nvCxnSpPr>
          <p:spPr>
            <a:xfrm flipV="1">
              <a:off x="5049946" y="2868971"/>
              <a:ext cx="1389972" cy="437067"/>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09B5E091-2FC6-8F17-8DA8-F40B06161C3E}"/>
                </a:ext>
              </a:extLst>
            </p:cNvPr>
            <p:cNvGrpSpPr>
              <a:grpSpLocks/>
            </p:cNvGrpSpPr>
            <p:nvPr/>
          </p:nvGrpSpPr>
          <p:grpSpPr>
            <a:xfrm>
              <a:off x="5789404" y="4916739"/>
              <a:ext cx="461278" cy="661928"/>
              <a:chOff x="5244899" y="1893989"/>
              <a:chExt cx="461278" cy="661928"/>
            </a:xfrm>
          </p:grpSpPr>
          <p:sp>
            <p:nvSpPr>
              <p:cNvPr id="246" name="TextBox 245">
                <a:extLst>
                  <a:ext uri="{FF2B5EF4-FFF2-40B4-BE49-F238E27FC236}">
                    <a16:creationId xmlns:a16="http://schemas.microsoft.com/office/drawing/2014/main" id="{1C7F058C-BE0A-0459-31D4-702DCFAFE412}"/>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ERYL</a:t>
                </a:r>
              </a:p>
              <a:p>
                <a:pPr algn="ctr"/>
                <a:r>
                  <a:rPr lang="en-US" sz="700"/>
                  <a:t>AGENT</a:t>
                </a:r>
              </a:p>
            </p:txBody>
          </p:sp>
          <p:pic>
            <p:nvPicPr>
              <p:cNvPr id="247" name="Graphic 246" descr="Robot with solid fill">
                <a:extLst>
                  <a:ext uri="{FF2B5EF4-FFF2-40B4-BE49-F238E27FC236}">
                    <a16:creationId xmlns:a16="http://schemas.microsoft.com/office/drawing/2014/main" id="{D6D27658-0940-ACF7-9CD5-20E06825C155}"/>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5244899" y="1893989"/>
                <a:ext cx="461278" cy="459417"/>
              </a:xfrm>
              <a:prstGeom prst="rect">
                <a:avLst/>
              </a:prstGeom>
            </p:spPr>
          </p:pic>
        </p:grpSp>
        <p:grpSp>
          <p:nvGrpSpPr>
            <p:cNvPr id="220" name="Group 219">
              <a:extLst>
                <a:ext uri="{FF2B5EF4-FFF2-40B4-BE49-F238E27FC236}">
                  <a16:creationId xmlns:a16="http://schemas.microsoft.com/office/drawing/2014/main" id="{AA6ACEDA-5359-6919-FCF8-139E8F032850}"/>
                </a:ext>
              </a:extLst>
            </p:cNvPr>
            <p:cNvGrpSpPr>
              <a:grpSpLocks/>
            </p:cNvGrpSpPr>
            <p:nvPr/>
          </p:nvGrpSpPr>
          <p:grpSpPr>
            <a:xfrm>
              <a:off x="3398772" y="5394582"/>
              <a:ext cx="520976" cy="661928"/>
              <a:chOff x="5215050" y="1893989"/>
              <a:chExt cx="520976" cy="661928"/>
            </a:xfrm>
          </p:grpSpPr>
          <p:sp>
            <p:nvSpPr>
              <p:cNvPr id="244" name="TextBox 243">
                <a:extLst>
                  <a:ext uri="{FF2B5EF4-FFF2-40B4-BE49-F238E27FC236}">
                    <a16:creationId xmlns:a16="http://schemas.microsoft.com/office/drawing/2014/main" id="{56A4342F-F2BC-1A8E-8D58-BDFE94C02C5F}"/>
                  </a:ext>
                </a:extLst>
              </p:cNvPr>
              <p:cNvSpPr txBox="1">
                <a:spLocks/>
              </p:cNvSpPr>
              <p:nvPr/>
            </p:nvSpPr>
            <p:spPr>
              <a:xfrm>
                <a:off x="5215050" y="2340473"/>
                <a:ext cx="520976" cy="215444"/>
              </a:xfrm>
              <a:prstGeom prst="rect">
                <a:avLst/>
              </a:prstGeom>
              <a:noFill/>
            </p:spPr>
            <p:txBody>
              <a:bodyPr wrap="none" lIns="0" tIns="0" rIns="0" bIns="0" rtlCol="0">
                <a:spAutoFit/>
              </a:bodyPr>
              <a:lstStyle/>
              <a:p>
                <a:pPr algn="ctr"/>
                <a:r>
                  <a:rPr lang="en-US" sz="700" dirty="0"/>
                  <a:t>CLASSIFIER</a:t>
                </a:r>
              </a:p>
              <a:p>
                <a:pPr algn="ctr"/>
                <a:r>
                  <a:rPr lang="en-US" sz="700" dirty="0"/>
                  <a:t>AGENT</a:t>
                </a:r>
              </a:p>
            </p:txBody>
          </p:sp>
          <p:pic>
            <p:nvPicPr>
              <p:cNvPr id="245" name="Graphic 244" descr="Robot with solid fill">
                <a:extLst>
                  <a:ext uri="{FF2B5EF4-FFF2-40B4-BE49-F238E27FC236}">
                    <a16:creationId xmlns:a16="http://schemas.microsoft.com/office/drawing/2014/main" id="{AA4B7516-5D97-2F7E-8DC4-73F596DEDC54}"/>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5244899" y="1893989"/>
                <a:ext cx="461278" cy="459417"/>
              </a:xfrm>
              <a:prstGeom prst="rect">
                <a:avLst/>
              </a:prstGeom>
            </p:spPr>
          </p:pic>
        </p:grpSp>
        <p:grpSp>
          <p:nvGrpSpPr>
            <p:cNvPr id="221" name="Group 220">
              <a:extLst>
                <a:ext uri="{FF2B5EF4-FFF2-40B4-BE49-F238E27FC236}">
                  <a16:creationId xmlns:a16="http://schemas.microsoft.com/office/drawing/2014/main" id="{E0C5E818-633E-514B-DE8C-8AE29EB2BAF5}"/>
                </a:ext>
              </a:extLst>
            </p:cNvPr>
            <p:cNvGrpSpPr>
              <a:grpSpLocks/>
            </p:cNvGrpSpPr>
            <p:nvPr/>
          </p:nvGrpSpPr>
          <p:grpSpPr>
            <a:xfrm>
              <a:off x="404228" y="2267523"/>
              <a:ext cx="429574" cy="617006"/>
              <a:chOff x="932531" y="1477886"/>
              <a:chExt cx="429574" cy="617006"/>
            </a:xfrm>
          </p:grpSpPr>
          <p:pic>
            <p:nvPicPr>
              <p:cNvPr id="242" name="Graphic 241">
                <a:extLst>
                  <a:ext uri="{FF2B5EF4-FFF2-40B4-BE49-F238E27FC236}">
                    <a16:creationId xmlns:a16="http://schemas.microsoft.com/office/drawing/2014/main" id="{62CD3FD1-BE06-915E-CA2D-F168AE7E0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2531" y="1665318"/>
                <a:ext cx="429574" cy="429574"/>
              </a:xfrm>
              <a:prstGeom prst="rect">
                <a:avLst/>
              </a:prstGeom>
            </p:spPr>
          </p:pic>
          <p:sp>
            <p:nvSpPr>
              <p:cNvPr id="243" name="TextBox 242">
                <a:extLst>
                  <a:ext uri="{FF2B5EF4-FFF2-40B4-BE49-F238E27FC236}">
                    <a16:creationId xmlns:a16="http://schemas.microsoft.com/office/drawing/2014/main" id="{75ADE089-AD82-F6D5-8EB1-1E26C947468B}"/>
                  </a:ext>
                </a:extLst>
              </p:cNvPr>
              <p:cNvSpPr txBox="1">
                <a:spLocks/>
              </p:cNvSpPr>
              <p:nvPr/>
            </p:nvSpPr>
            <p:spPr>
              <a:xfrm>
                <a:off x="954959" y="1477886"/>
                <a:ext cx="384721" cy="138499"/>
              </a:xfrm>
              <a:prstGeom prst="rect">
                <a:avLst/>
              </a:prstGeom>
              <a:noFill/>
            </p:spPr>
            <p:txBody>
              <a:bodyPr wrap="none" lIns="0" tIns="0" rIns="0" bIns="0" rtlCol="0">
                <a:spAutoFit/>
              </a:bodyPr>
              <a:lstStyle/>
              <a:p>
                <a:pPr algn="ctr"/>
                <a:r>
                  <a:rPr lang="en-US" sz="900" b="1">
                    <a:solidFill>
                      <a:srgbClr val="00B050"/>
                    </a:solidFill>
                    <a:effectLst>
                      <a:outerShdw blurRad="50800" dist="38100" dir="2700000" algn="tl" rotWithShape="0">
                        <a:prstClr val="black">
                          <a:alpha val="50000"/>
                        </a:prstClr>
                      </a:outerShdw>
                    </a:effectLst>
                  </a:rPr>
                  <a:t>START</a:t>
                </a:r>
              </a:p>
            </p:txBody>
          </p:sp>
        </p:grpSp>
        <p:grpSp>
          <p:nvGrpSpPr>
            <p:cNvPr id="222" name="Group 221">
              <a:extLst>
                <a:ext uri="{FF2B5EF4-FFF2-40B4-BE49-F238E27FC236}">
                  <a16:creationId xmlns:a16="http://schemas.microsoft.com/office/drawing/2014/main" id="{66AB8CFC-FD7E-5B91-3BFD-7F58A7A770F8}"/>
                </a:ext>
              </a:extLst>
            </p:cNvPr>
            <p:cNvGrpSpPr>
              <a:grpSpLocks/>
            </p:cNvGrpSpPr>
            <p:nvPr/>
          </p:nvGrpSpPr>
          <p:grpSpPr>
            <a:xfrm>
              <a:off x="10123758" y="5898997"/>
              <a:ext cx="429574" cy="610034"/>
              <a:chOff x="10041233" y="5744605"/>
              <a:chExt cx="429574" cy="610034"/>
            </a:xfrm>
          </p:grpSpPr>
          <p:pic>
            <p:nvPicPr>
              <p:cNvPr id="240" name="Graphic 239">
                <a:extLst>
                  <a:ext uri="{FF2B5EF4-FFF2-40B4-BE49-F238E27FC236}">
                    <a16:creationId xmlns:a16="http://schemas.microsoft.com/office/drawing/2014/main" id="{93CDA1DE-C43A-5E2C-F8A1-0F56EE1FC7E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41233" y="5744605"/>
                <a:ext cx="429574" cy="429574"/>
              </a:xfrm>
              <a:prstGeom prst="rect">
                <a:avLst/>
              </a:prstGeom>
            </p:spPr>
          </p:pic>
          <p:sp>
            <p:nvSpPr>
              <p:cNvPr id="241" name="TextBox 240">
                <a:extLst>
                  <a:ext uri="{FF2B5EF4-FFF2-40B4-BE49-F238E27FC236}">
                    <a16:creationId xmlns:a16="http://schemas.microsoft.com/office/drawing/2014/main" id="{5A68CB39-3CF6-3908-9D4D-0E6FAFED7E05}"/>
                  </a:ext>
                </a:extLst>
              </p:cNvPr>
              <p:cNvSpPr txBox="1">
                <a:spLocks/>
              </p:cNvSpPr>
              <p:nvPr/>
            </p:nvSpPr>
            <p:spPr>
              <a:xfrm>
                <a:off x="10134192" y="6216140"/>
                <a:ext cx="243656" cy="138499"/>
              </a:xfrm>
              <a:prstGeom prst="rect">
                <a:avLst/>
              </a:prstGeom>
              <a:noFill/>
            </p:spPr>
            <p:txBody>
              <a:bodyPr wrap="none" lIns="0" tIns="0" rIns="0" bIns="0" rtlCol="0">
                <a:spAutoFit/>
              </a:bodyPr>
              <a:lstStyle/>
              <a:p>
                <a:pPr algn="ctr"/>
                <a:r>
                  <a:rPr lang="en-US" sz="900" b="1">
                    <a:solidFill>
                      <a:schemeClr val="accent6">
                        <a:lumMod val="75000"/>
                      </a:schemeClr>
                    </a:solidFill>
                    <a:effectLst>
                      <a:outerShdw blurRad="50800" dist="38100" dir="2700000" algn="tl" rotWithShape="0">
                        <a:prstClr val="black">
                          <a:alpha val="50000"/>
                        </a:prstClr>
                      </a:outerShdw>
                    </a:effectLst>
                  </a:rPr>
                  <a:t>END</a:t>
                </a:r>
              </a:p>
            </p:txBody>
          </p:sp>
        </p:grpSp>
        <p:cxnSp>
          <p:nvCxnSpPr>
            <p:cNvPr id="223" name="Elbow Connector 1083">
              <a:extLst>
                <a:ext uri="{FF2B5EF4-FFF2-40B4-BE49-F238E27FC236}">
                  <a16:creationId xmlns:a16="http://schemas.microsoft.com/office/drawing/2014/main" id="{5AB2F853-6DE9-E8FC-FA6B-B4081A2FEC55}"/>
                </a:ext>
              </a:extLst>
            </p:cNvPr>
            <p:cNvCxnSpPr>
              <a:cxnSpLocks/>
              <a:stCxn id="202" idx="3"/>
              <a:endCxn id="224" idx="0"/>
            </p:cNvCxnSpPr>
            <p:nvPr/>
          </p:nvCxnSpPr>
          <p:spPr>
            <a:xfrm>
              <a:off x="7545405" y="2868971"/>
              <a:ext cx="321692" cy="764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4" name="Diamond 223">
              <a:extLst>
                <a:ext uri="{FF2B5EF4-FFF2-40B4-BE49-F238E27FC236}">
                  <a16:creationId xmlns:a16="http://schemas.microsoft.com/office/drawing/2014/main" id="{66A9BDDF-B8FE-17C7-56A1-BA7A3590AE73}"/>
                </a:ext>
              </a:extLst>
            </p:cNvPr>
            <p:cNvSpPr>
              <a:spLocks/>
            </p:cNvSpPr>
            <p:nvPr/>
          </p:nvSpPr>
          <p:spPr>
            <a:xfrm>
              <a:off x="7362037" y="3633245"/>
              <a:ext cx="1010119" cy="503735"/>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a:solidFill>
                    <a:sysClr val="windowText" lastClr="000000"/>
                  </a:solidFill>
                </a:rPr>
                <a:t>Need</a:t>
              </a:r>
              <a:br>
                <a:rPr lang="en-US" sz="900" b="1">
                  <a:solidFill>
                    <a:sysClr val="windowText" lastClr="000000"/>
                  </a:solidFill>
                </a:rPr>
              </a:br>
              <a:r>
                <a:rPr lang="en-US" sz="900" b="1">
                  <a:solidFill>
                    <a:sysClr val="windowText" lastClr="000000"/>
                  </a:solidFill>
                </a:rPr>
                <a:t>ERYL?</a:t>
              </a:r>
            </a:p>
          </p:txBody>
        </p:sp>
        <p:cxnSp>
          <p:nvCxnSpPr>
            <p:cNvPr id="225" name="Elbow Connector 127">
              <a:extLst>
                <a:ext uri="{FF2B5EF4-FFF2-40B4-BE49-F238E27FC236}">
                  <a16:creationId xmlns:a16="http://schemas.microsoft.com/office/drawing/2014/main" id="{79B218F3-D663-3260-1E16-C2664F75E1B5}"/>
                </a:ext>
              </a:extLst>
            </p:cNvPr>
            <p:cNvCxnSpPr>
              <a:cxnSpLocks/>
              <a:stCxn id="224" idx="2"/>
              <a:endCxn id="197" idx="3"/>
            </p:cNvCxnSpPr>
            <p:nvPr/>
          </p:nvCxnSpPr>
          <p:spPr>
            <a:xfrm rot="5400000">
              <a:off x="7390380" y="4292005"/>
              <a:ext cx="631742" cy="32169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Elbow Connector 137">
              <a:extLst>
                <a:ext uri="{FF2B5EF4-FFF2-40B4-BE49-F238E27FC236}">
                  <a16:creationId xmlns:a16="http://schemas.microsoft.com/office/drawing/2014/main" id="{97B68A82-FD9B-D3DD-983B-21DDCC93C453}"/>
                </a:ext>
              </a:extLst>
            </p:cNvPr>
            <p:cNvCxnSpPr>
              <a:stCxn id="224" idx="3"/>
              <a:endCxn id="199" idx="1"/>
            </p:cNvCxnSpPr>
            <p:nvPr/>
          </p:nvCxnSpPr>
          <p:spPr>
            <a:xfrm flipV="1">
              <a:off x="8372156" y="3085484"/>
              <a:ext cx="1503171" cy="799629"/>
            </a:xfrm>
            <a:prstGeom prst="bentConnector3">
              <a:avLst>
                <a:gd name="adj1" fmla="val 493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Elbow Connector 139">
              <a:extLst>
                <a:ext uri="{FF2B5EF4-FFF2-40B4-BE49-F238E27FC236}">
                  <a16:creationId xmlns:a16="http://schemas.microsoft.com/office/drawing/2014/main" id="{CF5029B2-239F-447B-1A22-B360AB806CA3}"/>
                </a:ext>
              </a:extLst>
            </p:cNvPr>
            <p:cNvCxnSpPr>
              <a:stCxn id="197" idx="2"/>
              <a:endCxn id="199" idx="1"/>
            </p:cNvCxnSpPr>
            <p:nvPr/>
          </p:nvCxnSpPr>
          <p:spPr>
            <a:xfrm rot="5400000" flipH="1" flipV="1">
              <a:off x="7455762" y="2622383"/>
              <a:ext cx="1956463" cy="2882665"/>
            </a:xfrm>
            <a:prstGeom prst="bentConnector4">
              <a:avLst>
                <a:gd name="adj1" fmla="val -11684"/>
                <a:gd name="adj2" fmla="val 7364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6D63CA9-1217-6DA6-B4A1-AF6D35803ECA}"/>
                </a:ext>
              </a:extLst>
            </p:cNvPr>
            <p:cNvGrpSpPr/>
            <p:nvPr/>
          </p:nvGrpSpPr>
          <p:grpSpPr>
            <a:xfrm>
              <a:off x="8432932" y="3131183"/>
              <a:ext cx="725204" cy="661927"/>
              <a:chOff x="5035515" y="1893989"/>
              <a:chExt cx="725204" cy="661927"/>
            </a:xfrm>
          </p:grpSpPr>
          <p:sp>
            <p:nvSpPr>
              <p:cNvPr id="238" name="TextBox 237">
                <a:extLst>
                  <a:ext uri="{FF2B5EF4-FFF2-40B4-BE49-F238E27FC236}">
                    <a16:creationId xmlns:a16="http://schemas.microsoft.com/office/drawing/2014/main" id="{418A6708-D25C-EBB1-7834-79F88276A7A0}"/>
                  </a:ext>
                </a:extLst>
              </p:cNvPr>
              <p:cNvSpPr txBox="1"/>
              <p:nvPr/>
            </p:nvSpPr>
            <p:spPr>
              <a:xfrm>
                <a:off x="5035515" y="2340472"/>
                <a:ext cx="725204" cy="215444"/>
              </a:xfrm>
              <a:prstGeom prst="rect">
                <a:avLst/>
              </a:prstGeom>
              <a:noFill/>
            </p:spPr>
            <p:txBody>
              <a:bodyPr wrap="square" lIns="0" tIns="0" rIns="0" bIns="0" rtlCol="0">
                <a:spAutoFit/>
              </a:bodyPr>
              <a:lstStyle/>
              <a:p>
                <a:pPr algn="ctr"/>
                <a:r>
                  <a:rPr lang="en-US" sz="700" dirty="0"/>
                  <a:t>INSIGHT</a:t>
                </a:r>
                <a:br>
                  <a:rPr lang="en-US" sz="700" dirty="0"/>
                </a:br>
                <a:r>
                  <a:rPr lang="en-US" sz="700" dirty="0"/>
                  <a:t>AGENT</a:t>
                </a:r>
              </a:p>
            </p:txBody>
          </p:sp>
          <p:pic>
            <p:nvPicPr>
              <p:cNvPr id="239" name="Graphic 238" descr="Robot with solid fill">
                <a:extLst>
                  <a:ext uri="{FF2B5EF4-FFF2-40B4-BE49-F238E27FC236}">
                    <a16:creationId xmlns:a16="http://schemas.microsoft.com/office/drawing/2014/main" id="{21E99AD7-B33D-9AE4-C0F8-265ED897F521}"/>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167478" y="1893989"/>
                <a:ext cx="461278" cy="459417"/>
              </a:xfrm>
              <a:prstGeom prst="rect">
                <a:avLst/>
              </a:prstGeom>
            </p:spPr>
          </p:pic>
        </p:grpSp>
        <p:grpSp>
          <p:nvGrpSpPr>
            <p:cNvPr id="229" name="Group 228">
              <a:extLst>
                <a:ext uri="{FF2B5EF4-FFF2-40B4-BE49-F238E27FC236}">
                  <a16:creationId xmlns:a16="http://schemas.microsoft.com/office/drawing/2014/main" id="{C485CCB2-C97A-34F2-131A-DA0D496098D9}"/>
                </a:ext>
              </a:extLst>
            </p:cNvPr>
            <p:cNvGrpSpPr/>
            <p:nvPr/>
          </p:nvGrpSpPr>
          <p:grpSpPr>
            <a:xfrm>
              <a:off x="3588437" y="4108448"/>
              <a:ext cx="822804" cy="661927"/>
              <a:chOff x="4986715" y="1893989"/>
              <a:chExt cx="822804" cy="661927"/>
            </a:xfrm>
          </p:grpSpPr>
          <p:sp>
            <p:nvSpPr>
              <p:cNvPr id="236" name="TextBox 235">
                <a:extLst>
                  <a:ext uri="{FF2B5EF4-FFF2-40B4-BE49-F238E27FC236}">
                    <a16:creationId xmlns:a16="http://schemas.microsoft.com/office/drawing/2014/main" id="{8126B0D7-68CF-A940-B377-696AEDEA7ACE}"/>
                  </a:ext>
                </a:extLst>
              </p:cNvPr>
              <p:cNvSpPr txBox="1"/>
              <p:nvPr/>
            </p:nvSpPr>
            <p:spPr>
              <a:xfrm>
                <a:off x="4986715" y="2340472"/>
                <a:ext cx="822804" cy="215444"/>
              </a:xfrm>
              <a:prstGeom prst="rect">
                <a:avLst/>
              </a:prstGeom>
              <a:noFill/>
            </p:spPr>
            <p:txBody>
              <a:bodyPr wrap="square" lIns="0" tIns="0" rIns="0" bIns="0" rtlCol="0">
                <a:spAutoFit/>
              </a:bodyPr>
              <a:lstStyle/>
              <a:p>
                <a:pPr algn="ctr"/>
                <a:r>
                  <a:rPr lang="en-US" sz="700" dirty="0"/>
                  <a:t>QUE. EXTRACTION AGENT</a:t>
                </a:r>
              </a:p>
            </p:txBody>
          </p:sp>
          <p:pic>
            <p:nvPicPr>
              <p:cNvPr id="237" name="Graphic 236" descr="Robot with solid fill">
                <a:extLst>
                  <a:ext uri="{FF2B5EF4-FFF2-40B4-BE49-F238E27FC236}">
                    <a16:creationId xmlns:a16="http://schemas.microsoft.com/office/drawing/2014/main" id="{DE975540-3C95-F9A9-E94A-BA034EBBEDB4}"/>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167478" y="1893989"/>
                <a:ext cx="461278" cy="459417"/>
              </a:xfrm>
              <a:prstGeom prst="rect">
                <a:avLst/>
              </a:prstGeom>
            </p:spPr>
          </p:pic>
        </p:grpSp>
        <p:grpSp>
          <p:nvGrpSpPr>
            <p:cNvPr id="230" name="Group 229">
              <a:extLst>
                <a:ext uri="{FF2B5EF4-FFF2-40B4-BE49-F238E27FC236}">
                  <a16:creationId xmlns:a16="http://schemas.microsoft.com/office/drawing/2014/main" id="{18431190-DF7D-F2A6-1525-90891ED5A6E8}"/>
                </a:ext>
              </a:extLst>
            </p:cNvPr>
            <p:cNvGrpSpPr/>
            <p:nvPr/>
          </p:nvGrpSpPr>
          <p:grpSpPr>
            <a:xfrm>
              <a:off x="4696010" y="3833719"/>
              <a:ext cx="524504" cy="669932"/>
              <a:chOff x="5208972" y="1893989"/>
              <a:chExt cx="524504" cy="669932"/>
            </a:xfrm>
          </p:grpSpPr>
          <p:sp>
            <p:nvSpPr>
              <p:cNvPr id="234" name="TextBox 233">
                <a:extLst>
                  <a:ext uri="{FF2B5EF4-FFF2-40B4-BE49-F238E27FC236}">
                    <a16:creationId xmlns:a16="http://schemas.microsoft.com/office/drawing/2014/main" id="{D21C0C46-1B45-4E90-A0AD-060C839BA4B2}"/>
                  </a:ext>
                </a:extLst>
              </p:cNvPr>
              <p:cNvSpPr txBox="1"/>
              <p:nvPr/>
            </p:nvSpPr>
            <p:spPr>
              <a:xfrm>
                <a:off x="5208972" y="2348477"/>
                <a:ext cx="524504" cy="215444"/>
              </a:xfrm>
              <a:prstGeom prst="rect">
                <a:avLst/>
              </a:prstGeom>
              <a:noFill/>
            </p:spPr>
            <p:txBody>
              <a:bodyPr wrap="square" lIns="0" tIns="0" rIns="0" bIns="0" rtlCol="0">
                <a:spAutoFit/>
              </a:bodyPr>
              <a:lstStyle/>
              <a:p>
                <a:pPr algn="ctr"/>
                <a:r>
                  <a:rPr lang="en-US" sz="700" dirty="0"/>
                  <a:t>INTELLITAG AGENT</a:t>
                </a:r>
              </a:p>
            </p:txBody>
          </p:sp>
          <p:pic>
            <p:nvPicPr>
              <p:cNvPr id="235" name="Graphic 234" descr="Robot with solid fill">
                <a:extLst>
                  <a:ext uri="{FF2B5EF4-FFF2-40B4-BE49-F238E27FC236}">
                    <a16:creationId xmlns:a16="http://schemas.microsoft.com/office/drawing/2014/main" id="{32D029F1-B1FA-25B9-FEC1-BB40D973EB14}"/>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5240585" y="1893989"/>
                <a:ext cx="461278" cy="459417"/>
              </a:xfrm>
              <a:prstGeom prst="rect">
                <a:avLst/>
              </a:prstGeom>
            </p:spPr>
          </p:pic>
        </p:grpSp>
        <p:cxnSp>
          <p:nvCxnSpPr>
            <p:cNvPr id="231" name="Connector: Curved 230">
              <a:extLst>
                <a:ext uri="{FF2B5EF4-FFF2-40B4-BE49-F238E27FC236}">
                  <a16:creationId xmlns:a16="http://schemas.microsoft.com/office/drawing/2014/main" id="{38BE2797-B3C5-22D1-544C-2A8BF07C89FD}"/>
                </a:ext>
              </a:extLst>
            </p:cNvPr>
            <p:cNvCxnSpPr>
              <a:cxnSpLocks/>
              <a:stCxn id="205" idx="0"/>
              <a:endCxn id="236" idx="2"/>
            </p:cNvCxnSpPr>
            <p:nvPr/>
          </p:nvCxnSpPr>
          <p:spPr>
            <a:xfrm rot="16200000" flipV="1">
              <a:off x="4113542" y="4656672"/>
              <a:ext cx="214684" cy="442089"/>
            </a:xfrm>
            <a:prstGeom prst="curved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Curved 231">
              <a:extLst>
                <a:ext uri="{FF2B5EF4-FFF2-40B4-BE49-F238E27FC236}">
                  <a16:creationId xmlns:a16="http://schemas.microsoft.com/office/drawing/2014/main" id="{0AF50A86-1A75-6F1D-C220-8F40EAD16F40}"/>
                </a:ext>
              </a:extLst>
            </p:cNvPr>
            <p:cNvCxnSpPr>
              <a:cxnSpLocks/>
              <a:stCxn id="235" idx="0"/>
              <a:endCxn id="196" idx="2"/>
            </p:cNvCxnSpPr>
            <p:nvPr/>
          </p:nvCxnSpPr>
          <p:spPr>
            <a:xfrm rot="16200000" flipV="1">
              <a:off x="4572867" y="3448324"/>
              <a:ext cx="254456" cy="51633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Curved 232">
              <a:extLst>
                <a:ext uri="{FF2B5EF4-FFF2-40B4-BE49-F238E27FC236}">
                  <a16:creationId xmlns:a16="http://schemas.microsoft.com/office/drawing/2014/main" id="{6AECE3CB-CB3C-8E16-C3B6-DFAB418ABB52}"/>
                </a:ext>
              </a:extLst>
            </p:cNvPr>
            <p:cNvCxnSpPr>
              <a:cxnSpLocks/>
              <a:stCxn id="237" idx="3"/>
              <a:endCxn id="235" idx="1"/>
            </p:cNvCxnSpPr>
            <p:nvPr/>
          </p:nvCxnSpPr>
          <p:spPr>
            <a:xfrm flipV="1">
              <a:off x="4230478" y="4063428"/>
              <a:ext cx="497145" cy="274729"/>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itle">
            <a:extLst>
              <a:ext uri="{FF2B5EF4-FFF2-40B4-BE49-F238E27FC236}">
                <a16:creationId xmlns:a16="http://schemas.microsoft.com/office/drawing/2014/main" id="{E3EFDD06-571B-1CAF-050F-CFC755F1FC08}"/>
              </a:ext>
            </a:extLst>
          </p:cNvPr>
          <p:cNvSpPr>
            <a:spLocks noGrp="1"/>
          </p:cNvSpPr>
          <p:nvPr>
            <p:ph type="ctrTitle"/>
          </p:nvPr>
        </p:nvSpPr>
        <p:spPr/>
        <p:txBody>
          <a:bodyPr/>
          <a:lstStyle/>
          <a:p>
            <a:r>
              <a:rPr lang="en-US"/>
              <a:t>Workflow Illustration</a:t>
            </a:r>
          </a:p>
        </p:txBody>
      </p:sp>
      <p:sp>
        <p:nvSpPr>
          <p:cNvPr id="2" name="Background Transparent">
            <a:hlinkClick r:id="rId25" action="ppaction://hlinksldjump"/>
            <a:extLst>
              <a:ext uri="{FF2B5EF4-FFF2-40B4-BE49-F238E27FC236}">
                <a16:creationId xmlns:a16="http://schemas.microsoft.com/office/drawing/2014/main" id="{1D25402C-99E1-D2B4-C669-A5007A100019}"/>
              </a:ext>
            </a:extLst>
          </p:cNvPr>
          <p:cNvSpPr/>
          <p:nvPr/>
        </p:nvSpPr>
        <p:spPr>
          <a:xfrm>
            <a:off x="0" y="0"/>
            <a:ext cx="12193588" cy="6858000"/>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ckground Centre">
            <a:extLst>
              <a:ext uri="{FF2B5EF4-FFF2-40B4-BE49-F238E27FC236}">
                <a16:creationId xmlns:a16="http://schemas.microsoft.com/office/drawing/2014/main" id="{098DCB94-5FFD-C333-2938-7EF8EFAD6D79}"/>
              </a:ext>
            </a:extLst>
          </p:cNvPr>
          <p:cNvSpPr/>
          <p:nvPr/>
        </p:nvSpPr>
        <p:spPr>
          <a:xfrm>
            <a:off x="3364589" y="1156292"/>
            <a:ext cx="5464411" cy="4545416"/>
          </a:xfrm>
          <a:prstGeom prst="roundRect">
            <a:avLst>
              <a:gd name="adj" fmla="val 4156"/>
            </a:avLst>
          </a:prstGeom>
          <a:solidFill>
            <a:schemeClr val="bg1"/>
          </a:solidFill>
          <a:ln w="6350">
            <a:solidFill>
              <a:schemeClr val="tx2">
                <a:lumMod val="60000"/>
                <a:lumOff val="40000"/>
              </a:schemeClr>
            </a:solidFill>
            <a:prstDash val="dash"/>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Agent Router">
            <a:extLst>
              <a:ext uri="{FF2B5EF4-FFF2-40B4-BE49-F238E27FC236}">
                <a16:creationId xmlns:a16="http://schemas.microsoft.com/office/drawing/2014/main" id="{EA0E02F8-CAC8-1A67-B5CE-6711F913CE12}"/>
              </a:ext>
            </a:extLst>
          </p:cNvPr>
          <p:cNvGrpSpPr/>
          <p:nvPr/>
        </p:nvGrpSpPr>
        <p:grpSpPr>
          <a:xfrm>
            <a:off x="5866155" y="1372920"/>
            <a:ext cx="461278" cy="661928"/>
            <a:chOff x="5244899" y="1893989"/>
            <a:chExt cx="461278" cy="661928"/>
          </a:xfrm>
        </p:grpSpPr>
        <p:sp>
          <p:nvSpPr>
            <p:cNvPr id="10" name="TextBox 9">
              <a:extLst>
                <a:ext uri="{FF2B5EF4-FFF2-40B4-BE49-F238E27FC236}">
                  <a16:creationId xmlns:a16="http://schemas.microsoft.com/office/drawing/2014/main" id="{83F2820D-C166-B4F1-B51B-442792EC4332}"/>
                </a:ext>
              </a:extLst>
            </p:cNvPr>
            <p:cNvSpPr txBox="1"/>
            <p:nvPr/>
          </p:nvSpPr>
          <p:spPr>
            <a:xfrm>
              <a:off x="5287185" y="2340473"/>
              <a:ext cx="376706" cy="215444"/>
            </a:xfrm>
            <a:prstGeom prst="rect">
              <a:avLst/>
            </a:prstGeom>
            <a:noFill/>
          </p:spPr>
          <p:txBody>
            <a:bodyPr wrap="none" lIns="0" tIns="0" rIns="0" bIns="0" rtlCol="0">
              <a:spAutoFit/>
            </a:bodyPr>
            <a:lstStyle/>
            <a:p>
              <a:pPr algn="ctr"/>
              <a:r>
                <a:rPr lang="en-US" sz="700" dirty="0"/>
                <a:t>ROUTER</a:t>
              </a:r>
              <a:br>
                <a:rPr lang="en-US" sz="700" dirty="0"/>
              </a:br>
              <a:r>
                <a:rPr lang="en-US" sz="700" dirty="0"/>
                <a:t>AGENT</a:t>
              </a:r>
            </a:p>
          </p:txBody>
        </p:sp>
        <p:pic>
          <p:nvPicPr>
            <p:cNvPr id="11" name="Graphic 10" descr="Robot with solid fill">
              <a:extLst>
                <a:ext uri="{FF2B5EF4-FFF2-40B4-BE49-F238E27FC236}">
                  <a16:creationId xmlns:a16="http://schemas.microsoft.com/office/drawing/2014/main" id="{5D366325-4BF9-F852-95B6-09D4CF39FEBE}"/>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5244899" y="1893989"/>
              <a:ext cx="461278" cy="459417"/>
            </a:xfrm>
            <a:prstGeom prst="rect">
              <a:avLst/>
            </a:prstGeom>
          </p:spPr>
        </p:pic>
      </p:grpSp>
      <p:grpSp>
        <p:nvGrpSpPr>
          <p:cNvPr id="12" name="Box Quin">
            <a:extLst>
              <a:ext uri="{FF2B5EF4-FFF2-40B4-BE49-F238E27FC236}">
                <a16:creationId xmlns:a16="http://schemas.microsoft.com/office/drawing/2014/main" id="{E1944F5D-A931-A820-2E47-AB5F0E7A7736}"/>
              </a:ext>
            </a:extLst>
          </p:cNvPr>
          <p:cNvGrpSpPr/>
          <p:nvPr/>
        </p:nvGrpSpPr>
        <p:grpSpPr>
          <a:xfrm>
            <a:off x="3532485" y="3513945"/>
            <a:ext cx="2497248" cy="762333"/>
            <a:chOff x="3411192" y="3268435"/>
            <a:chExt cx="2497248" cy="762333"/>
          </a:xfrm>
        </p:grpSpPr>
        <p:sp>
          <p:nvSpPr>
            <p:cNvPr id="13" name="Rounded Rectangle 12">
              <a:extLst>
                <a:ext uri="{FF2B5EF4-FFF2-40B4-BE49-F238E27FC236}">
                  <a16:creationId xmlns:a16="http://schemas.microsoft.com/office/drawing/2014/main" id="{46E762CC-3DDB-49D2-915C-3A63AAAF793F}"/>
                </a:ext>
              </a:extLst>
            </p:cNvPr>
            <p:cNvSpPr/>
            <p:nvPr/>
          </p:nvSpPr>
          <p:spPr>
            <a:xfrm>
              <a:off x="3411192" y="3268435"/>
              <a:ext cx="2497248" cy="762333"/>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FAA3FBE-EC4D-2F3B-7585-CC53571E0EE7}"/>
                </a:ext>
              </a:extLst>
            </p:cNvPr>
            <p:cNvSpPr txBox="1"/>
            <p:nvPr/>
          </p:nvSpPr>
          <p:spPr>
            <a:xfrm>
              <a:off x="3411192" y="3449546"/>
              <a:ext cx="2497248" cy="400110"/>
            </a:xfrm>
            <a:prstGeom prst="rect">
              <a:avLst/>
            </a:prstGeom>
            <a:noFill/>
          </p:spPr>
          <p:txBody>
            <a:bodyPr wrap="square" rtlCol="0">
              <a:spAutoFit/>
            </a:bodyPr>
            <a:lstStyle>
              <a:defPPr marR="0" lvl="0" algn="l" rtl="0">
                <a:lnSpc>
                  <a:spcPct val="100000"/>
                </a:lnSpc>
                <a:spcBef>
                  <a:spcPts val="0"/>
                </a:spcBef>
                <a:spcAft>
                  <a:spcPts val="0"/>
                </a:spcAft>
              </a:defPPr>
              <a:lvl1pPr>
                <a:defRPr sz="1000"/>
              </a:lvl1pPr>
            </a:lstStyle>
            <a:p>
              <a:pPr marL="182880" indent="-182880">
                <a:buFont typeface="+mj-lt"/>
                <a:buAutoNum type="arabicPeriod"/>
              </a:pPr>
              <a:r>
                <a:rPr lang="en-US" dirty="0"/>
                <a:t>Can you tell me how much refund I’m eligible? </a:t>
              </a:r>
              <a:endParaRPr lang="en-IN" dirty="0"/>
            </a:p>
          </p:txBody>
        </p:sp>
      </p:grpSp>
      <p:grpSp>
        <p:nvGrpSpPr>
          <p:cNvPr id="15" name="Box Eryl">
            <a:extLst>
              <a:ext uri="{FF2B5EF4-FFF2-40B4-BE49-F238E27FC236}">
                <a16:creationId xmlns:a16="http://schemas.microsoft.com/office/drawing/2014/main" id="{B6D0474A-E0A4-21F3-830B-AB6588479328}"/>
              </a:ext>
            </a:extLst>
          </p:cNvPr>
          <p:cNvGrpSpPr/>
          <p:nvPr/>
        </p:nvGrpSpPr>
        <p:grpSpPr>
          <a:xfrm>
            <a:off x="6194159" y="3513945"/>
            <a:ext cx="2497248" cy="762333"/>
            <a:chOff x="6197627" y="3255820"/>
            <a:chExt cx="2497248" cy="762333"/>
          </a:xfrm>
        </p:grpSpPr>
        <p:sp>
          <p:nvSpPr>
            <p:cNvPr id="16" name="Rounded Rectangle 15">
              <a:extLst>
                <a:ext uri="{FF2B5EF4-FFF2-40B4-BE49-F238E27FC236}">
                  <a16:creationId xmlns:a16="http://schemas.microsoft.com/office/drawing/2014/main" id="{E37E2F3B-0BB2-4542-C92E-A297A191AF54}"/>
                </a:ext>
              </a:extLst>
            </p:cNvPr>
            <p:cNvSpPr/>
            <p:nvPr/>
          </p:nvSpPr>
          <p:spPr>
            <a:xfrm>
              <a:off x="6197627" y="3255820"/>
              <a:ext cx="2497248" cy="762333"/>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A9185B-C945-F71F-0CE9-66D2986DA97C}"/>
                </a:ext>
              </a:extLst>
            </p:cNvPr>
            <p:cNvSpPr txBox="1"/>
            <p:nvPr/>
          </p:nvSpPr>
          <p:spPr>
            <a:xfrm>
              <a:off x="6238859" y="3513876"/>
              <a:ext cx="2414782" cy="246221"/>
            </a:xfrm>
            <a:prstGeom prst="rect">
              <a:avLst/>
            </a:prstGeom>
            <a:noFill/>
          </p:spPr>
          <p:txBody>
            <a:bodyPr wrap="square" rtlCol="0">
              <a:spAutoFit/>
            </a:bodyPr>
            <a:lstStyle/>
            <a:p>
              <a:pPr marL="182880" indent="-182880">
                <a:buFont typeface="+mj-lt"/>
                <a:buAutoNum type="arabicPeriod"/>
              </a:pPr>
              <a:r>
                <a:rPr lang="en-US" sz="1000" dirty="0"/>
                <a:t>What is the return procedure for it?</a:t>
              </a:r>
              <a:r>
                <a:rPr lang="en-IN" sz="1000" dirty="0"/>
                <a:t> </a:t>
              </a:r>
            </a:p>
          </p:txBody>
        </p:sp>
      </p:grpSp>
      <p:grpSp>
        <p:nvGrpSpPr>
          <p:cNvPr id="18" name="Agent Quin">
            <a:extLst>
              <a:ext uri="{FF2B5EF4-FFF2-40B4-BE49-F238E27FC236}">
                <a16:creationId xmlns:a16="http://schemas.microsoft.com/office/drawing/2014/main" id="{10AAFBC3-151D-44B7-81ED-C56BE80BD5A4}"/>
              </a:ext>
            </a:extLst>
          </p:cNvPr>
          <p:cNvGrpSpPr/>
          <p:nvPr/>
        </p:nvGrpSpPr>
        <p:grpSpPr>
          <a:xfrm>
            <a:off x="4550470" y="4771371"/>
            <a:ext cx="461278" cy="661928"/>
            <a:chOff x="5244899" y="1893989"/>
            <a:chExt cx="461278" cy="661928"/>
          </a:xfrm>
        </p:grpSpPr>
        <p:sp>
          <p:nvSpPr>
            <p:cNvPr id="19" name="TextBox 18">
              <a:extLst>
                <a:ext uri="{FF2B5EF4-FFF2-40B4-BE49-F238E27FC236}">
                  <a16:creationId xmlns:a16="http://schemas.microsoft.com/office/drawing/2014/main" id="{5326ED1A-C383-ADA9-6950-1C2BA942C3C5}"/>
                </a:ext>
              </a:extLst>
            </p:cNvPr>
            <p:cNvSpPr txBox="1"/>
            <p:nvPr/>
          </p:nvSpPr>
          <p:spPr>
            <a:xfrm>
              <a:off x="5321649" y="2340473"/>
              <a:ext cx="307777" cy="215444"/>
            </a:xfrm>
            <a:prstGeom prst="rect">
              <a:avLst/>
            </a:prstGeom>
            <a:noFill/>
          </p:spPr>
          <p:txBody>
            <a:bodyPr wrap="none" lIns="0" tIns="0" rIns="0" bIns="0" rtlCol="0">
              <a:spAutoFit/>
            </a:bodyPr>
            <a:lstStyle/>
            <a:p>
              <a:pPr algn="ctr"/>
              <a:r>
                <a:rPr lang="en-US" sz="700"/>
                <a:t>QUIN</a:t>
              </a:r>
              <a:br>
                <a:rPr lang="en-US" sz="700"/>
              </a:br>
              <a:r>
                <a:rPr lang="en-US" sz="700"/>
                <a:t>AGENT</a:t>
              </a:r>
            </a:p>
          </p:txBody>
        </p:sp>
        <p:pic>
          <p:nvPicPr>
            <p:cNvPr id="20" name="Graphic 19" descr="Robot with solid fill">
              <a:extLst>
                <a:ext uri="{FF2B5EF4-FFF2-40B4-BE49-F238E27FC236}">
                  <a16:creationId xmlns:a16="http://schemas.microsoft.com/office/drawing/2014/main" id="{DF88D29E-F015-31DA-F032-0F833EC979AF}"/>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244899" y="1893989"/>
              <a:ext cx="461278" cy="459417"/>
            </a:xfrm>
            <a:prstGeom prst="rect">
              <a:avLst/>
            </a:prstGeom>
          </p:spPr>
        </p:pic>
      </p:grpSp>
      <p:grpSp>
        <p:nvGrpSpPr>
          <p:cNvPr id="21" name="Agent Eryl">
            <a:extLst>
              <a:ext uri="{FF2B5EF4-FFF2-40B4-BE49-F238E27FC236}">
                <a16:creationId xmlns:a16="http://schemas.microsoft.com/office/drawing/2014/main" id="{B66CD12E-2A5A-3A86-0317-19EB44A2C143}"/>
              </a:ext>
            </a:extLst>
          </p:cNvPr>
          <p:cNvGrpSpPr/>
          <p:nvPr/>
        </p:nvGrpSpPr>
        <p:grpSpPr>
          <a:xfrm>
            <a:off x="7212144" y="4771371"/>
            <a:ext cx="461278" cy="661928"/>
            <a:chOff x="5244899" y="1893989"/>
            <a:chExt cx="461278" cy="661928"/>
          </a:xfrm>
        </p:grpSpPr>
        <p:sp>
          <p:nvSpPr>
            <p:cNvPr id="22" name="TextBox 21">
              <a:extLst>
                <a:ext uri="{FF2B5EF4-FFF2-40B4-BE49-F238E27FC236}">
                  <a16:creationId xmlns:a16="http://schemas.microsoft.com/office/drawing/2014/main" id="{518BF868-C9D1-D71D-40AE-CD29205D8B10}"/>
                </a:ext>
              </a:extLst>
            </p:cNvPr>
            <p:cNvSpPr txBox="1"/>
            <p:nvPr/>
          </p:nvSpPr>
          <p:spPr>
            <a:xfrm>
              <a:off x="5321649" y="2340473"/>
              <a:ext cx="307777" cy="215444"/>
            </a:xfrm>
            <a:prstGeom prst="rect">
              <a:avLst/>
            </a:prstGeom>
            <a:noFill/>
          </p:spPr>
          <p:txBody>
            <a:bodyPr wrap="none" lIns="0" tIns="0" rIns="0" bIns="0" rtlCol="0">
              <a:spAutoFit/>
            </a:bodyPr>
            <a:lstStyle/>
            <a:p>
              <a:pPr algn="ctr"/>
              <a:r>
                <a:rPr lang="en-US" sz="700"/>
                <a:t>ERYL</a:t>
              </a:r>
            </a:p>
            <a:p>
              <a:pPr algn="ctr"/>
              <a:r>
                <a:rPr lang="en-US" sz="700"/>
                <a:t>AGENT</a:t>
              </a:r>
            </a:p>
          </p:txBody>
        </p:sp>
        <p:pic>
          <p:nvPicPr>
            <p:cNvPr id="23" name="Graphic 22" descr="Robot with solid fill">
              <a:extLst>
                <a:ext uri="{FF2B5EF4-FFF2-40B4-BE49-F238E27FC236}">
                  <a16:creationId xmlns:a16="http://schemas.microsoft.com/office/drawing/2014/main" id="{009B8EFA-878A-E01F-7C87-FE5EE12280A0}"/>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5244899" y="1893989"/>
              <a:ext cx="461278" cy="459417"/>
            </a:xfrm>
            <a:prstGeom prst="rect">
              <a:avLst/>
            </a:prstGeom>
          </p:spPr>
        </p:pic>
      </p:grpSp>
      <p:sp>
        <p:nvSpPr>
          <p:cNvPr id="24" name="Box Border Query">
            <a:extLst>
              <a:ext uri="{FF2B5EF4-FFF2-40B4-BE49-F238E27FC236}">
                <a16:creationId xmlns:a16="http://schemas.microsoft.com/office/drawing/2014/main" id="{BAF2D027-B8FD-C8FB-5BA4-863E0433CBF5}"/>
              </a:ext>
            </a:extLst>
          </p:cNvPr>
          <p:cNvSpPr/>
          <p:nvPr/>
        </p:nvSpPr>
        <p:spPr>
          <a:xfrm>
            <a:off x="3532485" y="2194113"/>
            <a:ext cx="5158922" cy="762333"/>
          </a:xfrm>
          <a:prstGeom prst="roundRect">
            <a:avLst/>
          </a:prstGeom>
          <a:solidFill>
            <a:schemeClr val="bg1"/>
          </a:solidFill>
          <a:ln w="9525">
            <a:solidFill>
              <a:schemeClr val="bg2"/>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Quin">
            <a:extLst>
              <a:ext uri="{FF2B5EF4-FFF2-40B4-BE49-F238E27FC236}">
                <a16:creationId xmlns:a16="http://schemas.microsoft.com/office/drawing/2014/main" id="{C78394F3-E355-3178-02BB-6994E6846A21}"/>
              </a:ext>
            </a:extLst>
          </p:cNvPr>
          <p:cNvCxnSpPr>
            <a:cxnSpLocks/>
            <a:stCxn id="24" idx="2"/>
            <a:endCxn id="13" idx="0"/>
          </p:cNvCxnSpPr>
          <p:nvPr/>
        </p:nvCxnSpPr>
        <p:spPr>
          <a:xfrm rot="5400000">
            <a:off x="5167779" y="2569777"/>
            <a:ext cx="557499" cy="133083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ryl">
            <a:extLst>
              <a:ext uri="{FF2B5EF4-FFF2-40B4-BE49-F238E27FC236}">
                <a16:creationId xmlns:a16="http://schemas.microsoft.com/office/drawing/2014/main" id="{9425601B-38F2-6707-79E1-C7812ABAD874}"/>
              </a:ext>
            </a:extLst>
          </p:cNvPr>
          <p:cNvCxnSpPr>
            <a:cxnSpLocks/>
            <a:stCxn id="24" idx="2"/>
            <a:endCxn id="16" idx="0"/>
          </p:cNvCxnSpPr>
          <p:nvPr/>
        </p:nvCxnSpPr>
        <p:spPr>
          <a:xfrm rot="16200000" flipH="1">
            <a:off x="6498615" y="2569776"/>
            <a:ext cx="557499" cy="133083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Arrow Quin">
            <a:extLst>
              <a:ext uri="{FF2B5EF4-FFF2-40B4-BE49-F238E27FC236}">
                <a16:creationId xmlns:a16="http://schemas.microsoft.com/office/drawing/2014/main" id="{5066FC95-631C-3FD7-FF21-C9390AE8AC36}"/>
              </a:ext>
            </a:extLst>
          </p:cNvPr>
          <p:cNvCxnSpPr>
            <a:cxnSpLocks/>
            <a:stCxn id="13" idx="2"/>
            <a:endCxn id="20" idx="0"/>
          </p:cNvCxnSpPr>
          <p:nvPr/>
        </p:nvCxnSpPr>
        <p:spPr>
          <a:xfrm>
            <a:off x="4781109" y="4276278"/>
            <a:ext cx="0" cy="495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Arrow Eryl">
            <a:extLst>
              <a:ext uri="{FF2B5EF4-FFF2-40B4-BE49-F238E27FC236}">
                <a16:creationId xmlns:a16="http://schemas.microsoft.com/office/drawing/2014/main" id="{457FF767-5E53-F12A-1C8B-E3B20B73C42A}"/>
              </a:ext>
            </a:extLst>
          </p:cNvPr>
          <p:cNvCxnSpPr>
            <a:cxnSpLocks/>
            <a:stCxn id="16" idx="2"/>
            <a:endCxn id="23" idx="0"/>
          </p:cNvCxnSpPr>
          <p:nvPr/>
        </p:nvCxnSpPr>
        <p:spPr>
          <a:xfrm>
            <a:off x="7442783" y="4276278"/>
            <a:ext cx="0" cy="495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Box Query">
            <a:extLst>
              <a:ext uri="{FF2B5EF4-FFF2-40B4-BE49-F238E27FC236}">
                <a16:creationId xmlns:a16="http://schemas.microsoft.com/office/drawing/2014/main" id="{53779B51-3B8D-5AB1-0329-EAF98A6C0CAD}"/>
              </a:ext>
            </a:extLst>
          </p:cNvPr>
          <p:cNvGrpSpPr/>
          <p:nvPr/>
        </p:nvGrpSpPr>
        <p:grpSpPr>
          <a:xfrm>
            <a:off x="3532485" y="2298280"/>
            <a:ext cx="5075494" cy="553998"/>
            <a:chOff x="3512856" y="891453"/>
            <a:chExt cx="5075494" cy="553998"/>
          </a:xfrm>
        </p:grpSpPr>
        <p:sp>
          <p:nvSpPr>
            <p:cNvPr id="7" name="TextBox 6">
              <a:extLst>
                <a:ext uri="{FF2B5EF4-FFF2-40B4-BE49-F238E27FC236}">
                  <a16:creationId xmlns:a16="http://schemas.microsoft.com/office/drawing/2014/main" id="{6ECE3734-B11E-7105-CF1B-780238182ABA}"/>
                </a:ext>
              </a:extLst>
            </p:cNvPr>
            <p:cNvSpPr txBox="1"/>
            <p:nvPr/>
          </p:nvSpPr>
          <p:spPr>
            <a:xfrm>
              <a:off x="4347318" y="891453"/>
              <a:ext cx="4241032" cy="553998"/>
            </a:xfrm>
            <a:prstGeom prst="rect">
              <a:avLst/>
            </a:prstGeom>
            <a:noFill/>
          </p:spPr>
          <p:txBody>
            <a:bodyPr wrap="square" rtlCol="0" anchor="ctr">
              <a:spAutoFit/>
            </a:bodyPr>
            <a:lstStyle/>
            <a:p>
              <a:pPr>
                <a:spcAft>
                  <a:spcPts val="400"/>
                </a:spcAft>
              </a:pPr>
              <a:r>
                <a:rPr lang="en-US" sz="1000" b="0" i="1" dirty="0">
                  <a:solidFill>
                    <a:srgbClr val="000000"/>
                  </a:solidFill>
                  <a:effectLst/>
                  <a:latin typeface="+mn-lt"/>
                </a:rPr>
                <a:t>In my latest delivered order, I received damage product. I have attached the image for reference. What is the return procedure for it? Can you tell me how much refund I’m eligible? </a:t>
              </a:r>
            </a:p>
          </p:txBody>
        </p:sp>
        <p:sp>
          <p:nvSpPr>
            <p:cNvPr id="8" name="TextBox 7">
              <a:extLst>
                <a:ext uri="{FF2B5EF4-FFF2-40B4-BE49-F238E27FC236}">
                  <a16:creationId xmlns:a16="http://schemas.microsoft.com/office/drawing/2014/main" id="{CC415831-CCF0-665B-C476-C4D8D7CED5B2}"/>
                </a:ext>
              </a:extLst>
            </p:cNvPr>
            <p:cNvSpPr txBox="1"/>
            <p:nvPr/>
          </p:nvSpPr>
          <p:spPr>
            <a:xfrm>
              <a:off x="3512856" y="938239"/>
              <a:ext cx="933269" cy="307777"/>
            </a:xfrm>
            <a:prstGeom prst="rect">
              <a:avLst/>
            </a:prstGeom>
            <a:noFill/>
          </p:spPr>
          <p:txBody>
            <a:bodyPr wrap="none" rtlCol="0" anchor="ctr">
              <a:spAutoFit/>
            </a:bodyPr>
            <a:lstStyle/>
            <a:p>
              <a:r>
                <a:rPr lang="en-US" sz="1400" b="1" dirty="0"/>
                <a:t>QUERY: </a:t>
              </a:r>
            </a:p>
          </p:txBody>
        </p:sp>
      </p:grpSp>
      <p:sp>
        <p:nvSpPr>
          <p:cNvPr id="27" name="Close Router">
            <a:hlinkClick r:id="rId26" action="ppaction://hlinksldjump"/>
            <a:extLst>
              <a:ext uri="{FF2B5EF4-FFF2-40B4-BE49-F238E27FC236}">
                <a16:creationId xmlns:a16="http://schemas.microsoft.com/office/drawing/2014/main" id="{BB94C741-C04E-B2D1-E9E0-28014F6218C2}"/>
              </a:ext>
            </a:extLst>
          </p:cNvPr>
          <p:cNvSpPr/>
          <p:nvPr/>
        </p:nvSpPr>
        <p:spPr>
          <a:xfrm>
            <a:off x="8372156" y="1164689"/>
            <a:ext cx="439838" cy="520861"/>
          </a:xfrm>
          <a:prstGeom prst="mathMultiply">
            <a:avLst>
              <a:gd name="adj1" fmla="val 20888"/>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DC9B807-430A-2437-8CC1-BDEF3C257BF7}"/>
              </a:ext>
            </a:extLst>
          </p:cNvPr>
          <p:cNvSpPr txBox="1"/>
          <p:nvPr/>
        </p:nvSpPr>
        <p:spPr>
          <a:xfrm>
            <a:off x="8136048" y="1666606"/>
            <a:ext cx="811441" cy="400110"/>
          </a:xfrm>
          <a:prstGeom prst="rect">
            <a:avLst/>
          </a:prstGeom>
          <a:noFill/>
        </p:spPr>
        <p:txBody>
          <a:bodyPr wrap="none" rtlCol="0">
            <a:spAutoFit/>
          </a:bodyPr>
          <a:lstStyle/>
          <a:p>
            <a:r>
              <a:rPr lang="en-US" sz="1000" dirty="0"/>
              <a:t>Click Here </a:t>
            </a:r>
          </a:p>
          <a:p>
            <a:pPr algn="ctr"/>
            <a:r>
              <a:rPr lang="en-US" sz="1000" dirty="0"/>
              <a:t>to Close</a:t>
            </a:r>
          </a:p>
        </p:txBody>
      </p:sp>
    </p:spTree>
    <p:extLst>
      <p:ext uri="{BB962C8B-B14F-4D97-AF65-F5344CB8AC3E}">
        <p14:creationId xmlns:p14="http://schemas.microsoft.com/office/powerpoint/2010/main" val="1328768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nodeType="clickEffect">
                                  <p:stCondLst>
                                    <p:cond delay="0"/>
                                  </p:stCondLst>
                                  <p:childTnLst>
                                    <p:animRot by="120000">
                                      <p:cBhvr>
                                        <p:cTn id="29" dur="100" fill="hold">
                                          <p:stCondLst>
                                            <p:cond delay="0"/>
                                          </p:stCondLst>
                                        </p:cTn>
                                        <p:tgtEl>
                                          <p:spTgt spid="9"/>
                                        </p:tgtEl>
                                        <p:attrNameLst>
                                          <p:attrName>r</p:attrName>
                                        </p:attrNameLst>
                                      </p:cBhvr>
                                    </p:animRot>
                                    <p:animRot by="-240000">
                                      <p:cBhvr>
                                        <p:cTn id="30" dur="200" fill="hold">
                                          <p:stCondLst>
                                            <p:cond delay="200"/>
                                          </p:stCondLst>
                                        </p:cTn>
                                        <p:tgtEl>
                                          <p:spTgt spid="9"/>
                                        </p:tgtEl>
                                        <p:attrNameLst>
                                          <p:attrName>r</p:attrName>
                                        </p:attrNameLst>
                                      </p:cBhvr>
                                    </p:animRot>
                                    <p:animRot by="240000">
                                      <p:cBhvr>
                                        <p:cTn id="31" dur="200" fill="hold">
                                          <p:stCondLst>
                                            <p:cond delay="400"/>
                                          </p:stCondLst>
                                        </p:cTn>
                                        <p:tgtEl>
                                          <p:spTgt spid="9"/>
                                        </p:tgtEl>
                                        <p:attrNameLst>
                                          <p:attrName>r</p:attrName>
                                        </p:attrNameLst>
                                      </p:cBhvr>
                                    </p:animRot>
                                    <p:animRot by="-240000">
                                      <p:cBhvr>
                                        <p:cTn id="32" dur="200" fill="hold">
                                          <p:stCondLst>
                                            <p:cond delay="600"/>
                                          </p:stCondLst>
                                        </p:cTn>
                                        <p:tgtEl>
                                          <p:spTgt spid="9"/>
                                        </p:tgtEl>
                                        <p:attrNameLst>
                                          <p:attrName>r</p:attrName>
                                        </p:attrNameLst>
                                      </p:cBhvr>
                                    </p:animRot>
                                    <p:animRot by="120000">
                                      <p:cBhvr>
                                        <p:cTn id="33" dur="200" fill="hold">
                                          <p:stCondLst>
                                            <p:cond delay="800"/>
                                          </p:stCondLst>
                                        </p:cTn>
                                        <p:tgtEl>
                                          <p:spTgt spid="9"/>
                                        </p:tgtEl>
                                        <p:attrNameLst>
                                          <p:attrName>r</p:attrName>
                                        </p:attrNameLst>
                                      </p:cBhvr>
                                    </p:animRo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up)">
                                      <p:cBhvr>
                                        <p:cTn id="45" dur="1000"/>
                                        <p:tgtEl>
                                          <p:spTgt spid="25"/>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up)">
                                      <p:cBhvr>
                                        <p:cTn id="54" dur="1000"/>
                                        <p:tgtEl>
                                          <p:spTgt spid="26"/>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32" presetClass="emph" presetSubtype="0" fill="hold" nodeType="clickEffect">
                                  <p:stCondLst>
                                    <p:cond delay="0"/>
                                  </p:stCondLst>
                                  <p:childTnLst>
                                    <p:animRot by="120000">
                                      <p:cBhvr>
                                        <p:cTn id="62" dur="100" fill="hold">
                                          <p:stCondLst>
                                            <p:cond delay="0"/>
                                          </p:stCondLst>
                                        </p:cTn>
                                        <p:tgtEl>
                                          <p:spTgt spid="12"/>
                                        </p:tgtEl>
                                        <p:attrNameLst>
                                          <p:attrName>r</p:attrName>
                                        </p:attrNameLst>
                                      </p:cBhvr>
                                    </p:animRot>
                                    <p:animRot by="-240000">
                                      <p:cBhvr>
                                        <p:cTn id="63" dur="200" fill="hold">
                                          <p:stCondLst>
                                            <p:cond delay="200"/>
                                          </p:stCondLst>
                                        </p:cTn>
                                        <p:tgtEl>
                                          <p:spTgt spid="12"/>
                                        </p:tgtEl>
                                        <p:attrNameLst>
                                          <p:attrName>r</p:attrName>
                                        </p:attrNameLst>
                                      </p:cBhvr>
                                    </p:animRot>
                                    <p:animRot by="240000">
                                      <p:cBhvr>
                                        <p:cTn id="64" dur="200" fill="hold">
                                          <p:stCondLst>
                                            <p:cond delay="400"/>
                                          </p:stCondLst>
                                        </p:cTn>
                                        <p:tgtEl>
                                          <p:spTgt spid="12"/>
                                        </p:tgtEl>
                                        <p:attrNameLst>
                                          <p:attrName>r</p:attrName>
                                        </p:attrNameLst>
                                      </p:cBhvr>
                                    </p:animRot>
                                    <p:animRot by="-240000">
                                      <p:cBhvr>
                                        <p:cTn id="65" dur="200" fill="hold">
                                          <p:stCondLst>
                                            <p:cond delay="600"/>
                                          </p:stCondLst>
                                        </p:cTn>
                                        <p:tgtEl>
                                          <p:spTgt spid="12"/>
                                        </p:tgtEl>
                                        <p:attrNameLst>
                                          <p:attrName>r</p:attrName>
                                        </p:attrNameLst>
                                      </p:cBhvr>
                                    </p:animRot>
                                    <p:animRot by="120000">
                                      <p:cBhvr>
                                        <p:cTn id="66" dur="200" fill="hold">
                                          <p:stCondLst>
                                            <p:cond delay="800"/>
                                          </p:stCondLst>
                                        </p:cTn>
                                        <p:tgtEl>
                                          <p:spTgt spid="12"/>
                                        </p:tgtEl>
                                        <p:attrNameLst>
                                          <p:attrName>r</p:attrName>
                                        </p:attrNameLst>
                                      </p:cBhvr>
                                    </p:animRot>
                                  </p:childTnLst>
                                </p:cTn>
                              </p:par>
                            </p:childTnLst>
                          </p:cTn>
                        </p:par>
                        <p:par>
                          <p:cTn id="67" fill="hold">
                            <p:stCondLst>
                              <p:cond delay="1000"/>
                            </p:stCondLst>
                            <p:childTnLst>
                              <p:par>
                                <p:cTn id="68" presetID="22" presetClass="entr" presetSubtype="1" fill="hold" nodeType="afterEffect">
                                  <p:stCondLst>
                                    <p:cond delay="0"/>
                                  </p:stCondLst>
                                  <p:childTnLst>
                                    <p:set>
                                      <p:cBhvr>
                                        <p:cTn id="69" dur="1" fill="hold">
                                          <p:stCondLst>
                                            <p:cond delay="0"/>
                                          </p:stCondLst>
                                        </p:cTn>
                                        <p:tgtEl>
                                          <p:spTgt spid="159"/>
                                        </p:tgtEl>
                                        <p:attrNameLst>
                                          <p:attrName>style.visibility</p:attrName>
                                        </p:attrNameLst>
                                      </p:cBhvr>
                                      <p:to>
                                        <p:strVal val="visible"/>
                                      </p:to>
                                    </p:set>
                                    <p:animEffect transition="in" filter="wipe(up)">
                                      <p:cBhvr>
                                        <p:cTn id="70" dur="500"/>
                                        <p:tgtEl>
                                          <p:spTgt spid="159"/>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32" presetClass="emph" presetSubtype="0" fill="hold" nodeType="clickEffect">
                                  <p:stCondLst>
                                    <p:cond delay="0"/>
                                  </p:stCondLst>
                                  <p:childTnLst>
                                    <p:animRot by="120000">
                                      <p:cBhvr>
                                        <p:cTn id="78" dur="100" fill="hold">
                                          <p:stCondLst>
                                            <p:cond delay="0"/>
                                          </p:stCondLst>
                                        </p:cTn>
                                        <p:tgtEl>
                                          <p:spTgt spid="15"/>
                                        </p:tgtEl>
                                        <p:attrNameLst>
                                          <p:attrName>r</p:attrName>
                                        </p:attrNameLst>
                                      </p:cBhvr>
                                    </p:animRot>
                                    <p:animRot by="-240000">
                                      <p:cBhvr>
                                        <p:cTn id="79" dur="200" fill="hold">
                                          <p:stCondLst>
                                            <p:cond delay="200"/>
                                          </p:stCondLst>
                                        </p:cTn>
                                        <p:tgtEl>
                                          <p:spTgt spid="15"/>
                                        </p:tgtEl>
                                        <p:attrNameLst>
                                          <p:attrName>r</p:attrName>
                                        </p:attrNameLst>
                                      </p:cBhvr>
                                    </p:animRot>
                                    <p:animRot by="240000">
                                      <p:cBhvr>
                                        <p:cTn id="80" dur="200" fill="hold">
                                          <p:stCondLst>
                                            <p:cond delay="400"/>
                                          </p:stCondLst>
                                        </p:cTn>
                                        <p:tgtEl>
                                          <p:spTgt spid="15"/>
                                        </p:tgtEl>
                                        <p:attrNameLst>
                                          <p:attrName>r</p:attrName>
                                        </p:attrNameLst>
                                      </p:cBhvr>
                                    </p:animRot>
                                    <p:animRot by="-240000">
                                      <p:cBhvr>
                                        <p:cTn id="81" dur="200" fill="hold">
                                          <p:stCondLst>
                                            <p:cond delay="600"/>
                                          </p:stCondLst>
                                        </p:cTn>
                                        <p:tgtEl>
                                          <p:spTgt spid="15"/>
                                        </p:tgtEl>
                                        <p:attrNameLst>
                                          <p:attrName>r</p:attrName>
                                        </p:attrNameLst>
                                      </p:cBhvr>
                                    </p:animRot>
                                    <p:animRot by="120000">
                                      <p:cBhvr>
                                        <p:cTn id="82" dur="200" fill="hold">
                                          <p:stCondLst>
                                            <p:cond delay="800"/>
                                          </p:stCondLst>
                                        </p:cTn>
                                        <p:tgtEl>
                                          <p:spTgt spid="15"/>
                                        </p:tgtEl>
                                        <p:attrNameLst>
                                          <p:attrName>r</p:attrName>
                                        </p:attrNameLst>
                                      </p:cBhvr>
                                    </p:animRot>
                                  </p:childTnLst>
                                </p:cTn>
                              </p:par>
                            </p:childTnLst>
                          </p:cTn>
                        </p:par>
                        <p:par>
                          <p:cTn id="83" fill="hold">
                            <p:stCondLst>
                              <p:cond delay="1000"/>
                            </p:stCondLst>
                            <p:childTnLst>
                              <p:par>
                                <p:cTn id="84" presetID="22" presetClass="entr" presetSubtype="1" fill="hold" nodeType="afterEffect">
                                  <p:stCondLst>
                                    <p:cond delay="0"/>
                                  </p:stCondLst>
                                  <p:childTnLst>
                                    <p:set>
                                      <p:cBhvr>
                                        <p:cTn id="85" dur="1" fill="hold">
                                          <p:stCondLst>
                                            <p:cond delay="0"/>
                                          </p:stCondLst>
                                        </p:cTn>
                                        <p:tgtEl>
                                          <p:spTgt spid="162"/>
                                        </p:tgtEl>
                                        <p:attrNameLst>
                                          <p:attrName>style.visibility</p:attrName>
                                        </p:attrNameLst>
                                      </p:cBhvr>
                                      <p:to>
                                        <p:strVal val="visible"/>
                                      </p:to>
                                    </p:set>
                                    <p:animEffect transition="in" filter="wipe(up)">
                                      <p:cBhvr>
                                        <p:cTn id="86" dur="500"/>
                                        <p:tgtEl>
                                          <p:spTgt spid="162"/>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par>
                          <p:cTn id="94" fill="hold">
                            <p:stCondLst>
                              <p:cond delay="2000"/>
                            </p:stCondLst>
                            <p:childTnLst>
                              <p:par>
                                <p:cTn id="95" presetID="26" presetClass="emph" presetSubtype="0" fill="hold" grpId="1" nodeType="afterEffect">
                                  <p:stCondLst>
                                    <p:cond delay="0"/>
                                  </p:stCondLst>
                                  <p:childTnLst>
                                    <p:animEffect transition="out" filter="fade">
                                      <p:cBhvr>
                                        <p:cTn id="96" dur="500" tmFilter="0, 0; .2, .5; .8, .5; 1, 0"/>
                                        <p:tgtEl>
                                          <p:spTgt spid="27"/>
                                        </p:tgtEl>
                                      </p:cBhvr>
                                    </p:animEffect>
                                    <p:animScale>
                                      <p:cBhvr>
                                        <p:cTn id="97"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4" grpId="0" animBg="1"/>
      <p:bldP spid="27" grpId="0" animBg="1"/>
      <p:bldP spid="27" grpId="1"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9A13A78-F9AF-D35E-874B-16872CCF0338}"/>
            </a:ext>
          </a:extLst>
        </p:cNvPr>
        <p:cNvGrpSpPr/>
        <p:nvPr/>
      </p:nvGrpSpPr>
      <p:grpSpPr>
        <a:xfrm>
          <a:off x="0" y="0"/>
          <a:ext cx="0" cy="0"/>
          <a:chOff x="0" y="0"/>
          <a:chExt cx="0" cy="0"/>
        </a:xfrm>
      </p:grpSpPr>
      <p:grpSp>
        <p:nvGrpSpPr>
          <p:cNvPr id="209" name="Group 208">
            <a:extLst>
              <a:ext uri="{FF2B5EF4-FFF2-40B4-BE49-F238E27FC236}">
                <a16:creationId xmlns:a16="http://schemas.microsoft.com/office/drawing/2014/main" id="{59A264AA-1DBD-A7DA-465C-22D684680D38}"/>
              </a:ext>
            </a:extLst>
          </p:cNvPr>
          <p:cNvGrpSpPr/>
          <p:nvPr/>
        </p:nvGrpSpPr>
        <p:grpSpPr>
          <a:xfrm>
            <a:off x="109841" y="836024"/>
            <a:ext cx="11548988" cy="5673007"/>
            <a:chOff x="109841" y="836024"/>
            <a:chExt cx="11548988" cy="5673007"/>
          </a:xfrm>
        </p:grpSpPr>
        <p:grpSp>
          <p:nvGrpSpPr>
            <p:cNvPr id="210" name="Group 209">
              <a:extLst>
                <a:ext uri="{FF2B5EF4-FFF2-40B4-BE49-F238E27FC236}">
                  <a16:creationId xmlns:a16="http://schemas.microsoft.com/office/drawing/2014/main" id="{70483BA3-4E87-FF35-37DA-26E2D38ADD83}"/>
                </a:ext>
              </a:extLst>
            </p:cNvPr>
            <p:cNvGrpSpPr>
              <a:grpSpLocks/>
            </p:cNvGrpSpPr>
            <p:nvPr/>
          </p:nvGrpSpPr>
          <p:grpSpPr>
            <a:xfrm>
              <a:off x="526473" y="836024"/>
              <a:ext cx="9902856" cy="762333"/>
              <a:chOff x="1059507" y="937728"/>
              <a:chExt cx="5158922" cy="762333"/>
            </a:xfrm>
          </p:grpSpPr>
          <p:sp>
            <p:nvSpPr>
              <p:cNvPr id="282" name="TextBox 281">
                <a:extLst>
                  <a:ext uri="{FF2B5EF4-FFF2-40B4-BE49-F238E27FC236}">
                    <a16:creationId xmlns:a16="http://schemas.microsoft.com/office/drawing/2014/main" id="{CD9957A1-05ED-6B9C-5449-1197CA98C91B}"/>
                  </a:ext>
                </a:extLst>
              </p:cNvPr>
              <p:cNvSpPr txBox="1">
                <a:spLocks/>
              </p:cNvSpPr>
              <p:nvPr/>
            </p:nvSpPr>
            <p:spPr>
              <a:xfrm>
                <a:off x="1784271" y="1049590"/>
                <a:ext cx="4323397" cy="538609"/>
              </a:xfrm>
              <a:prstGeom prst="rect">
                <a:avLst/>
              </a:prstGeom>
              <a:noFill/>
            </p:spPr>
            <p:txBody>
              <a:bodyPr wrap="square" rtlCol="0" anchor="ctr">
                <a:spAutoFit/>
              </a:bodyPr>
              <a:lstStyle/>
              <a:p>
                <a:pPr>
                  <a:spcAft>
                    <a:spcPts val="600"/>
                  </a:spcAft>
                </a:pPr>
                <a:r>
                  <a:rPr lang="en-US" sz="1200" b="0" i="1" dirty="0">
                    <a:solidFill>
                      <a:srgbClr val="000000"/>
                    </a:solidFill>
                    <a:effectLst/>
                    <a:latin typeface="+mn-lt"/>
                  </a:rPr>
                  <a:t>In my latest delivered order, I received damage product. I have attached the image for reference.</a:t>
                </a:r>
                <a:r>
                  <a:rPr lang="en-US" sz="1200" i="1" dirty="0">
                    <a:latin typeface="+mn-lt"/>
                  </a:rPr>
                  <a:t> </a:t>
                </a:r>
              </a:p>
              <a:p>
                <a:pPr>
                  <a:spcAft>
                    <a:spcPts val="600"/>
                  </a:spcAft>
                </a:pPr>
                <a:r>
                  <a:rPr lang="en-US" sz="1200" i="1" dirty="0">
                    <a:latin typeface="+mn-lt"/>
                  </a:rPr>
                  <a:t>What is the return procedure for it?</a:t>
                </a:r>
                <a:r>
                  <a:rPr lang="en-US" sz="1200" b="0" i="1" dirty="0">
                    <a:solidFill>
                      <a:srgbClr val="000000"/>
                    </a:solidFill>
                    <a:effectLst/>
                    <a:latin typeface="+mn-lt"/>
                  </a:rPr>
                  <a:t> Can you tell me how much refund I’m eligible? </a:t>
                </a:r>
                <a:endParaRPr lang="en-IN" sz="1200" i="1" dirty="0">
                  <a:latin typeface="+mn-lt"/>
                </a:endParaRPr>
              </a:p>
            </p:txBody>
          </p:sp>
          <p:sp>
            <p:nvSpPr>
              <p:cNvPr id="283" name="TextBox 282">
                <a:extLst>
                  <a:ext uri="{FF2B5EF4-FFF2-40B4-BE49-F238E27FC236}">
                    <a16:creationId xmlns:a16="http://schemas.microsoft.com/office/drawing/2014/main" id="{80D1CC9A-6FFA-9F83-5183-E8F64214CEEE}"/>
                  </a:ext>
                </a:extLst>
              </p:cNvPr>
              <p:cNvSpPr txBox="1">
                <a:spLocks/>
              </p:cNvSpPr>
              <p:nvPr/>
            </p:nvSpPr>
            <p:spPr>
              <a:xfrm>
                <a:off x="1134019" y="1149618"/>
                <a:ext cx="485982" cy="338554"/>
              </a:xfrm>
              <a:prstGeom prst="rect">
                <a:avLst/>
              </a:prstGeom>
              <a:noFill/>
            </p:spPr>
            <p:txBody>
              <a:bodyPr wrap="square" rtlCol="0" anchor="ctr">
                <a:spAutoFit/>
              </a:bodyPr>
              <a:lstStyle/>
              <a:p>
                <a:pPr algn="ctr"/>
                <a:r>
                  <a:rPr lang="en-US" sz="1600" b="1" dirty="0"/>
                  <a:t>QUERY </a:t>
                </a:r>
              </a:p>
            </p:txBody>
          </p:sp>
          <p:sp>
            <p:nvSpPr>
              <p:cNvPr id="284" name="Rounded Rectangle 10">
                <a:extLst>
                  <a:ext uri="{FF2B5EF4-FFF2-40B4-BE49-F238E27FC236}">
                    <a16:creationId xmlns:a16="http://schemas.microsoft.com/office/drawing/2014/main" id="{E153E97F-0DF5-A80E-4B29-304FC4C6C7B8}"/>
                  </a:ext>
                </a:extLst>
              </p:cNvPr>
              <p:cNvSpPr>
                <a:spLocks/>
              </p:cNvSpPr>
              <p:nvPr/>
            </p:nvSpPr>
            <p:spPr>
              <a:xfrm>
                <a:off x="1059507" y="937728"/>
                <a:ext cx="5158922" cy="762333"/>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1" name="Group 210">
              <a:extLst>
                <a:ext uri="{FF2B5EF4-FFF2-40B4-BE49-F238E27FC236}">
                  <a16:creationId xmlns:a16="http://schemas.microsoft.com/office/drawing/2014/main" id="{C36C5D65-9FA4-4A28-25D4-6FD20210D1AA}"/>
                </a:ext>
              </a:extLst>
            </p:cNvPr>
            <p:cNvGrpSpPr>
              <a:grpSpLocks/>
            </p:cNvGrpSpPr>
            <p:nvPr/>
          </p:nvGrpSpPr>
          <p:grpSpPr>
            <a:xfrm flipV="1">
              <a:off x="9875327" y="3002387"/>
              <a:ext cx="56120" cy="166194"/>
              <a:chOff x="10041233" y="2038331"/>
              <a:chExt cx="56120" cy="356249"/>
            </a:xfrm>
          </p:grpSpPr>
          <p:sp>
            <p:nvSpPr>
              <p:cNvPr id="280" name="Rectangle 279">
                <a:extLst>
                  <a:ext uri="{FF2B5EF4-FFF2-40B4-BE49-F238E27FC236}">
                    <a16:creationId xmlns:a16="http://schemas.microsoft.com/office/drawing/2014/main" id="{A740396F-5839-5FAF-F74C-6DDC89D70E80}"/>
                  </a:ext>
                </a:extLst>
              </p:cNvPr>
              <p:cNvSpPr>
                <a:spLocks/>
              </p:cNvSpPr>
              <p:nvPr/>
            </p:nvSpPr>
            <p:spPr>
              <a:xfrm>
                <a:off x="10041233" y="228598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CF7548EC-1805-BCF8-2443-D4526361FA3A}"/>
                  </a:ext>
                </a:extLst>
              </p:cNvPr>
              <p:cNvSpPr>
                <a:spLocks/>
              </p:cNvSpPr>
              <p:nvPr/>
            </p:nvSpPr>
            <p:spPr>
              <a:xfrm>
                <a:off x="10041233" y="2038331"/>
                <a:ext cx="56120" cy="10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2" name="Group 211">
              <a:extLst>
                <a:ext uri="{FF2B5EF4-FFF2-40B4-BE49-F238E27FC236}">
                  <a16:creationId xmlns:a16="http://schemas.microsoft.com/office/drawing/2014/main" id="{972D480E-CAA1-82D1-499C-97E6684F9CE4}"/>
                </a:ext>
              </a:extLst>
            </p:cNvPr>
            <p:cNvGrpSpPr>
              <a:grpSpLocks/>
            </p:cNvGrpSpPr>
            <p:nvPr/>
          </p:nvGrpSpPr>
          <p:grpSpPr>
            <a:xfrm>
              <a:off x="9475458" y="5568033"/>
              <a:ext cx="541815" cy="661928"/>
              <a:chOff x="3503233" y="3722895"/>
              <a:chExt cx="554349" cy="679986"/>
            </a:xfrm>
          </p:grpSpPr>
          <p:sp>
            <p:nvSpPr>
              <p:cNvPr id="278" name="TextBox 277">
                <a:extLst>
                  <a:ext uri="{FF2B5EF4-FFF2-40B4-BE49-F238E27FC236}">
                    <a16:creationId xmlns:a16="http://schemas.microsoft.com/office/drawing/2014/main" id="{F12FAF04-F052-34DA-90BA-1A8C1CDCAD3C}"/>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PUSH</a:t>
                </a:r>
                <a:br>
                  <a:rPr lang="en-US" sz="700"/>
                </a:br>
                <a:r>
                  <a:rPr lang="en-US" sz="700"/>
                  <a:t>AGENT</a:t>
                </a:r>
              </a:p>
            </p:txBody>
          </p:sp>
          <p:pic>
            <p:nvPicPr>
              <p:cNvPr id="279" name="Graphic 278" descr="Robot with solid fill">
                <a:extLst>
                  <a:ext uri="{FF2B5EF4-FFF2-40B4-BE49-F238E27FC236}">
                    <a16:creationId xmlns:a16="http://schemas.microsoft.com/office/drawing/2014/main" id="{AA5F4D0F-4A36-AE08-8843-EBC4A30609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433" y="3722895"/>
                <a:ext cx="471950" cy="471950"/>
              </a:xfrm>
              <a:prstGeom prst="rect">
                <a:avLst/>
              </a:prstGeom>
            </p:spPr>
          </p:pic>
        </p:grpSp>
        <p:sp>
          <p:nvSpPr>
            <p:cNvPr id="213" name="Rounded Rectangle 1">
              <a:extLst>
                <a:ext uri="{FF2B5EF4-FFF2-40B4-BE49-F238E27FC236}">
                  <a16:creationId xmlns:a16="http://schemas.microsoft.com/office/drawing/2014/main" id="{5CCEA3A4-3713-E959-B1BE-63376F45BBBA}"/>
                </a:ext>
              </a:extLst>
            </p:cNvPr>
            <p:cNvSpPr>
              <a:spLocks/>
            </p:cNvSpPr>
            <p:nvPr/>
          </p:nvSpPr>
          <p:spPr>
            <a:xfrm>
              <a:off x="109841" y="3358397"/>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EMAIL RECEIVED IN INBOX</a:t>
              </a:r>
              <a:endParaRPr lang="en-US" sz="900" b="1" dirty="0"/>
            </a:p>
          </p:txBody>
        </p:sp>
        <p:sp>
          <p:nvSpPr>
            <p:cNvPr id="214" name="Rounded Rectangle 9">
              <a:extLst>
                <a:ext uri="{FF2B5EF4-FFF2-40B4-BE49-F238E27FC236}">
                  <a16:creationId xmlns:a16="http://schemas.microsoft.com/office/drawing/2014/main" id="{A11C868B-66A3-EFCD-BF90-14C116A65019}"/>
                </a:ext>
              </a:extLst>
            </p:cNvPr>
            <p:cNvSpPr>
              <a:spLocks/>
            </p:cNvSpPr>
            <p:nvPr/>
          </p:nvSpPr>
          <p:spPr>
            <a:xfrm>
              <a:off x="2078340" y="2750546"/>
              <a:ext cx="1216036" cy="5464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STORED IN BLOB</a:t>
              </a:r>
              <a:endParaRPr lang="en-US" sz="900" b="1"/>
            </a:p>
          </p:txBody>
        </p:sp>
        <p:sp>
          <p:nvSpPr>
            <p:cNvPr id="215" name="Rounded Rectangle 12">
              <a:extLst>
                <a:ext uri="{FF2B5EF4-FFF2-40B4-BE49-F238E27FC236}">
                  <a16:creationId xmlns:a16="http://schemas.microsoft.com/office/drawing/2014/main" id="{106534D1-94E5-1F91-54E1-74BE9C5AC44D}"/>
                </a:ext>
              </a:extLst>
            </p:cNvPr>
            <p:cNvSpPr>
              <a:spLocks/>
            </p:cNvSpPr>
            <p:nvPr/>
          </p:nvSpPr>
          <p:spPr>
            <a:xfrm>
              <a:off x="2075219" y="4684975"/>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216" name="Rectangle 215">
              <a:extLst>
                <a:ext uri="{FF2B5EF4-FFF2-40B4-BE49-F238E27FC236}">
                  <a16:creationId xmlns:a16="http://schemas.microsoft.com/office/drawing/2014/main" id="{482E3DD2-3D49-C7F7-5EAA-819417FCAA75}"/>
                </a:ext>
              </a:extLst>
            </p:cNvPr>
            <p:cNvSpPr>
              <a:spLocks/>
            </p:cNvSpPr>
            <p:nvPr/>
          </p:nvSpPr>
          <p:spPr>
            <a:xfrm>
              <a:off x="3833910" y="3032813"/>
              <a:ext cx="1216036" cy="546450"/>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900" b="1" dirty="0">
                  <a:solidFill>
                    <a:srgbClr val="FFFFFF"/>
                  </a:solidFill>
                </a:rPr>
                <a:t>ROUTING</a:t>
              </a:r>
            </a:p>
          </p:txBody>
        </p:sp>
        <p:sp>
          <p:nvSpPr>
            <p:cNvPr id="217" name="Rounded Rectangle 26">
              <a:extLst>
                <a:ext uri="{FF2B5EF4-FFF2-40B4-BE49-F238E27FC236}">
                  <a16:creationId xmlns:a16="http://schemas.microsoft.com/office/drawing/2014/main" id="{2B71AC07-98C8-AED7-1189-D8F3273F86F2}"/>
                </a:ext>
              </a:extLst>
            </p:cNvPr>
            <p:cNvSpPr>
              <a:spLocks/>
            </p:cNvSpPr>
            <p:nvPr/>
          </p:nvSpPr>
          <p:spPr>
            <a:xfrm>
              <a:off x="6439918" y="4495497"/>
              <a:ext cx="1105487" cy="54645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dirty="0">
                  <a:solidFill>
                    <a:srgbClr val="FFFFFF"/>
                  </a:solidFill>
                </a:rPr>
                <a:t>ERYL</a:t>
              </a:r>
              <a:br>
                <a:rPr lang="en-US" sz="900" b="1" dirty="0">
                  <a:solidFill>
                    <a:srgbClr val="FFFFFF"/>
                  </a:solidFill>
                </a:rPr>
              </a:br>
              <a:r>
                <a:rPr lang="en-US" sz="900" b="1" dirty="0">
                  <a:solidFill>
                    <a:srgbClr val="FFFFFF"/>
                  </a:solidFill>
                </a:rPr>
                <a:t>PIPELINE</a:t>
              </a:r>
            </a:p>
          </p:txBody>
        </p:sp>
        <p:sp>
          <p:nvSpPr>
            <p:cNvPr id="218" name="Rounded Rectangle 61">
              <a:extLst>
                <a:ext uri="{FF2B5EF4-FFF2-40B4-BE49-F238E27FC236}">
                  <a16:creationId xmlns:a16="http://schemas.microsoft.com/office/drawing/2014/main" id="{DB789AEA-B00C-149B-BC50-C7C5EA97E11C}"/>
                </a:ext>
              </a:extLst>
            </p:cNvPr>
            <p:cNvSpPr>
              <a:spLocks/>
            </p:cNvSpPr>
            <p:nvPr/>
          </p:nvSpPr>
          <p:spPr>
            <a:xfrm>
              <a:off x="2080151" y="3735736"/>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EMAIL CONTENT RETRIEVE</a:t>
              </a:r>
            </a:p>
          </p:txBody>
        </p:sp>
        <p:sp>
          <p:nvSpPr>
            <p:cNvPr id="219" name="Rounded Rectangle 64">
              <a:extLst>
                <a:ext uri="{FF2B5EF4-FFF2-40B4-BE49-F238E27FC236}">
                  <a16:creationId xmlns:a16="http://schemas.microsoft.com/office/drawing/2014/main" id="{631CE789-40FC-6038-9489-4408D6B656AC}"/>
                </a:ext>
              </a:extLst>
            </p:cNvPr>
            <p:cNvSpPr>
              <a:spLocks/>
            </p:cNvSpPr>
            <p:nvPr/>
          </p:nvSpPr>
          <p:spPr>
            <a:xfrm>
              <a:off x="9875327" y="2812259"/>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chemeClr val="bg1"/>
                  </a:solidFill>
                </a:rPr>
                <a:t>EMAIL RESPONSE</a:t>
              </a:r>
              <a:br>
                <a:rPr lang="en-US" sz="900" b="1" dirty="0">
                  <a:solidFill>
                    <a:schemeClr val="bg1"/>
                  </a:solidFill>
                </a:rPr>
              </a:br>
              <a:r>
                <a:rPr lang="en-US" sz="900" b="1" dirty="0">
                  <a:solidFill>
                    <a:schemeClr val="bg1"/>
                  </a:solidFill>
                </a:rPr>
                <a:t>BUILDER</a:t>
              </a:r>
            </a:p>
          </p:txBody>
        </p:sp>
        <p:sp>
          <p:nvSpPr>
            <p:cNvPr id="220" name="Rounded Rectangle 74">
              <a:extLst>
                <a:ext uri="{FF2B5EF4-FFF2-40B4-BE49-F238E27FC236}">
                  <a16:creationId xmlns:a16="http://schemas.microsoft.com/office/drawing/2014/main" id="{A59E48AB-AA18-2B7D-F90F-3D67FA9B897A}"/>
                </a:ext>
              </a:extLst>
            </p:cNvPr>
            <p:cNvSpPr>
              <a:spLocks/>
            </p:cNvSpPr>
            <p:nvPr/>
          </p:nvSpPr>
          <p:spPr>
            <a:xfrm>
              <a:off x="9875327" y="4768722"/>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RESPONSE </a:t>
              </a:r>
              <a:br>
                <a:rPr lang="en-US" sz="900" b="1">
                  <a:solidFill>
                    <a:schemeClr val="bg1"/>
                  </a:solidFill>
                </a:rPr>
              </a:br>
              <a:r>
                <a:rPr lang="en-US" sz="900" b="1">
                  <a:solidFill>
                    <a:schemeClr val="bg1"/>
                  </a:solidFill>
                </a:rPr>
                <a:t>TO USER</a:t>
              </a:r>
              <a:endParaRPr lang="en-US" sz="900">
                <a:solidFill>
                  <a:schemeClr val="tx1"/>
                </a:solidFill>
              </a:endParaRPr>
            </a:p>
          </p:txBody>
        </p:sp>
        <p:sp>
          <p:nvSpPr>
            <p:cNvPr id="221" name="Rounded Rectangle 85">
              <a:extLst>
                <a:ext uri="{FF2B5EF4-FFF2-40B4-BE49-F238E27FC236}">
                  <a16:creationId xmlns:a16="http://schemas.microsoft.com/office/drawing/2014/main" id="{CFFFE724-F6B1-4220-A627-138AA9A78A9F}"/>
                </a:ext>
              </a:extLst>
            </p:cNvPr>
            <p:cNvSpPr>
              <a:spLocks/>
            </p:cNvSpPr>
            <p:nvPr/>
          </p:nvSpPr>
          <p:spPr>
            <a:xfrm>
              <a:off x="9875327" y="3797873"/>
              <a:ext cx="1216036" cy="5464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RESPONSIBLE </a:t>
              </a:r>
              <a:br>
                <a:rPr lang="en-US" sz="900" b="1">
                  <a:solidFill>
                    <a:schemeClr val="bg1"/>
                  </a:solidFill>
                </a:rPr>
              </a:br>
              <a:r>
                <a:rPr lang="en-US" sz="900" b="1">
                  <a:solidFill>
                    <a:schemeClr val="bg1"/>
                  </a:solidFill>
                </a:rPr>
                <a:t>AI</a:t>
              </a:r>
              <a:endParaRPr lang="en-US" sz="900">
                <a:solidFill>
                  <a:schemeClr val="tx1"/>
                </a:solidFill>
              </a:endParaRPr>
            </a:p>
          </p:txBody>
        </p:sp>
        <p:sp>
          <p:nvSpPr>
            <p:cNvPr id="222" name="Rounded Rectangle 25">
              <a:extLst>
                <a:ext uri="{FF2B5EF4-FFF2-40B4-BE49-F238E27FC236}">
                  <a16:creationId xmlns:a16="http://schemas.microsoft.com/office/drawing/2014/main" id="{2E3EC240-69A0-3EE4-37E2-6C5AB7160C48}"/>
                </a:ext>
              </a:extLst>
            </p:cNvPr>
            <p:cNvSpPr>
              <a:spLocks/>
            </p:cNvSpPr>
            <p:nvPr/>
          </p:nvSpPr>
          <p:spPr>
            <a:xfrm>
              <a:off x="6439918" y="2595746"/>
              <a:ext cx="1105487" cy="54645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900" b="1">
                  <a:solidFill>
                    <a:schemeClr val="bg1"/>
                  </a:solidFill>
                </a:rPr>
                <a:t>QUIN</a:t>
              </a:r>
              <a:br>
                <a:rPr lang="en-US" sz="900" b="1">
                  <a:solidFill>
                    <a:schemeClr val="bg1"/>
                  </a:solidFill>
                </a:rPr>
              </a:br>
              <a:r>
                <a:rPr lang="en-US" sz="900" b="1">
                  <a:solidFill>
                    <a:schemeClr val="bg1"/>
                  </a:solidFill>
                </a:rPr>
                <a:t>PIPELINE</a:t>
              </a:r>
            </a:p>
          </p:txBody>
        </p:sp>
        <p:cxnSp>
          <p:nvCxnSpPr>
            <p:cNvPr id="223" name="Connector: Elbow 222">
              <a:extLst>
                <a:ext uri="{FF2B5EF4-FFF2-40B4-BE49-F238E27FC236}">
                  <a16:creationId xmlns:a16="http://schemas.microsoft.com/office/drawing/2014/main" id="{870BE8AC-A0CB-27FD-7307-A12F7A1339A6}"/>
                </a:ext>
              </a:extLst>
            </p:cNvPr>
            <p:cNvCxnSpPr>
              <a:cxnSpLocks/>
              <a:stCxn id="213" idx="3"/>
              <a:endCxn id="214" idx="1"/>
            </p:cNvCxnSpPr>
            <p:nvPr/>
          </p:nvCxnSpPr>
          <p:spPr>
            <a:xfrm flipV="1">
              <a:off x="1325877" y="3023771"/>
              <a:ext cx="752463" cy="60785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79CB041E-B3D2-AA42-D1F5-3FF6181723C6}"/>
                </a:ext>
              </a:extLst>
            </p:cNvPr>
            <p:cNvCxnSpPr>
              <a:cxnSpLocks/>
              <a:stCxn id="215" idx="3"/>
              <a:endCxn id="225" idx="1"/>
            </p:cNvCxnSpPr>
            <p:nvPr/>
          </p:nvCxnSpPr>
          <p:spPr>
            <a:xfrm>
              <a:off x="3291255" y="4958200"/>
              <a:ext cx="542655" cy="389944"/>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5" name="Diamond 224">
              <a:extLst>
                <a:ext uri="{FF2B5EF4-FFF2-40B4-BE49-F238E27FC236}">
                  <a16:creationId xmlns:a16="http://schemas.microsoft.com/office/drawing/2014/main" id="{A2C12AA8-D0E2-3DA1-3247-1D6105C9C8DC}"/>
                </a:ext>
              </a:extLst>
            </p:cNvPr>
            <p:cNvSpPr>
              <a:spLocks/>
            </p:cNvSpPr>
            <p:nvPr/>
          </p:nvSpPr>
          <p:spPr>
            <a:xfrm>
              <a:off x="3833910" y="4985059"/>
              <a:ext cx="1216036" cy="726170"/>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dirty="0">
                  <a:solidFill>
                    <a:sysClr val="windowText" lastClr="000000"/>
                  </a:solidFill>
                </a:rPr>
                <a:t>Email </a:t>
              </a:r>
              <a:br>
                <a:rPr lang="en-US" sz="900" b="1" dirty="0">
                  <a:solidFill>
                    <a:sysClr val="windowText" lastClr="000000"/>
                  </a:solidFill>
                </a:rPr>
              </a:br>
              <a:r>
                <a:rPr lang="en-US" sz="900" b="1" dirty="0">
                  <a:solidFill>
                    <a:sysClr val="windowText" lastClr="000000"/>
                  </a:solidFill>
                </a:rPr>
                <a:t>Content</a:t>
              </a:r>
              <a:br>
                <a:rPr lang="en-US" sz="900" b="1" dirty="0">
                  <a:solidFill>
                    <a:sysClr val="windowText" lastClr="000000"/>
                  </a:solidFill>
                </a:rPr>
              </a:br>
              <a:r>
                <a:rPr lang="en-US" sz="900" b="1" dirty="0">
                  <a:solidFill>
                    <a:sysClr val="windowText" lastClr="000000"/>
                  </a:solidFill>
                </a:rPr>
                <a:t>Valid?</a:t>
              </a:r>
            </a:p>
          </p:txBody>
        </p:sp>
        <p:cxnSp>
          <p:nvCxnSpPr>
            <p:cNvPr id="226" name="Straight Arrow Connector 225">
              <a:extLst>
                <a:ext uri="{FF2B5EF4-FFF2-40B4-BE49-F238E27FC236}">
                  <a16:creationId xmlns:a16="http://schemas.microsoft.com/office/drawing/2014/main" id="{7610DDEF-F15C-B1B6-CAC4-DE19FC731D37}"/>
                </a:ext>
              </a:extLst>
            </p:cNvPr>
            <p:cNvCxnSpPr>
              <a:cxnSpLocks/>
              <a:stCxn id="218" idx="2"/>
              <a:endCxn id="215" idx="0"/>
            </p:cNvCxnSpPr>
            <p:nvPr/>
          </p:nvCxnSpPr>
          <p:spPr>
            <a:xfrm flipH="1">
              <a:off x="2683237" y="4282186"/>
              <a:ext cx="4932" cy="40278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C9A9F74E-37D2-C018-1CF7-C71655D6E81B}"/>
                </a:ext>
              </a:extLst>
            </p:cNvPr>
            <p:cNvCxnSpPr>
              <a:cxnSpLocks/>
              <a:stCxn id="214" idx="2"/>
              <a:endCxn id="218" idx="0"/>
            </p:cNvCxnSpPr>
            <p:nvPr/>
          </p:nvCxnSpPr>
          <p:spPr>
            <a:xfrm>
              <a:off x="2686358" y="3296996"/>
              <a:ext cx="1811" cy="4387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Connector: Curved 227">
              <a:extLst>
                <a:ext uri="{FF2B5EF4-FFF2-40B4-BE49-F238E27FC236}">
                  <a16:creationId xmlns:a16="http://schemas.microsoft.com/office/drawing/2014/main" id="{B33DE0EF-8618-4813-8E46-6AE00AEB5481}"/>
                </a:ext>
              </a:extLst>
            </p:cNvPr>
            <p:cNvCxnSpPr>
              <a:cxnSpLocks/>
              <a:stCxn id="262" idx="2"/>
              <a:endCxn id="213" idx="0"/>
            </p:cNvCxnSpPr>
            <p:nvPr/>
          </p:nvCxnSpPr>
          <p:spPr>
            <a:xfrm rot="16200000" flipH="1">
              <a:off x="431503" y="3072041"/>
              <a:ext cx="473868" cy="9884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ctor: Curved 228">
              <a:extLst>
                <a:ext uri="{FF2B5EF4-FFF2-40B4-BE49-F238E27FC236}">
                  <a16:creationId xmlns:a16="http://schemas.microsoft.com/office/drawing/2014/main" id="{8C78005B-D13F-5B67-128B-8855EEB8E7B5}"/>
                </a:ext>
              </a:extLst>
            </p:cNvPr>
            <p:cNvCxnSpPr>
              <a:cxnSpLocks/>
              <a:stCxn id="220" idx="2"/>
              <a:endCxn id="260" idx="0"/>
            </p:cNvCxnSpPr>
            <p:nvPr/>
          </p:nvCxnSpPr>
          <p:spPr>
            <a:xfrm rot="5400000">
              <a:off x="10119033" y="5534684"/>
              <a:ext cx="583825" cy="144800"/>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74BAEAC-BAB1-5045-E87E-A6C1C55FEBC6}"/>
                </a:ext>
              </a:extLst>
            </p:cNvPr>
            <p:cNvCxnSpPr>
              <a:cxnSpLocks/>
              <a:stCxn id="219" idx="2"/>
              <a:endCxn id="221" idx="0"/>
            </p:cNvCxnSpPr>
            <p:nvPr/>
          </p:nvCxnSpPr>
          <p:spPr>
            <a:xfrm>
              <a:off x="10483345" y="3358709"/>
              <a:ext cx="0" cy="4391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03FBB57-79C8-6763-930D-D566A7A1E86F}"/>
                </a:ext>
              </a:extLst>
            </p:cNvPr>
            <p:cNvCxnSpPr>
              <a:cxnSpLocks/>
              <a:stCxn id="221" idx="2"/>
              <a:endCxn id="220" idx="0"/>
            </p:cNvCxnSpPr>
            <p:nvPr/>
          </p:nvCxnSpPr>
          <p:spPr>
            <a:xfrm>
              <a:off x="10483345" y="4344323"/>
              <a:ext cx="0" cy="4243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7B8C21D6-80DC-955F-FA6D-D3A631D5308B}"/>
                </a:ext>
              </a:extLst>
            </p:cNvPr>
            <p:cNvGrpSpPr>
              <a:grpSpLocks/>
            </p:cNvGrpSpPr>
            <p:nvPr/>
          </p:nvGrpSpPr>
          <p:grpSpPr>
            <a:xfrm>
              <a:off x="1058547" y="4225558"/>
              <a:ext cx="541815" cy="661928"/>
              <a:chOff x="3503233" y="3722895"/>
              <a:chExt cx="554349" cy="679986"/>
            </a:xfrm>
          </p:grpSpPr>
          <p:sp>
            <p:nvSpPr>
              <p:cNvPr id="276" name="TextBox 275">
                <a:extLst>
                  <a:ext uri="{FF2B5EF4-FFF2-40B4-BE49-F238E27FC236}">
                    <a16:creationId xmlns:a16="http://schemas.microsoft.com/office/drawing/2014/main" id="{C4F5853A-59DE-2037-F529-06450D3D1B7D}"/>
                  </a:ext>
                </a:extLst>
              </p:cNvPr>
              <p:cNvSpPr txBox="1">
                <a:spLocks/>
              </p:cNvSpPr>
              <p:nvPr/>
            </p:nvSpPr>
            <p:spPr>
              <a:xfrm>
                <a:off x="3503233" y="4181560"/>
                <a:ext cx="554349" cy="221321"/>
              </a:xfrm>
              <a:prstGeom prst="rect">
                <a:avLst/>
              </a:prstGeom>
              <a:noFill/>
            </p:spPr>
            <p:txBody>
              <a:bodyPr wrap="none" lIns="0" tIns="0" rIns="0" bIns="0" rtlCol="0">
                <a:spAutoFit/>
              </a:bodyPr>
              <a:lstStyle/>
              <a:p>
                <a:pPr algn="ctr"/>
                <a:r>
                  <a:rPr lang="en-US" sz="700"/>
                  <a:t>EMAIL PULL </a:t>
                </a:r>
              </a:p>
              <a:p>
                <a:pPr algn="ctr"/>
                <a:r>
                  <a:rPr lang="en-US" sz="700"/>
                  <a:t>AGENT</a:t>
                </a:r>
              </a:p>
            </p:txBody>
          </p:sp>
          <p:pic>
            <p:nvPicPr>
              <p:cNvPr id="277" name="Graphic 276" descr="Robot with solid fill">
                <a:extLst>
                  <a:ext uri="{FF2B5EF4-FFF2-40B4-BE49-F238E27FC236}">
                    <a16:creationId xmlns:a16="http://schemas.microsoft.com/office/drawing/2014/main" id="{E69C5B63-3736-0F7B-320A-1D41CD28DA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433" y="3722895"/>
                <a:ext cx="471950" cy="471950"/>
              </a:xfrm>
              <a:prstGeom prst="rect">
                <a:avLst/>
              </a:prstGeom>
            </p:spPr>
          </p:pic>
        </p:grpSp>
        <p:grpSp>
          <p:nvGrpSpPr>
            <p:cNvPr id="233" name="BUILDER Agent">
              <a:extLst>
                <a:ext uri="{FF2B5EF4-FFF2-40B4-BE49-F238E27FC236}">
                  <a16:creationId xmlns:a16="http://schemas.microsoft.com/office/drawing/2014/main" id="{38884A60-1275-83BA-94E1-9AED3D0BAB9A}"/>
                </a:ext>
              </a:extLst>
            </p:cNvPr>
            <p:cNvGrpSpPr>
              <a:grpSpLocks/>
            </p:cNvGrpSpPr>
            <p:nvPr/>
          </p:nvGrpSpPr>
          <p:grpSpPr>
            <a:xfrm>
              <a:off x="11167702" y="2750696"/>
              <a:ext cx="461278" cy="661928"/>
              <a:chOff x="11326343" y="1880466"/>
              <a:chExt cx="461278" cy="661928"/>
            </a:xfrm>
          </p:grpSpPr>
          <p:sp>
            <p:nvSpPr>
              <p:cNvPr id="274" name="TextBox 273">
                <a:extLst>
                  <a:ext uri="{FF2B5EF4-FFF2-40B4-BE49-F238E27FC236}">
                    <a16:creationId xmlns:a16="http://schemas.microsoft.com/office/drawing/2014/main" id="{D612F372-4870-2A42-415B-E02778185E7D}"/>
                  </a:ext>
                </a:extLst>
              </p:cNvPr>
              <p:cNvSpPr txBox="1">
                <a:spLocks/>
              </p:cNvSpPr>
              <p:nvPr/>
            </p:nvSpPr>
            <p:spPr>
              <a:xfrm>
                <a:off x="11350996" y="2326950"/>
                <a:ext cx="411972" cy="215444"/>
              </a:xfrm>
              <a:prstGeom prst="rect">
                <a:avLst/>
              </a:prstGeom>
              <a:noFill/>
            </p:spPr>
            <p:txBody>
              <a:bodyPr wrap="none" lIns="0" tIns="0" rIns="0" bIns="0" rtlCol="0">
                <a:spAutoFit/>
              </a:bodyPr>
              <a:lstStyle/>
              <a:p>
                <a:pPr algn="ctr"/>
                <a:r>
                  <a:rPr lang="en-US" sz="700"/>
                  <a:t>BUILDER </a:t>
                </a:r>
                <a:br>
                  <a:rPr lang="en-US" sz="700"/>
                </a:br>
                <a:r>
                  <a:rPr lang="en-US" sz="700"/>
                  <a:t>AGENT</a:t>
                </a:r>
              </a:p>
            </p:txBody>
          </p:sp>
          <p:pic>
            <p:nvPicPr>
              <p:cNvPr id="275" name="Graphic 274" descr="Robot with solid fill">
                <a:hlinkClick r:id="" action="ppaction://noaction"/>
                <a:extLst>
                  <a:ext uri="{FF2B5EF4-FFF2-40B4-BE49-F238E27FC236}">
                    <a16:creationId xmlns:a16="http://schemas.microsoft.com/office/drawing/2014/main" id="{BC92D374-2920-8F13-3ABB-C35B3244D9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26343" y="1880466"/>
                <a:ext cx="461278" cy="459417"/>
              </a:xfrm>
              <a:prstGeom prst="rect">
                <a:avLst/>
              </a:prstGeom>
            </p:spPr>
          </p:pic>
        </p:grpSp>
        <p:grpSp>
          <p:nvGrpSpPr>
            <p:cNvPr id="234" name="Group 233">
              <a:extLst>
                <a:ext uri="{FF2B5EF4-FFF2-40B4-BE49-F238E27FC236}">
                  <a16:creationId xmlns:a16="http://schemas.microsoft.com/office/drawing/2014/main" id="{0ECA22B1-051D-A7D6-BD6C-2B0AA0C30A7D}"/>
                </a:ext>
              </a:extLst>
            </p:cNvPr>
            <p:cNvGrpSpPr>
              <a:grpSpLocks/>
            </p:cNvGrpSpPr>
            <p:nvPr/>
          </p:nvGrpSpPr>
          <p:grpSpPr>
            <a:xfrm>
              <a:off x="11137853" y="3690496"/>
              <a:ext cx="520976" cy="661928"/>
              <a:chOff x="11296494" y="2820266"/>
              <a:chExt cx="520976" cy="661928"/>
            </a:xfrm>
          </p:grpSpPr>
          <p:sp>
            <p:nvSpPr>
              <p:cNvPr id="272" name="TextBox 271">
                <a:extLst>
                  <a:ext uri="{FF2B5EF4-FFF2-40B4-BE49-F238E27FC236}">
                    <a16:creationId xmlns:a16="http://schemas.microsoft.com/office/drawing/2014/main" id="{A0718B0E-1613-645A-DF72-265EA4F7CB99}"/>
                  </a:ext>
                </a:extLst>
              </p:cNvPr>
              <p:cNvSpPr txBox="1">
                <a:spLocks/>
              </p:cNvSpPr>
              <p:nvPr/>
            </p:nvSpPr>
            <p:spPr>
              <a:xfrm>
                <a:off x="11296494" y="3266750"/>
                <a:ext cx="520976" cy="215444"/>
              </a:xfrm>
              <a:prstGeom prst="rect">
                <a:avLst/>
              </a:prstGeom>
              <a:noFill/>
            </p:spPr>
            <p:txBody>
              <a:bodyPr wrap="none" lIns="0" tIns="0" rIns="0" bIns="0" rtlCol="0">
                <a:spAutoFit/>
              </a:bodyPr>
              <a:lstStyle/>
              <a:p>
                <a:pPr algn="ctr"/>
                <a:r>
                  <a:rPr lang="en-US" sz="700"/>
                  <a:t>GUARDRAIL</a:t>
                </a:r>
              </a:p>
              <a:p>
                <a:pPr algn="ctr"/>
                <a:r>
                  <a:rPr lang="en-US" sz="700"/>
                  <a:t>AGENT</a:t>
                </a:r>
              </a:p>
            </p:txBody>
          </p:sp>
          <p:pic>
            <p:nvPicPr>
              <p:cNvPr id="273" name="Graphic 272" descr="Robot with solid fill">
                <a:extLst>
                  <a:ext uri="{FF2B5EF4-FFF2-40B4-BE49-F238E27FC236}">
                    <a16:creationId xmlns:a16="http://schemas.microsoft.com/office/drawing/2014/main" id="{E2A3B48D-553A-309F-F1B1-28A54F6D00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26343" y="2820266"/>
                <a:ext cx="461278" cy="459417"/>
              </a:xfrm>
              <a:prstGeom prst="rect">
                <a:avLst/>
              </a:prstGeom>
            </p:spPr>
          </p:pic>
        </p:grpSp>
        <p:grpSp>
          <p:nvGrpSpPr>
            <p:cNvPr id="235" name="QUIN Agent">
              <a:extLst>
                <a:ext uri="{FF2B5EF4-FFF2-40B4-BE49-F238E27FC236}">
                  <a16:creationId xmlns:a16="http://schemas.microsoft.com/office/drawing/2014/main" id="{2C87C531-47DB-F1ED-30EC-C6FEB4947CDC}"/>
                </a:ext>
              </a:extLst>
            </p:cNvPr>
            <p:cNvGrpSpPr>
              <a:grpSpLocks/>
            </p:cNvGrpSpPr>
            <p:nvPr/>
          </p:nvGrpSpPr>
          <p:grpSpPr>
            <a:xfrm>
              <a:off x="5866155" y="2071021"/>
              <a:ext cx="461278" cy="661928"/>
              <a:chOff x="5244899" y="1893989"/>
              <a:chExt cx="461278" cy="661928"/>
            </a:xfrm>
          </p:grpSpPr>
          <p:sp>
            <p:nvSpPr>
              <p:cNvPr id="270" name="TextBox 269">
                <a:extLst>
                  <a:ext uri="{FF2B5EF4-FFF2-40B4-BE49-F238E27FC236}">
                    <a16:creationId xmlns:a16="http://schemas.microsoft.com/office/drawing/2014/main" id="{63A1E647-5BEE-60B3-C2CB-84E6ED1F3154}"/>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QUIN</a:t>
                </a:r>
                <a:br>
                  <a:rPr lang="en-US" sz="700"/>
                </a:br>
                <a:r>
                  <a:rPr lang="en-US" sz="700"/>
                  <a:t>AGENT</a:t>
                </a:r>
              </a:p>
            </p:txBody>
          </p:sp>
          <p:pic>
            <p:nvPicPr>
              <p:cNvPr id="271" name="Graphic 270" descr="Robot with solid fill">
                <a:hlinkClick r:id="" action="ppaction://noaction"/>
                <a:extLst>
                  <a:ext uri="{FF2B5EF4-FFF2-40B4-BE49-F238E27FC236}">
                    <a16:creationId xmlns:a16="http://schemas.microsoft.com/office/drawing/2014/main" id="{7237A6D7-7D2B-AA7D-6063-088FDBA079E0}"/>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244899" y="1893989"/>
                <a:ext cx="461278" cy="459417"/>
              </a:xfrm>
              <a:prstGeom prst="rect">
                <a:avLst/>
              </a:prstGeom>
            </p:spPr>
          </p:pic>
        </p:grpSp>
        <p:grpSp>
          <p:nvGrpSpPr>
            <p:cNvPr id="236" name="Router Agent">
              <a:extLst>
                <a:ext uri="{FF2B5EF4-FFF2-40B4-BE49-F238E27FC236}">
                  <a16:creationId xmlns:a16="http://schemas.microsoft.com/office/drawing/2014/main" id="{82BD4FE3-B2E6-41F8-4C90-CE01098A5ADC}"/>
                </a:ext>
              </a:extLst>
            </p:cNvPr>
            <p:cNvGrpSpPr>
              <a:grpSpLocks/>
            </p:cNvGrpSpPr>
            <p:nvPr/>
          </p:nvGrpSpPr>
          <p:grpSpPr>
            <a:xfrm>
              <a:off x="4225871" y="2302181"/>
              <a:ext cx="461278" cy="661928"/>
              <a:chOff x="5244899" y="1893989"/>
              <a:chExt cx="461278" cy="661928"/>
            </a:xfrm>
          </p:grpSpPr>
          <p:sp>
            <p:nvSpPr>
              <p:cNvPr id="268" name="TextBox 267">
                <a:extLst>
                  <a:ext uri="{FF2B5EF4-FFF2-40B4-BE49-F238E27FC236}">
                    <a16:creationId xmlns:a16="http://schemas.microsoft.com/office/drawing/2014/main" id="{4AA5C07B-C592-3BC2-09E2-91133A9AFBB1}"/>
                  </a:ext>
                </a:extLst>
              </p:cNvPr>
              <p:cNvSpPr txBox="1">
                <a:spLocks/>
              </p:cNvSpPr>
              <p:nvPr/>
            </p:nvSpPr>
            <p:spPr>
              <a:xfrm>
                <a:off x="5287185" y="2340473"/>
                <a:ext cx="376706" cy="215444"/>
              </a:xfrm>
              <a:prstGeom prst="rect">
                <a:avLst/>
              </a:prstGeom>
              <a:noFill/>
            </p:spPr>
            <p:txBody>
              <a:bodyPr wrap="none" lIns="0" tIns="0" rIns="0" bIns="0" rtlCol="0">
                <a:spAutoFit/>
              </a:bodyPr>
              <a:lstStyle/>
              <a:p>
                <a:pPr algn="ctr"/>
                <a:r>
                  <a:rPr lang="en-US" sz="700"/>
                  <a:t>ROUTER</a:t>
                </a:r>
                <a:br>
                  <a:rPr lang="en-US" sz="700"/>
                </a:br>
                <a:r>
                  <a:rPr lang="en-US" sz="700"/>
                  <a:t>AGENT</a:t>
                </a:r>
              </a:p>
            </p:txBody>
          </p:sp>
          <p:pic>
            <p:nvPicPr>
              <p:cNvPr id="269" name="Graphic 268" descr="Robot with solid fill">
                <a:hlinkClick r:id="" action="ppaction://noaction"/>
                <a:extLst>
                  <a:ext uri="{FF2B5EF4-FFF2-40B4-BE49-F238E27FC236}">
                    <a16:creationId xmlns:a16="http://schemas.microsoft.com/office/drawing/2014/main" id="{8AF4226F-B875-F276-2AFE-E8EE087FB4FD}"/>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5244899" y="1893989"/>
                <a:ext cx="461278" cy="459417"/>
              </a:xfrm>
              <a:prstGeom prst="rect">
                <a:avLst/>
              </a:prstGeom>
            </p:spPr>
          </p:pic>
        </p:grpSp>
        <p:cxnSp>
          <p:nvCxnSpPr>
            <p:cNvPr id="237" name="Connector: Elbow 236">
              <a:extLst>
                <a:ext uri="{FF2B5EF4-FFF2-40B4-BE49-F238E27FC236}">
                  <a16:creationId xmlns:a16="http://schemas.microsoft.com/office/drawing/2014/main" id="{EA6E8B30-993A-F346-A52A-5414B75CC324}"/>
                </a:ext>
              </a:extLst>
            </p:cNvPr>
            <p:cNvCxnSpPr>
              <a:cxnSpLocks/>
              <a:stCxn id="216" idx="3"/>
              <a:endCxn id="217" idx="1"/>
            </p:cNvCxnSpPr>
            <p:nvPr/>
          </p:nvCxnSpPr>
          <p:spPr>
            <a:xfrm>
              <a:off x="5049946" y="3306038"/>
              <a:ext cx="1389972" cy="1462684"/>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4A4DC607-EA9C-F23C-D740-DBB6638B2FB6}"/>
                </a:ext>
              </a:extLst>
            </p:cNvPr>
            <p:cNvCxnSpPr>
              <a:cxnSpLocks/>
              <a:stCxn id="216" idx="3"/>
              <a:endCxn id="222" idx="1"/>
            </p:cNvCxnSpPr>
            <p:nvPr/>
          </p:nvCxnSpPr>
          <p:spPr>
            <a:xfrm flipV="1">
              <a:off x="5049946" y="2868971"/>
              <a:ext cx="1389972" cy="437067"/>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CCAB368D-E346-B09E-B38F-30A9DAC6D707}"/>
                </a:ext>
              </a:extLst>
            </p:cNvPr>
            <p:cNvGrpSpPr>
              <a:grpSpLocks/>
            </p:cNvGrpSpPr>
            <p:nvPr/>
          </p:nvGrpSpPr>
          <p:grpSpPr>
            <a:xfrm>
              <a:off x="5789404" y="4916739"/>
              <a:ext cx="461278" cy="661928"/>
              <a:chOff x="5244899" y="1893989"/>
              <a:chExt cx="461278" cy="661928"/>
            </a:xfrm>
          </p:grpSpPr>
          <p:sp>
            <p:nvSpPr>
              <p:cNvPr id="266" name="TextBox 265">
                <a:extLst>
                  <a:ext uri="{FF2B5EF4-FFF2-40B4-BE49-F238E27FC236}">
                    <a16:creationId xmlns:a16="http://schemas.microsoft.com/office/drawing/2014/main" id="{9E0DC739-E129-D8DC-684D-B94772025292}"/>
                  </a:ext>
                </a:extLst>
              </p:cNvPr>
              <p:cNvSpPr txBox="1">
                <a:spLocks/>
              </p:cNvSpPr>
              <p:nvPr/>
            </p:nvSpPr>
            <p:spPr>
              <a:xfrm>
                <a:off x="5321649" y="2340473"/>
                <a:ext cx="307777" cy="215444"/>
              </a:xfrm>
              <a:prstGeom prst="rect">
                <a:avLst/>
              </a:prstGeom>
              <a:noFill/>
            </p:spPr>
            <p:txBody>
              <a:bodyPr wrap="none" lIns="0" tIns="0" rIns="0" bIns="0" rtlCol="0">
                <a:spAutoFit/>
              </a:bodyPr>
              <a:lstStyle/>
              <a:p>
                <a:pPr algn="ctr"/>
                <a:r>
                  <a:rPr lang="en-US" sz="700"/>
                  <a:t>ERYL</a:t>
                </a:r>
              </a:p>
              <a:p>
                <a:pPr algn="ctr"/>
                <a:r>
                  <a:rPr lang="en-US" sz="700"/>
                  <a:t>AGENT</a:t>
                </a:r>
              </a:p>
            </p:txBody>
          </p:sp>
          <p:pic>
            <p:nvPicPr>
              <p:cNvPr id="267" name="Graphic 266" descr="Robot with solid fill">
                <a:extLst>
                  <a:ext uri="{FF2B5EF4-FFF2-40B4-BE49-F238E27FC236}">
                    <a16:creationId xmlns:a16="http://schemas.microsoft.com/office/drawing/2014/main" id="{63FCB642-09B5-CE0C-2953-145D18483767}"/>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5244899" y="1893989"/>
                <a:ext cx="461278" cy="459417"/>
              </a:xfrm>
              <a:prstGeom prst="rect">
                <a:avLst/>
              </a:prstGeom>
            </p:spPr>
          </p:pic>
        </p:grpSp>
        <p:grpSp>
          <p:nvGrpSpPr>
            <p:cNvPr id="240" name="Group 239">
              <a:extLst>
                <a:ext uri="{FF2B5EF4-FFF2-40B4-BE49-F238E27FC236}">
                  <a16:creationId xmlns:a16="http://schemas.microsoft.com/office/drawing/2014/main" id="{15DBFF22-B073-FCE1-A965-EEECEE8F81A2}"/>
                </a:ext>
              </a:extLst>
            </p:cNvPr>
            <p:cNvGrpSpPr>
              <a:grpSpLocks/>
            </p:cNvGrpSpPr>
            <p:nvPr/>
          </p:nvGrpSpPr>
          <p:grpSpPr>
            <a:xfrm>
              <a:off x="3398772" y="5394582"/>
              <a:ext cx="520976" cy="661928"/>
              <a:chOff x="5215050" y="1893989"/>
              <a:chExt cx="520976" cy="661928"/>
            </a:xfrm>
          </p:grpSpPr>
          <p:sp>
            <p:nvSpPr>
              <p:cNvPr id="264" name="TextBox 263">
                <a:extLst>
                  <a:ext uri="{FF2B5EF4-FFF2-40B4-BE49-F238E27FC236}">
                    <a16:creationId xmlns:a16="http://schemas.microsoft.com/office/drawing/2014/main" id="{48AEA860-72FF-EFA6-14BC-D5D1ED284169}"/>
                  </a:ext>
                </a:extLst>
              </p:cNvPr>
              <p:cNvSpPr txBox="1">
                <a:spLocks/>
              </p:cNvSpPr>
              <p:nvPr/>
            </p:nvSpPr>
            <p:spPr>
              <a:xfrm>
                <a:off x="5215050" y="2340473"/>
                <a:ext cx="520976" cy="215444"/>
              </a:xfrm>
              <a:prstGeom prst="rect">
                <a:avLst/>
              </a:prstGeom>
              <a:noFill/>
            </p:spPr>
            <p:txBody>
              <a:bodyPr wrap="none" lIns="0" tIns="0" rIns="0" bIns="0" rtlCol="0">
                <a:spAutoFit/>
              </a:bodyPr>
              <a:lstStyle/>
              <a:p>
                <a:pPr algn="ctr"/>
                <a:r>
                  <a:rPr lang="en-US" sz="700" dirty="0"/>
                  <a:t>CLASSIFIER</a:t>
                </a:r>
              </a:p>
              <a:p>
                <a:pPr algn="ctr"/>
                <a:r>
                  <a:rPr lang="en-US" sz="700" dirty="0"/>
                  <a:t>AGENT</a:t>
                </a:r>
              </a:p>
            </p:txBody>
          </p:sp>
          <p:pic>
            <p:nvPicPr>
              <p:cNvPr id="265" name="Graphic 264" descr="Robot with solid fill">
                <a:extLst>
                  <a:ext uri="{FF2B5EF4-FFF2-40B4-BE49-F238E27FC236}">
                    <a16:creationId xmlns:a16="http://schemas.microsoft.com/office/drawing/2014/main" id="{C15743A3-1CA5-A628-8169-26AE2132AF42}"/>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5244899" y="1893989"/>
                <a:ext cx="461278" cy="459417"/>
              </a:xfrm>
              <a:prstGeom prst="rect">
                <a:avLst/>
              </a:prstGeom>
            </p:spPr>
          </p:pic>
        </p:grpSp>
        <p:grpSp>
          <p:nvGrpSpPr>
            <p:cNvPr id="241" name="Group 240">
              <a:extLst>
                <a:ext uri="{FF2B5EF4-FFF2-40B4-BE49-F238E27FC236}">
                  <a16:creationId xmlns:a16="http://schemas.microsoft.com/office/drawing/2014/main" id="{05E405DB-7E54-059C-A499-47F838DC5E3B}"/>
                </a:ext>
              </a:extLst>
            </p:cNvPr>
            <p:cNvGrpSpPr>
              <a:grpSpLocks/>
            </p:cNvGrpSpPr>
            <p:nvPr/>
          </p:nvGrpSpPr>
          <p:grpSpPr>
            <a:xfrm>
              <a:off x="404228" y="2267523"/>
              <a:ext cx="429574" cy="617006"/>
              <a:chOff x="932531" y="1477886"/>
              <a:chExt cx="429574" cy="617006"/>
            </a:xfrm>
          </p:grpSpPr>
          <p:pic>
            <p:nvPicPr>
              <p:cNvPr id="262" name="Graphic 261">
                <a:extLst>
                  <a:ext uri="{FF2B5EF4-FFF2-40B4-BE49-F238E27FC236}">
                    <a16:creationId xmlns:a16="http://schemas.microsoft.com/office/drawing/2014/main" id="{65B6C931-2147-3ABC-A51A-4E2CAB7E18E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2531" y="1665318"/>
                <a:ext cx="429574" cy="429574"/>
              </a:xfrm>
              <a:prstGeom prst="rect">
                <a:avLst/>
              </a:prstGeom>
            </p:spPr>
          </p:pic>
          <p:sp>
            <p:nvSpPr>
              <p:cNvPr id="263" name="TextBox 262">
                <a:extLst>
                  <a:ext uri="{FF2B5EF4-FFF2-40B4-BE49-F238E27FC236}">
                    <a16:creationId xmlns:a16="http://schemas.microsoft.com/office/drawing/2014/main" id="{151A71B6-39D7-31D0-2173-BCBC2635EB44}"/>
                  </a:ext>
                </a:extLst>
              </p:cNvPr>
              <p:cNvSpPr txBox="1">
                <a:spLocks/>
              </p:cNvSpPr>
              <p:nvPr/>
            </p:nvSpPr>
            <p:spPr>
              <a:xfrm>
                <a:off x="954959" y="1477886"/>
                <a:ext cx="384721" cy="138499"/>
              </a:xfrm>
              <a:prstGeom prst="rect">
                <a:avLst/>
              </a:prstGeom>
              <a:noFill/>
            </p:spPr>
            <p:txBody>
              <a:bodyPr wrap="none" lIns="0" tIns="0" rIns="0" bIns="0" rtlCol="0">
                <a:spAutoFit/>
              </a:bodyPr>
              <a:lstStyle/>
              <a:p>
                <a:pPr algn="ctr"/>
                <a:r>
                  <a:rPr lang="en-US" sz="900" b="1">
                    <a:solidFill>
                      <a:srgbClr val="00B050"/>
                    </a:solidFill>
                    <a:effectLst>
                      <a:outerShdw blurRad="50800" dist="38100" dir="2700000" algn="tl" rotWithShape="0">
                        <a:prstClr val="black">
                          <a:alpha val="50000"/>
                        </a:prstClr>
                      </a:outerShdw>
                    </a:effectLst>
                  </a:rPr>
                  <a:t>START</a:t>
                </a:r>
              </a:p>
            </p:txBody>
          </p:sp>
        </p:grpSp>
        <p:grpSp>
          <p:nvGrpSpPr>
            <p:cNvPr id="242" name="Group 241">
              <a:extLst>
                <a:ext uri="{FF2B5EF4-FFF2-40B4-BE49-F238E27FC236}">
                  <a16:creationId xmlns:a16="http://schemas.microsoft.com/office/drawing/2014/main" id="{8C499DC7-3173-6B74-E984-770D22741BA3}"/>
                </a:ext>
              </a:extLst>
            </p:cNvPr>
            <p:cNvGrpSpPr>
              <a:grpSpLocks/>
            </p:cNvGrpSpPr>
            <p:nvPr/>
          </p:nvGrpSpPr>
          <p:grpSpPr>
            <a:xfrm>
              <a:off x="10123758" y="5898997"/>
              <a:ext cx="429574" cy="610034"/>
              <a:chOff x="10041233" y="5744605"/>
              <a:chExt cx="429574" cy="610034"/>
            </a:xfrm>
          </p:grpSpPr>
          <p:pic>
            <p:nvPicPr>
              <p:cNvPr id="260" name="Graphic 259">
                <a:extLst>
                  <a:ext uri="{FF2B5EF4-FFF2-40B4-BE49-F238E27FC236}">
                    <a16:creationId xmlns:a16="http://schemas.microsoft.com/office/drawing/2014/main" id="{F9A4B645-A0C9-8F2C-3E43-E3FD5894BFD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41233" y="5744605"/>
                <a:ext cx="429574" cy="429574"/>
              </a:xfrm>
              <a:prstGeom prst="rect">
                <a:avLst/>
              </a:prstGeom>
            </p:spPr>
          </p:pic>
          <p:sp>
            <p:nvSpPr>
              <p:cNvPr id="261" name="TextBox 260">
                <a:extLst>
                  <a:ext uri="{FF2B5EF4-FFF2-40B4-BE49-F238E27FC236}">
                    <a16:creationId xmlns:a16="http://schemas.microsoft.com/office/drawing/2014/main" id="{0B0152D1-8632-89A1-6135-8B09564D56A1}"/>
                  </a:ext>
                </a:extLst>
              </p:cNvPr>
              <p:cNvSpPr txBox="1">
                <a:spLocks/>
              </p:cNvSpPr>
              <p:nvPr/>
            </p:nvSpPr>
            <p:spPr>
              <a:xfrm>
                <a:off x="10134192" y="6216140"/>
                <a:ext cx="243656" cy="138499"/>
              </a:xfrm>
              <a:prstGeom prst="rect">
                <a:avLst/>
              </a:prstGeom>
              <a:noFill/>
            </p:spPr>
            <p:txBody>
              <a:bodyPr wrap="none" lIns="0" tIns="0" rIns="0" bIns="0" rtlCol="0">
                <a:spAutoFit/>
              </a:bodyPr>
              <a:lstStyle/>
              <a:p>
                <a:pPr algn="ctr"/>
                <a:r>
                  <a:rPr lang="en-US" sz="900" b="1">
                    <a:solidFill>
                      <a:schemeClr val="accent6">
                        <a:lumMod val="75000"/>
                      </a:schemeClr>
                    </a:solidFill>
                    <a:effectLst>
                      <a:outerShdw blurRad="50800" dist="38100" dir="2700000" algn="tl" rotWithShape="0">
                        <a:prstClr val="black">
                          <a:alpha val="50000"/>
                        </a:prstClr>
                      </a:outerShdw>
                    </a:effectLst>
                  </a:rPr>
                  <a:t>END</a:t>
                </a:r>
              </a:p>
            </p:txBody>
          </p:sp>
        </p:grpSp>
        <p:cxnSp>
          <p:nvCxnSpPr>
            <p:cNvPr id="243" name="Elbow Connector 1083">
              <a:extLst>
                <a:ext uri="{FF2B5EF4-FFF2-40B4-BE49-F238E27FC236}">
                  <a16:creationId xmlns:a16="http://schemas.microsoft.com/office/drawing/2014/main" id="{D62558F6-E93D-3780-37E1-72BAF99F6483}"/>
                </a:ext>
              </a:extLst>
            </p:cNvPr>
            <p:cNvCxnSpPr>
              <a:cxnSpLocks/>
              <a:stCxn id="222" idx="3"/>
              <a:endCxn id="244" idx="0"/>
            </p:cNvCxnSpPr>
            <p:nvPr/>
          </p:nvCxnSpPr>
          <p:spPr>
            <a:xfrm>
              <a:off x="7545405" y="2868971"/>
              <a:ext cx="321692" cy="764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4" name="Diamond 243">
              <a:extLst>
                <a:ext uri="{FF2B5EF4-FFF2-40B4-BE49-F238E27FC236}">
                  <a16:creationId xmlns:a16="http://schemas.microsoft.com/office/drawing/2014/main" id="{6391F774-CF99-993F-5CEA-D0ED819625EE}"/>
                </a:ext>
              </a:extLst>
            </p:cNvPr>
            <p:cNvSpPr>
              <a:spLocks/>
            </p:cNvSpPr>
            <p:nvPr/>
          </p:nvSpPr>
          <p:spPr>
            <a:xfrm>
              <a:off x="7362037" y="3633245"/>
              <a:ext cx="1010119" cy="503735"/>
            </a:xfrm>
            <a:prstGeom prst="diamond">
              <a:avLst/>
            </a:prstGeom>
            <a:solidFill>
              <a:srgbClr val="FFFF00"/>
            </a:solidFill>
            <a:ln>
              <a:noFill/>
            </a:ln>
          </p:spPr>
          <p:style>
            <a:lnRef idx="2">
              <a:schemeClr val="accent4">
                <a:shade val="15000"/>
              </a:schemeClr>
            </a:lnRef>
            <a:fillRef idx="1">
              <a:schemeClr val="accent4"/>
            </a:fillRef>
            <a:effectRef idx="0">
              <a:schemeClr val="accent4"/>
            </a:effectRef>
            <a:fontRef idx="minor">
              <a:schemeClr val="lt1"/>
            </a:fontRef>
          </p:style>
          <p:txBody>
            <a:bodyPr wrap="none" lIns="91440" tIns="45720" rIns="91440" bIns="45720" rtlCol="0" anchor="ctr"/>
            <a:lstStyle/>
            <a:p>
              <a:pPr algn="ctr"/>
              <a:r>
                <a:rPr lang="en-US" sz="900" b="1">
                  <a:solidFill>
                    <a:sysClr val="windowText" lastClr="000000"/>
                  </a:solidFill>
                </a:rPr>
                <a:t>Need</a:t>
              </a:r>
              <a:br>
                <a:rPr lang="en-US" sz="900" b="1">
                  <a:solidFill>
                    <a:sysClr val="windowText" lastClr="000000"/>
                  </a:solidFill>
                </a:rPr>
              </a:br>
              <a:r>
                <a:rPr lang="en-US" sz="900" b="1">
                  <a:solidFill>
                    <a:sysClr val="windowText" lastClr="000000"/>
                  </a:solidFill>
                </a:rPr>
                <a:t>ERYL?</a:t>
              </a:r>
            </a:p>
          </p:txBody>
        </p:sp>
        <p:cxnSp>
          <p:nvCxnSpPr>
            <p:cNvPr id="245" name="Elbow Connector 127">
              <a:extLst>
                <a:ext uri="{FF2B5EF4-FFF2-40B4-BE49-F238E27FC236}">
                  <a16:creationId xmlns:a16="http://schemas.microsoft.com/office/drawing/2014/main" id="{20823F3C-7112-C6D8-071B-07113E78BC15}"/>
                </a:ext>
              </a:extLst>
            </p:cNvPr>
            <p:cNvCxnSpPr>
              <a:cxnSpLocks/>
              <a:stCxn id="244" idx="2"/>
              <a:endCxn id="217" idx="3"/>
            </p:cNvCxnSpPr>
            <p:nvPr/>
          </p:nvCxnSpPr>
          <p:spPr>
            <a:xfrm rot="5400000">
              <a:off x="7390380" y="4292005"/>
              <a:ext cx="631742" cy="32169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Elbow Connector 137">
              <a:extLst>
                <a:ext uri="{FF2B5EF4-FFF2-40B4-BE49-F238E27FC236}">
                  <a16:creationId xmlns:a16="http://schemas.microsoft.com/office/drawing/2014/main" id="{E5C65582-593A-7615-BEC8-F24AD104A26F}"/>
                </a:ext>
              </a:extLst>
            </p:cNvPr>
            <p:cNvCxnSpPr>
              <a:stCxn id="244" idx="3"/>
              <a:endCxn id="219" idx="1"/>
            </p:cNvCxnSpPr>
            <p:nvPr/>
          </p:nvCxnSpPr>
          <p:spPr>
            <a:xfrm flipV="1">
              <a:off x="8372156" y="3085484"/>
              <a:ext cx="1503171" cy="799629"/>
            </a:xfrm>
            <a:prstGeom prst="bentConnector3">
              <a:avLst>
                <a:gd name="adj1" fmla="val 493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139">
              <a:extLst>
                <a:ext uri="{FF2B5EF4-FFF2-40B4-BE49-F238E27FC236}">
                  <a16:creationId xmlns:a16="http://schemas.microsoft.com/office/drawing/2014/main" id="{E6DEE9F8-A6B8-4975-88DA-63597D6AB85E}"/>
                </a:ext>
              </a:extLst>
            </p:cNvPr>
            <p:cNvCxnSpPr>
              <a:stCxn id="217" idx="2"/>
              <a:endCxn id="219" idx="1"/>
            </p:cNvCxnSpPr>
            <p:nvPr/>
          </p:nvCxnSpPr>
          <p:spPr>
            <a:xfrm rot="5400000" flipH="1" flipV="1">
              <a:off x="7455762" y="2622383"/>
              <a:ext cx="1956463" cy="2882665"/>
            </a:xfrm>
            <a:prstGeom prst="bentConnector4">
              <a:avLst>
                <a:gd name="adj1" fmla="val -11684"/>
                <a:gd name="adj2" fmla="val 7364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51189A46-ECF0-8877-790A-C575B701EDC1}"/>
                </a:ext>
              </a:extLst>
            </p:cNvPr>
            <p:cNvGrpSpPr/>
            <p:nvPr/>
          </p:nvGrpSpPr>
          <p:grpSpPr>
            <a:xfrm>
              <a:off x="8432932" y="3131183"/>
              <a:ext cx="725204" cy="661927"/>
              <a:chOff x="5035515" y="1893989"/>
              <a:chExt cx="725204" cy="661927"/>
            </a:xfrm>
          </p:grpSpPr>
          <p:sp>
            <p:nvSpPr>
              <p:cNvPr id="258" name="TextBox 257">
                <a:extLst>
                  <a:ext uri="{FF2B5EF4-FFF2-40B4-BE49-F238E27FC236}">
                    <a16:creationId xmlns:a16="http://schemas.microsoft.com/office/drawing/2014/main" id="{57983452-BBCF-8B39-117D-6DA31E63442D}"/>
                  </a:ext>
                </a:extLst>
              </p:cNvPr>
              <p:cNvSpPr txBox="1"/>
              <p:nvPr/>
            </p:nvSpPr>
            <p:spPr>
              <a:xfrm>
                <a:off x="5035515" y="2340472"/>
                <a:ext cx="725204" cy="215444"/>
              </a:xfrm>
              <a:prstGeom prst="rect">
                <a:avLst/>
              </a:prstGeom>
              <a:noFill/>
            </p:spPr>
            <p:txBody>
              <a:bodyPr wrap="square" lIns="0" tIns="0" rIns="0" bIns="0" rtlCol="0">
                <a:spAutoFit/>
              </a:bodyPr>
              <a:lstStyle/>
              <a:p>
                <a:pPr algn="ctr"/>
                <a:r>
                  <a:rPr lang="en-US" sz="700" dirty="0"/>
                  <a:t>INSIGHT</a:t>
                </a:r>
                <a:br>
                  <a:rPr lang="en-US" sz="700" dirty="0"/>
                </a:br>
                <a:r>
                  <a:rPr lang="en-US" sz="700" dirty="0"/>
                  <a:t>AGENT</a:t>
                </a:r>
              </a:p>
            </p:txBody>
          </p:sp>
          <p:pic>
            <p:nvPicPr>
              <p:cNvPr id="259" name="Graphic 258" descr="Robot with solid fill">
                <a:extLst>
                  <a:ext uri="{FF2B5EF4-FFF2-40B4-BE49-F238E27FC236}">
                    <a16:creationId xmlns:a16="http://schemas.microsoft.com/office/drawing/2014/main" id="{A475CF45-9FF0-4F2D-6721-34FC734F5BE8}"/>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167478" y="1893989"/>
                <a:ext cx="461278" cy="459417"/>
              </a:xfrm>
              <a:prstGeom prst="rect">
                <a:avLst/>
              </a:prstGeom>
            </p:spPr>
          </p:pic>
        </p:grpSp>
        <p:grpSp>
          <p:nvGrpSpPr>
            <p:cNvPr id="249" name="Group 248">
              <a:extLst>
                <a:ext uri="{FF2B5EF4-FFF2-40B4-BE49-F238E27FC236}">
                  <a16:creationId xmlns:a16="http://schemas.microsoft.com/office/drawing/2014/main" id="{38EF2BD9-ED1C-BCFA-3552-019EF068EAB9}"/>
                </a:ext>
              </a:extLst>
            </p:cNvPr>
            <p:cNvGrpSpPr/>
            <p:nvPr/>
          </p:nvGrpSpPr>
          <p:grpSpPr>
            <a:xfrm>
              <a:off x="3588437" y="4108448"/>
              <a:ext cx="822804" cy="661927"/>
              <a:chOff x="4986715" y="1893989"/>
              <a:chExt cx="822804" cy="661927"/>
            </a:xfrm>
          </p:grpSpPr>
          <p:sp>
            <p:nvSpPr>
              <p:cNvPr id="256" name="TextBox 255">
                <a:extLst>
                  <a:ext uri="{FF2B5EF4-FFF2-40B4-BE49-F238E27FC236}">
                    <a16:creationId xmlns:a16="http://schemas.microsoft.com/office/drawing/2014/main" id="{08FD0ECF-4A8B-661D-4832-8CEF8293CD44}"/>
                  </a:ext>
                </a:extLst>
              </p:cNvPr>
              <p:cNvSpPr txBox="1"/>
              <p:nvPr/>
            </p:nvSpPr>
            <p:spPr>
              <a:xfrm>
                <a:off x="4986715" y="2340472"/>
                <a:ext cx="822804" cy="215444"/>
              </a:xfrm>
              <a:prstGeom prst="rect">
                <a:avLst/>
              </a:prstGeom>
              <a:noFill/>
            </p:spPr>
            <p:txBody>
              <a:bodyPr wrap="square" lIns="0" tIns="0" rIns="0" bIns="0" rtlCol="0">
                <a:spAutoFit/>
              </a:bodyPr>
              <a:lstStyle/>
              <a:p>
                <a:pPr algn="ctr"/>
                <a:r>
                  <a:rPr lang="en-US" sz="700" dirty="0"/>
                  <a:t>QUE. EXTRACTION AGENT</a:t>
                </a:r>
              </a:p>
            </p:txBody>
          </p:sp>
          <p:pic>
            <p:nvPicPr>
              <p:cNvPr id="257" name="Graphic 256" descr="Robot with solid fill">
                <a:extLst>
                  <a:ext uri="{FF2B5EF4-FFF2-40B4-BE49-F238E27FC236}">
                    <a16:creationId xmlns:a16="http://schemas.microsoft.com/office/drawing/2014/main" id="{6318D127-51E6-50CA-978A-4A86C65F25B6}"/>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167478" y="1893989"/>
                <a:ext cx="461278" cy="459417"/>
              </a:xfrm>
              <a:prstGeom prst="rect">
                <a:avLst/>
              </a:prstGeom>
            </p:spPr>
          </p:pic>
        </p:grpSp>
        <p:grpSp>
          <p:nvGrpSpPr>
            <p:cNvPr id="250" name="Group 249">
              <a:extLst>
                <a:ext uri="{FF2B5EF4-FFF2-40B4-BE49-F238E27FC236}">
                  <a16:creationId xmlns:a16="http://schemas.microsoft.com/office/drawing/2014/main" id="{EC89DAB5-97C2-2B2F-06DA-4F99C2363771}"/>
                </a:ext>
              </a:extLst>
            </p:cNvPr>
            <p:cNvGrpSpPr/>
            <p:nvPr/>
          </p:nvGrpSpPr>
          <p:grpSpPr>
            <a:xfrm>
              <a:off x="4696010" y="3833719"/>
              <a:ext cx="524504" cy="669932"/>
              <a:chOff x="5208972" y="1893989"/>
              <a:chExt cx="524504" cy="669932"/>
            </a:xfrm>
          </p:grpSpPr>
          <p:sp>
            <p:nvSpPr>
              <p:cNvPr id="254" name="TextBox 253">
                <a:extLst>
                  <a:ext uri="{FF2B5EF4-FFF2-40B4-BE49-F238E27FC236}">
                    <a16:creationId xmlns:a16="http://schemas.microsoft.com/office/drawing/2014/main" id="{15B3C627-7497-0D71-B1B8-1C506EA15F9F}"/>
                  </a:ext>
                </a:extLst>
              </p:cNvPr>
              <p:cNvSpPr txBox="1"/>
              <p:nvPr/>
            </p:nvSpPr>
            <p:spPr>
              <a:xfrm>
                <a:off x="5208972" y="2348477"/>
                <a:ext cx="524504" cy="215444"/>
              </a:xfrm>
              <a:prstGeom prst="rect">
                <a:avLst/>
              </a:prstGeom>
              <a:noFill/>
            </p:spPr>
            <p:txBody>
              <a:bodyPr wrap="square" lIns="0" tIns="0" rIns="0" bIns="0" rtlCol="0">
                <a:spAutoFit/>
              </a:bodyPr>
              <a:lstStyle/>
              <a:p>
                <a:pPr algn="ctr"/>
                <a:r>
                  <a:rPr lang="en-US" sz="700" dirty="0"/>
                  <a:t>INTELLITAG AGENT</a:t>
                </a:r>
              </a:p>
            </p:txBody>
          </p:sp>
          <p:pic>
            <p:nvPicPr>
              <p:cNvPr id="255" name="Graphic 254" descr="Robot with solid fill">
                <a:extLst>
                  <a:ext uri="{FF2B5EF4-FFF2-40B4-BE49-F238E27FC236}">
                    <a16:creationId xmlns:a16="http://schemas.microsoft.com/office/drawing/2014/main" id="{72D4EB68-10F6-C59C-63A9-EE444D6F95F9}"/>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5240585" y="1893989"/>
                <a:ext cx="461278" cy="459417"/>
              </a:xfrm>
              <a:prstGeom prst="rect">
                <a:avLst/>
              </a:prstGeom>
            </p:spPr>
          </p:pic>
        </p:grpSp>
        <p:cxnSp>
          <p:nvCxnSpPr>
            <p:cNvPr id="251" name="Connector: Curved 250">
              <a:extLst>
                <a:ext uri="{FF2B5EF4-FFF2-40B4-BE49-F238E27FC236}">
                  <a16:creationId xmlns:a16="http://schemas.microsoft.com/office/drawing/2014/main" id="{AFE23086-E52A-0681-447C-C7330CAE4F36}"/>
                </a:ext>
              </a:extLst>
            </p:cNvPr>
            <p:cNvCxnSpPr>
              <a:cxnSpLocks/>
              <a:stCxn id="225" idx="0"/>
              <a:endCxn id="256" idx="2"/>
            </p:cNvCxnSpPr>
            <p:nvPr/>
          </p:nvCxnSpPr>
          <p:spPr>
            <a:xfrm rot="16200000" flipV="1">
              <a:off x="4113542" y="4656672"/>
              <a:ext cx="214684" cy="442089"/>
            </a:xfrm>
            <a:prstGeom prst="curved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Connector: Curved 251">
              <a:extLst>
                <a:ext uri="{FF2B5EF4-FFF2-40B4-BE49-F238E27FC236}">
                  <a16:creationId xmlns:a16="http://schemas.microsoft.com/office/drawing/2014/main" id="{4E8943DB-4305-5381-7B83-DD2F7D158ADC}"/>
                </a:ext>
              </a:extLst>
            </p:cNvPr>
            <p:cNvCxnSpPr>
              <a:cxnSpLocks/>
              <a:stCxn id="255" idx="0"/>
              <a:endCxn id="216" idx="2"/>
            </p:cNvCxnSpPr>
            <p:nvPr/>
          </p:nvCxnSpPr>
          <p:spPr>
            <a:xfrm rot="16200000" flipV="1">
              <a:off x="4572867" y="3448324"/>
              <a:ext cx="254456" cy="51633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Connector: Curved 252">
              <a:extLst>
                <a:ext uri="{FF2B5EF4-FFF2-40B4-BE49-F238E27FC236}">
                  <a16:creationId xmlns:a16="http://schemas.microsoft.com/office/drawing/2014/main" id="{2FBD77C5-7BB1-63B8-FDE1-89EE9BC53D76}"/>
                </a:ext>
              </a:extLst>
            </p:cNvPr>
            <p:cNvCxnSpPr>
              <a:cxnSpLocks/>
              <a:stCxn id="257" idx="3"/>
              <a:endCxn id="255" idx="1"/>
            </p:cNvCxnSpPr>
            <p:nvPr/>
          </p:nvCxnSpPr>
          <p:spPr>
            <a:xfrm flipV="1">
              <a:off x="4230478" y="4063428"/>
              <a:ext cx="497145" cy="274729"/>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itle">
            <a:extLst>
              <a:ext uri="{FF2B5EF4-FFF2-40B4-BE49-F238E27FC236}">
                <a16:creationId xmlns:a16="http://schemas.microsoft.com/office/drawing/2014/main" id="{14999880-AB78-9DCD-5013-BE4E2389F589}"/>
              </a:ext>
            </a:extLst>
          </p:cNvPr>
          <p:cNvSpPr>
            <a:spLocks noGrp="1"/>
          </p:cNvSpPr>
          <p:nvPr>
            <p:ph type="ctrTitle"/>
          </p:nvPr>
        </p:nvSpPr>
        <p:spPr/>
        <p:txBody>
          <a:bodyPr/>
          <a:lstStyle/>
          <a:p>
            <a:r>
              <a:rPr lang="en-US"/>
              <a:t>Workflow Illustration</a:t>
            </a:r>
          </a:p>
        </p:txBody>
      </p:sp>
      <p:sp>
        <p:nvSpPr>
          <p:cNvPr id="4" name="Background Transparent">
            <a:extLst>
              <a:ext uri="{FF2B5EF4-FFF2-40B4-BE49-F238E27FC236}">
                <a16:creationId xmlns:a16="http://schemas.microsoft.com/office/drawing/2014/main" id="{4B846B86-FED9-135A-F255-D2B71E1A8B36}"/>
              </a:ext>
            </a:extLst>
          </p:cNvPr>
          <p:cNvSpPr/>
          <p:nvPr/>
        </p:nvSpPr>
        <p:spPr>
          <a:xfrm>
            <a:off x="0" y="0"/>
            <a:ext cx="12193588" cy="6858000"/>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ackground Center">
            <a:extLst>
              <a:ext uri="{FF2B5EF4-FFF2-40B4-BE49-F238E27FC236}">
                <a16:creationId xmlns:a16="http://schemas.microsoft.com/office/drawing/2014/main" id="{53628538-CB8A-9837-7FCF-658085A6C72B}"/>
              </a:ext>
            </a:extLst>
          </p:cNvPr>
          <p:cNvSpPr/>
          <p:nvPr/>
        </p:nvSpPr>
        <p:spPr>
          <a:xfrm>
            <a:off x="2262486" y="292193"/>
            <a:ext cx="7976168" cy="6080897"/>
          </a:xfrm>
          <a:prstGeom prst="roundRect">
            <a:avLst>
              <a:gd name="adj" fmla="val 5563"/>
            </a:avLst>
          </a:prstGeom>
          <a:solidFill>
            <a:schemeClr val="bg1"/>
          </a:solidFill>
          <a:ln w="6350">
            <a:solidFill>
              <a:schemeClr val="tx2">
                <a:lumMod val="60000"/>
                <a:lumOff val="40000"/>
              </a:schemeClr>
            </a:solidFill>
            <a:prstDash val="dash"/>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Questions">
            <a:extLst>
              <a:ext uri="{FF2B5EF4-FFF2-40B4-BE49-F238E27FC236}">
                <a16:creationId xmlns:a16="http://schemas.microsoft.com/office/drawing/2014/main" id="{24C2EC7E-3E15-DAB4-390D-972DDA49D549}"/>
              </a:ext>
            </a:extLst>
          </p:cNvPr>
          <p:cNvGrpSpPr/>
          <p:nvPr/>
        </p:nvGrpSpPr>
        <p:grpSpPr>
          <a:xfrm>
            <a:off x="3505392" y="488058"/>
            <a:ext cx="5182806" cy="610497"/>
            <a:chOff x="3454398" y="3362088"/>
            <a:chExt cx="3976510" cy="610497"/>
          </a:xfrm>
        </p:grpSpPr>
        <p:sp>
          <p:nvSpPr>
            <p:cNvPr id="7" name="Rounded Rectangle 6">
              <a:extLst>
                <a:ext uri="{FF2B5EF4-FFF2-40B4-BE49-F238E27FC236}">
                  <a16:creationId xmlns:a16="http://schemas.microsoft.com/office/drawing/2014/main" id="{F58F6EDA-8CD0-562C-3EE6-EAB22124D2D8}"/>
                </a:ext>
              </a:extLst>
            </p:cNvPr>
            <p:cNvSpPr/>
            <p:nvPr/>
          </p:nvSpPr>
          <p:spPr>
            <a:xfrm>
              <a:off x="3454398" y="3362088"/>
              <a:ext cx="3976510" cy="610497"/>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E2C39BF-CB1A-1935-76ED-9C744F9E42B9}"/>
                </a:ext>
              </a:extLst>
            </p:cNvPr>
            <p:cNvSpPr txBox="1"/>
            <p:nvPr/>
          </p:nvSpPr>
          <p:spPr>
            <a:xfrm>
              <a:off x="3577766" y="3467281"/>
              <a:ext cx="3729773" cy="400110"/>
            </a:xfrm>
            <a:prstGeom prst="rect">
              <a:avLst/>
            </a:prstGeom>
            <a:noFill/>
            <a:ln w="9525">
              <a:noFill/>
              <a:prstDash val="dash"/>
            </a:ln>
          </p:spPr>
          <p:txBody>
            <a:bodyPr wrap="square" rtlCol="0">
              <a:spAutoFit/>
            </a:bodyPr>
            <a:lstStyle/>
            <a:p>
              <a:pPr marL="182880" indent="-182880">
                <a:buFont typeface="+mj-lt"/>
                <a:buAutoNum type="arabicPeriod"/>
              </a:pPr>
              <a:r>
                <a:rPr lang="en-US" sz="1000" b="0" i="1" dirty="0">
                  <a:solidFill>
                    <a:srgbClr val="000000"/>
                  </a:solidFill>
                  <a:effectLst/>
                  <a:latin typeface="+mn-lt"/>
                </a:rPr>
                <a:t>Can you tell me how much refund I’m eligible?</a:t>
              </a:r>
              <a:r>
                <a:rPr lang="en-US" sz="1000" b="0" i="0" dirty="0">
                  <a:solidFill>
                    <a:srgbClr val="000000"/>
                  </a:solidFill>
                  <a:effectLst/>
                  <a:latin typeface="+mn-lt"/>
                </a:rPr>
                <a:t> </a:t>
              </a:r>
              <a:endParaRPr lang="en-IN" sz="1000" dirty="0">
                <a:latin typeface="+mn-lt"/>
              </a:endParaRPr>
            </a:p>
            <a:p>
              <a:pPr marL="182880" indent="-182880">
                <a:buFont typeface="+mj-lt"/>
                <a:buAutoNum type="arabicPeriod"/>
              </a:pPr>
              <a:r>
                <a:rPr lang="en-US" sz="1000" dirty="0">
                  <a:latin typeface="+mn-lt"/>
                </a:rPr>
                <a:t>What is the return procedure for it?</a:t>
              </a:r>
              <a:r>
                <a:rPr lang="en-IN" sz="1000" dirty="0">
                  <a:latin typeface="+mn-lt"/>
                </a:rPr>
                <a:t> </a:t>
              </a:r>
            </a:p>
          </p:txBody>
        </p:sp>
      </p:grpSp>
      <p:grpSp>
        <p:nvGrpSpPr>
          <p:cNvPr id="13" name="Agent Quin">
            <a:extLst>
              <a:ext uri="{FF2B5EF4-FFF2-40B4-BE49-F238E27FC236}">
                <a16:creationId xmlns:a16="http://schemas.microsoft.com/office/drawing/2014/main" id="{933FB941-F4FC-863B-562D-639076D08F22}"/>
              </a:ext>
            </a:extLst>
          </p:cNvPr>
          <p:cNvGrpSpPr/>
          <p:nvPr/>
        </p:nvGrpSpPr>
        <p:grpSpPr>
          <a:xfrm>
            <a:off x="6019931" y="1260135"/>
            <a:ext cx="461278" cy="661928"/>
            <a:chOff x="5244899" y="1893989"/>
            <a:chExt cx="461278" cy="661928"/>
          </a:xfrm>
        </p:grpSpPr>
        <p:sp>
          <p:nvSpPr>
            <p:cNvPr id="14" name="TextBox 13">
              <a:extLst>
                <a:ext uri="{FF2B5EF4-FFF2-40B4-BE49-F238E27FC236}">
                  <a16:creationId xmlns:a16="http://schemas.microsoft.com/office/drawing/2014/main" id="{0435E5F1-356F-8196-18C4-E12A75909FC7}"/>
                </a:ext>
              </a:extLst>
            </p:cNvPr>
            <p:cNvSpPr txBox="1"/>
            <p:nvPr/>
          </p:nvSpPr>
          <p:spPr>
            <a:xfrm>
              <a:off x="5321649" y="2340473"/>
              <a:ext cx="307777" cy="215444"/>
            </a:xfrm>
            <a:prstGeom prst="rect">
              <a:avLst/>
            </a:prstGeom>
            <a:noFill/>
          </p:spPr>
          <p:txBody>
            <a:bodyPr wrap="none" lIns="0" tIns="0" rIns="0" bIns="0" rtlCol="0">
              <a:spAutoFit/>
            </a:bodyPr>
            <a:lstStyle/>
            <a:p>
              <a:pPr algn="ctr"/>
              <a:r>
                <a:rPr lang="en-US" sz="700"/>
                <a:t>QUIN</a:t>
              </a:r>
              <a:br>
                <a:rPr lang="en-US" sz="700"/>
              </a:br>
              <a:r>
                <a:rPr lang="en-US" sz="700"/>
                <a:t>AGENT</a:t>
              </a:r>
            </a:p>
          </p:txBody>
        </p:sp>
        <p:pic>
          <p:nvPicPr>
            <p:cNvPr id="15" name="Graphic 14" descr="Robot with solid fill">
              <a:extLst>
                <a:ext uri="{FF2B5EF4-FFF2-40B4-BE49-F238E27FC236}">
                  <a16:creationId xmlns:a16="http://schemas.microsoft.com/office/drawing/2014/main" id="{BB96D808-5C7A-BA45-CE14-90D47EC640E5}"/>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244899" y="1893989"/>
              <a:ext cx="461278" cy="459417"/>
            </a:xfrm>
            <a:prstGeom prst="rect">
              <a:avLst/>
            </a:prstGeom>
          </p:spPr>
        </p:pic>
      </p:grpSp>
      <p:sp>
        <p:nvSpPr>
          <p:cNvPr id="16" name="Combained Responses">
            <a:extLst>
              <a:ext uri="{FF2B5EF4-FFF2-40B4-BE49-F238E27FC236}">
                <a16:creationId xmlns:a16="http://schemas.microsoft.com/office/drawing/2014/main" id="{EDB90CA1-50D4-12AE-88E2-3473FD1C7C13}"/>
              </a:ext>
            </a:extLst>
          </p:cNvPr>
          <p:cNvSpPr txBox="1"/>
          <p:nvPr/>
        </p:nvSpPr>
        <p:spPr>
          <a:xfrm>
            <a:off x="5364616" y="5932047"/>
            <a:ext cx="1771909" cy="312896"/>
          </a:xfrm>
          <a:prstGeom prst="roundRect">
            <a:avLst>
              <a:gd name="adj" fmla="val 37010"/>
            </a:avLst>
          </a:prstGeom>
          <a:solidFill>
            <a:schemeClr val="accent3">
              <a:lumMod val="75000"/>
            </a:schemeClr>
          </a:solidFill>
          <a:ln>
            <a:solidFill>
              <a:schemeClr val="tx1"/>
            </a:solidFill>
          </a:ln>
        </p:spPr>
        <p:txBody>
          <a:bodyPr wrap="none" rtlCol="0">
            <a:spAutoFit/>
          </a:bodyPr>
          <a:lstStyle/>
          <a:p>
            <a:pPr algn="ctr"/>
            <a:r>
              <a:rPr lang="en-US" sz="1000" b="1">
                <a:solidFill>
                  <a:schemeClr val="bg1"/>
                </a:solidFill>
              </a:rPr>
              <a:t>COMBINED RESPONSES</a:t>
            </a:r>
          </a:p>
        </p:txBody>
      </p:sp>
      <p:grpSp>
        <p:nvGrpSpPr>
          <p:cNvPr id="18" name="Agent SQL">
            <a:extLst>
              <a:ext uri="{FF2B5EF4-FFF2-40B4-BE49-F238E27FC236}">
                <a16:creationId xmlns:a16="http://schemas.microsoft.com/office/drawing/2014/main" id="{2C32F91E-097B-270D-DBAF-446483476BF5}"/>
              </a:ext>
            </a:extLst>
          </p:cNvPr>
          <p:cNvGrpSpPr/>
          <p:nvPr/>
        </p:nvGrpSpPr>
        <p:grpSpPr>
          <a:xfrm>
            <a:off x="3183655" y="3306733"/>
            <a:ext cx="461278" cy="560556"/>
            <a:chOff x="6813706" y="1702853"/>
            <a:chExt cx="461278" cy="560556"/>
          </a:xfrm>
        </p:grpSpPr>
        <p:sp>
          <p:nvSpPr>
            <p:cNvPr id="19" name="TextBox 18">
              <a:extLst>
                <a:ext uri="{FF2B5EF4-FFF2-40B4-BE49-F238E27FC236}">
                  <a16:creationId xmlns:a16="http://schemas.microsoft.com/office/drawing/2014/main" id="{96AE21C0-879B-20AD-8093-0551E77B3B47}"/>
                </a:ext>
              </a:extLst>
            </p:cNvPr>
            <p:cNvSpPr txBox="1"/>
            <p:nvPr/>
          </p:nvSpPr>
          <p:spPr>
            <a:xfrm>
              <a:off x="6890457" y="2155687"/>
              <a:ext cx="307777" cy="107722"/>
            </a:xfrm>
            <a:prstGeom prst="rect">
              <a:avLst/>
            </a:prstGeom>
            <a:noFill/>
          </p:spPr>
          <p:txBody>
            <a:bodyPr wrap="none" lIns="0" tIns="0" rIns="0" bIns="0" rtlCol="0">
              <a:spAutoFit/>
            </a:bodyPr>
            <a:lstStyle/>
            <a:p>
              <a:pPr algn="ctr"/>
              <a:r>
                <a:rPr lang="en-US" sz="700" dirty="0"/>
                <a:t>AGENT</a:t>
              </a:r>
            </a:p>
          </p:txBody>
        </p:sp>
        <p:pic>
          <p:nvPicPr>
            <p:cNvPr id="20" name="Graphic 19" descr="Robot with solid fill">
              <a:extLst>
                <a:ext uri="{FF2B5EF4-FFF2-40B4-BE49-F238E27FC236}">
                  <a16:creationId xmlns:a16="http://schemas.microsoft.com/office/drawing/2014/main" id="{6650CB6A-0737-344C-3773-DF20E5E8A57B}"/>
                </a:ext>
              </a:extLst>
            </p:cNvPr>
            <p:cNvPicPr>
              <a:picLocks/>
            </p:cNvPicPr>
            <p:nvPr/>
          </p:nvPicPr>
          <p:blipFill>
            <a:blip r:embed="rId25">
              <a:extLst>
                <a:ext uri="{96DAC541-7B7A-43D3-8B79-37D633B846F1}">
                  <asvg:svgBlip xmlns:asvg="http://schemas.microsoft.com/office/drawing/2016/SVG/main" r:embed="rId26"/>
                </a:ext>
              </a:extLst>
            </a:blip>
            <a:stretch>
              <a:fillRect/>
            </a:stretch>
          </p:blipFill>
          <p:spPr>
            <a:xfrm>
              <a:off x="6813706" y="1702853"/>
              <a:ext cx="461278" cy="459417"/>
            </a:xfrm>
            <a:prstGeom prst="rect">
              <a:avLst/>
            </a:prstGeom>
          </p:spPr>
        </p:pic>
      </p:grpSp>
      <p:pic>
        <p:nvPicPr>
          <p:cNvPr id="21" name="SQL" descr="SQL Database (SQL Azure)&quot; Icon - Download for free – Iconduck">
            <a:extLst>
              <a:ext uri="{FF2B5EF4-FFF2-40B4-BE49-F238E27FC236}">
                <a16:creationId xmlns:a16="http://schemas.microsoft.com/office/drawing/2014/main" id="{00238388-1966-A1CA-E7CE-F4634B67A8C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91847" y="4485213"/>
            <a:ext cx="429896" cy="450328"/>
          </a:xfrm>
          <a:prstGeom prst="rect">
            <a:avLst/>
          </a:prstGeom>
          <a:noFill/>
          <a:extLst>
            <a:ext uri="{909E8E84-426E-40DD-AFC4-6F175D3DCCD1}">
              <a14:hiddenFill xmlns:a14="http://schemas.microsoft.com/office/drawing/2010/main">
                <a:solidFill>
                  <a:srgbClr val="FFFFFF"/>
                </a:solidFill>
              </a14:hiddenFill>
            </a:ext>
          </a:extLst>
        </p:spPr>
      </p:pic>
      <p:sp>
        <p:nvSpPr>
          <p:cNvPr id="22" name="TB Cust">
            <a:extLst>
              <a:ext uri="{FF2B5EF4-FFF2-40B4-BE49-F238E27FC236}">
                <a16:creationId xmlns:a16="http://schemas.microsoft.com/office/drawing/2014/main" id="{98B7F4BF-CB4A-CF00-04F9-61DE4823F75B}"/>
              </a:ext>
            </a:extLst>
          </p:cNvPr>
          <p:cNvSpPr txBox="1"/>
          <p:nvPr/>
        </p:nvSpPr>
        <p:spPr>
          <a:xfrm>
            <a:off x="3027009" y="4888778"/>
            <a:ext cx="774571" cy="400110"/>
          </a:xfrm>
          <a:prstGeom prst="rect">
            <a:avLst/>
          </a:prstGeom>
          <a:noFill/>
        </p:spPr>
        <p:txBody>
          <a:bodyPr wrap="none" rtlCol="0">
            <a:spAutoFit/>
          </a:bodyPr>
          <a:lstStyle/>
          <a:p>
            <a:pPr algn="ctr"/>
            <a:r>
              <a:rPr lang="en-US" sz="1000" dirty="0"/>
              <a:t>Customer </a:t>
            </a:r>
          </a:p>
          <a:p>
            <a:pPr algn="ctr"/>
            <a:r>
              <a:rPr lang="en-US" sz="1000" dirty="0"/>
              <a:t>Details</a:t>
            </a:r>
          </a:p>
        </p:txBody>
      </p:sp>
      <p:sp>
        <p:nvSpPr>
          <p:cNvPr id="23" name="Rounded Rectangle 22">
            <a:extLst>
              <a:ext uri="{FF2B5EF4-FFF2-40B4-BE49-F238E27FC236}">
                <a16:creationId xmlns:a16="http://schemas.microsoft.com/office/drawing/2014/main" id="{37FEA987-5646-A6AC-A9B3-FC67B792AB85}"/>
              </a:ext>
            </a:extLst>
          </p:cNvPr>
          <p:cNvSpPr/>
          <p:nvPr/>
        </p:nvSpPr>
        <p:spPr>
          <a:xfrm>
            <a:off x="2947283" y="3247045"/>
            <a:ext cx="934022" cy="2079307"/>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A259AA4-52A5-8080-BC0A-80117E72C0E6}"/>
              </a:ext>
            </a:extLst>
          </p:cNvPr>
          <p:cNvCxnSpPr/>
          <p:nvPr/>
        </p:nvCxnSpPr>
        <p:spPr>
          <a:xfrm flipH="1">
            <a:off x="3414294" y="3867289"/>
            <a:ext cx="1" cy="598719"/>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6" name="Agent SFDC">
            <a:extLst>
              <a:ext uri="{FF2B5EF4-FFF2-40B4-BE49-F238E27FC236}">
                <a16:creationId xmlns:a16="http://schemas.microsoft.com/office/drawing/2014/main" id="{45BBF4CF-76AC-2FF5-B083-02C8926DDEAF}"/>
              </a:ext>
            </a:extLst>
          </p:cNvPr>
          <p:cNvGrpSpPr/>
          <p:nvPr/>
        </p:nvGrpSpPr>
        <p:grpSpPr>
          <a:xfrm>
            <a:off x="6021086" y="3302889"/>
            <a:ext cx="461278" cy="560556"/>
            <a:chOff x="6813706" y="1702853"/>
            <a:chExt cx="461278" cy="560556"/>
          </a:xfrm>
        </p:grpSpPr>
        <p:sp>
          <p:nvSpPr>
            <p:cNvPr id="27" name="TextBox 26">
              <a:extLst>
                <a:ext uri="{FF2B5EF4-FFF2-40B4-BE49-F238E27FC236}">
                  <a16:creationId xmlns:a16="http://schemas.microsoft.com/office/drawing/2014/main" id="{31145F7F-C0AA-4C34-4EAC-EB3BACC8DC7D}"/>
                </a:ext>
              </a:extLst>
            </p:cNvPr>
            <p:cNvSpPr txBox="1"/>
            <p:nvPr/>
          </p:nvSpPr>
          <p:spPr>
            <a:xfrm>
              <a:off x="6890456" y="2155687"/>
              <a:ext cx="307777" cy="107722"/>
            </a:xfrm>
            <a:prstGeom prst="rect">
              <a:avLst/>
            </a:prstGeom>
            <a:noFill/>
          </p:spPr>
          <p:txBody>
            <a:bodyPr wrap="none" lIns="0" tIns="0" rIns="0" bIns="0" rtlCol="0">
              <a:spAutoFit/>
            </a:bodyPr>
            <a:lstStyle/>
            <a:p>
              <a:pPr algn="ctr"/>
              <a:r>
                <a:rPr lang="en-US" sz="700"/>
                <a:t>AGENT</a:t>
              </a:r>
            </a:p>
          </p:txBody>
        </p:sp>
        <p:pic>
          <p:nvPicPr>
            <p:cNvPr id="28" name="Graphic 27" descr="Robot with solid fill">
              <a:extLst>
                <a:ext uri="{FF2B5EF4-FFF2-40B4-BE49-F238E27FC236}">
                  <a16:creationId xmlns:a16="http://schemas.microsoft.com/office/drawing/2014/main" id="{D189A710-FD0C-088F-2809-25960680AC5E}"/>
                </a:ext>
              </a:extLst>
            </p:cNvPr>
            <p:cNvPicPr>
              <a:picLocks/>
            </p:cNvPicPr>
            <p:nvPr/>
          </p:nvPicPr>
          <p:blipFill>
            <a:blip r:embed="rId25">
              <a:extLst>
                <a:ext uri="{96DAC541-7B7A-43D3-8B79-37D633B846F1}">
                  <asvg:svgBlip xmlns:asvg="http://schemas.microsoft.com/office/drawing/2016/SVG/main" r:embed="rId26"/>
                </a:ext>
              </a:extLst>
            </a:blip>
            <a:stretch>
              <a:fillRect/>
            </a:stretch>
          </p:blipFill>
          <p:spPr>
            <a:xfrm>
              <a:off x="6813706" y="1702853"/>
              <a:ext cx="461278" cy="459417"/>
            </a:xfrm>
            <a:prstGeom prst="rect">
              <a:avLst/>
            </a:prstGeom>
          </p:spPr>
        </p:pic>
      </p:grpSp>
      <p:sp>
        <p:nvSpPr>
          <p:cNvPr id="29" name="TB Order">
            <a:extLst>
              <a:ext uri="{FF2B5EF4-FFF2-40B4-BE49-F238E27FC236}">
                <a16:creationId xmlns:a16="http://schemas.microsoft.com/office/drawing/2014/main" id="{3A50998C-FCDB-2BF7-18A2-C49A43B06E50}"/>
              </a:ext>
            </a:extLst>
          </p:cNvPr>
          <p:cNvSpPr txBox="1"/>
          <p:nvPr/>
        </p:nvSpPr>
        <p:spPr>
          <a:xfrm>
            <a:off x="5963826" y="4884426"/>
            <a:ext cx="575799" cy="400110"/>
          </a:xfrm>
          <a:prstGeom prst="rect">
            <a:avLst/>
          </a:prstGeom>
          <a:noFill/>
        </p:spPr>
        <p:txBody>
          <a:bodyPr wrap="none" rtlCol="0">
            <a:spAutoFit/>
          </a:bodyPr>
          <a:lstStyle/>
          <a:p>
            <a:pPr algn="ctr"/>
            <a:r>
              <a:rPr lang="en-US" sz="1000" dirty="0"/>
              <a:t>Order </a:t>
            </a:r>
          </a:p>
          <a:p>
            <a:pPr algn="ctr"/>
            <a:r>
              <a:rPr lang="en-US" sz="1000" dirty="0"/>
              <a:t>Details</a:t>
            </a:r>
          </a:p>
        </p:txBody>
      </p:sp>
      <p:sp>
        <p:nvSpPr>
          <p:cNvPr id="30" name="Rounded Rectangle 29">
            <a:extLst>
              <a:ext uri="{FF2B5EF4-FFF2-40B4-BE49-F238E27FC236}">
                <a16:creationId xmlns:a16="http://schemas.microsoft.com/office/drawing/2014/main" id="{297242BE-FEEE-F58C-E6BB-507645C62674}"/>
              </a:ext>
            </a:extLst>
          </p:cNvPr>
          <p:cNvSpPr/>
          <p:nvPr/>
        </p:nvSpPr>
        <p:spPr>
          <a:xfrm>
            <a:off x="5784714" y="3247045"/>
            <a:ext cx="934022" cy="2079307"/>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EB8E12E5-C6DC-438F-40C4-908673EDDEE0}"/>
              </a:ext>
            </a:extLst>
          </p:cNvPr>
          <p:cNvCxnSpPr>
            <a:cxnSpLocks/>
          </p:cNvCxnSpPr>
          <p:nvPr/>
        </p:nvCxnSpPr>
        <p:spPr>
          <a:xfrm>
            <a:off x="6251725" y="3863445"/>
            <a:ext cx="0" cy="598719"/>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9" name="Azure" descr="Pricing - Azure AI Search | Microsoft Azure">
            <a:extLst>
              <a:ext uri="{FF2B5EF4-FFF2-40B4-BE49-F238E27FC236}">
                <a16:creationId xmlns:a16="http://schemas.microsoft.com/office/drawing/2014/main" id="{0E1C6702-7DCC-C0D3-0436-38B06DE582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22702" r="22702"/>
          <a:stretch/>
        </p:blipFill>
        <p:spPr bwMode="auto">
          <a:xfrm>
            <a:off x="8756828" y="4368588"/>
            <a:ext cx="592000" cy="56927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Agent Eryl">
            <a:extLst>
              <a:ext uri="{FF2B5EF4-FFF2-40B4-BE49-F238E27FC236}">
                <a16:creationId xmlns:a16="http://schemas.microsoft.com/office/drawing/2014/main" id="{06E2B95B-1B64-67AE-FD12-B00CBD77BE2F}"/>
              </a:ext>
            </a:extLst>
          </p:cNvPr>
          <p:cNvGrpSpPr/>
          <p:nvPr/>
        </p:nvGrpSpPr>
        <p:grpSpPr>
          <a:xfrm>
            <a:off x="8836477" y="3354882"/>
            <a:ext cx="432702" cy="409559"/>
            <a:chOff x="9931905" y="4047954"/>
            <a:chExt cx="432702" cy="409559"/>
          </a:xfrm>
        </p:grpSpPr>
        <p:pic>
          <p:nvPicPr>
            <p:cNvPr id="41" name="Picture 40" descr="A rainbow colored word on a black background&#10;&#10;Description automatically generated">
              <a:extLst>
                <a:ext uri="{FF2B5EF4-FFF2-40B4-BE49-F238E27FC236}">
                  <a16:creationId xmlns:a16="http://schemas.microsoft.com/office/drawing/2014/main" id="{4304F4BD-3103-EAAF-2C13-688175050BD9}"/>
                </a:ext>
              </a:extLst>
            </p:cNvPr>
            <p:cNvPicPr>
              <a:picLocks noChangeAspect="1"/>
            </p:cNvPicPr>
            <p:nvPr/>
          </p:nvPicPr>
          <p:blipFill>
            <a:blip r:embed="rId29" cstate="print">
              <a:extLst>
                <a:ext uri="{BEBA8EAE-BF5A-486C-A8C5-ECC9F3942E4B}">
                  <a14:imgProps xmlns:a14="http://schemas.microsoft.com/office/drawing/2010/main">
                    <a14:imgLayer r:embed="rId30">
                      <a14:imgEffect>
                        <a14:backgroundRemoval t="10000" b="90000" l="10000" r="90000">
                          <a14:backgroundMark x1="90086" y1="45455" x2="90086" y2="45455"/>
                        </a14:backgroundRemoval>
                      </a14:imgEffect>
                    </a14:imgLayer>
                  </a14:imgProps>
                </a:ext>
                <a:ext uri="{28A0092B-C50C-407E-A947-70E740481C1C}">
                  <a14:useLocalDpi xmlns:a14="http://schemas.microsoft.com/office/drawing/2010/main"/>
                </a:ext>
              </a:extLst>
            </a:blip>
            <a:srcRect l="16942" t="5618" r="13989" b="7019"/>
            <a:stretch/>
          </p:blipFill>
          <p:spPr>
            <a:xfrm>
              <a:off x="9931905" y="4047954"/>
              <a:ext cx="432702" cy="248625"/>
            </a:xfrm>
            <a:prstGeom prst="rect">
              <a:avLst/>
            </a:prstGeom>
            <a:solidFill>
              <a:schemeClr val="bg1"/>
            </a:solidFill>
          </p:spPr>
        </p:pic>
        <p:sp>
          <p:nvSpPr>
            <p:cNvPr id="42" name="TextBox 41">
              <a:extLst>
                <a:ext uri="{FF2B5EF4-FFF2-40B4-BE49-F238E27FC236}">
                  <a16:creationId xmlns:a16="http://schemas.microsoft.com/office/drawing/2014/main" id="{180677BC-9F95-3C67-2939-904C3F0A8F15}"/>
                </a:ext>
              </a:extLst>
            </p:cNvPr>
            <p:cNvSpPr txBox="1"/>
            <p:nvPr/>
          </p:nvSpPr>
          <p:spPr>
            <a:xfrm>
              <a:off x="9994367" y="4349791"/>
              <a:ext cx="307777" cy="107722"/>
            </a:xfrm>
            <a:prstGeom prst="rect">
              <a:avLst/>
            </a:prstGeom>
            <a:noFill/>
          </p:spPr>
          <p:txBody>
            <a:bodyPr wrap="none" lIns="0" tIns="0" rIns="0" bIns="0" rtlCol="0">
              <a:spAutoFit/>
            </a:bodyPr>
            <a:lstStyle/>
            <a:p>
              <a:pPr algn="ctr"/>
              <a:r>
                <a:rPr lang="en-US" sz="700"/>
                <a:t>AGENT</a:t>
              </a:r>
            </a:p>
          </p:txBody>
        </p:sp>
      </p:grpSp>
      <p:sp>
        <p:nvSpPr>
          <p:cNvPr id="43" name="TB Cancellation Steps">
            <a:extLst>
              <a:ext uri="{FF2B5EF4-FFF2-40B4-BE49-F238E27FC236}">
                <a16:creationId xmlns:a16="http://schemas.microsoft.com/office/drawing/2014/main" id="{E12CC8FC-D7D7-63A7-08DA-9E26FC8197A5}"/>
              </a:ext>
            </a:extLst>
          </p:cNvPr>
          <p:cNvSpPr txBox="1"/>
          <p:nvPr/>
        </p:nvSpPr>
        <p:spPr>
          <a:xfrm>
            <a:off x="8673561" y="4876530"/>
            <a:ext cx="758542" cy="400110"/>
          </a:xfrm>
          <a:prstGeom prst="rect">
            <a:avLst/>
          </a:prstGeom>
          <a:noFill/>
        </p:spPr>
        <p:txBody>
          <a:bodyPr wrap="none" rtlCol="0">
            <a:spAutoFit/>
          </a:bodyPr>
          <a:lstStyle/>
          <a:p>
            <a:pPr algn="ctr"/>
            <a:r>
              <a:rPr lang="en-US" sz="1000" dirty="0"/>
              <a:t>Return </a:t>
            </a:r>
          </a:p>
          <a:p>
            <a:pPr algn="ctr"/>
            <a:r>
              <a:rPr lang="en-US" sz="1000" dirty="0"/>
              <a:t>procedure</a:t>
            </a:r>
          </a:p>
        </p:txBody>
      </p:sp>
      <p:sp>
        <p:nvSpPr>
          <p:cNvPr id="44" name="Rounded Rectangle 43">
            <a:extLst>
              <a:ext uri="{FF2B5EF4-FFF2-40B4-BE49-F238E27FC236}">
                <a16:creationId xmlns:a16="http://schemas.microsoft.com/office/drawing/2014/main" id="{E9FDAE8C-1AED-65AE-F8D9-E4328F988837}"/>
              </a:ext>
            </a:extLst>
          </p:cNvPr>
          <p:cNvSpPr/>
          <p:nvPr/>
        </p:nvSpPr>
        <p:spPr>
          <a:xfrm>
            <a:off x="8585817" y="3247045"/>
            <a:ext cx="934022" cy="2079307"/>
          </a:xfrm>
          <a:prstGeom prst="round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8812336-AE18-2BC7-8A9E-D701FC5BAC12}"/>
              </a:ext>
            </a:extLst>
          </p:cNvPr>
          <p:cNvCxnSpPr/>
          <p:nvPr/>
        </p:nvCxnSpPr>
        <p:spPr>
          <a:xfrm>
            <a:off x="9052828" y="3818301"/>
            <a:ext cx="0" cy="598719"/>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91029FC2-EDAF-201E-AC46-7CDD685ED70D}"/>
              </a:ext>
            </a:extLst>
          </p:cNvPr>
          <p:cNvCxnSpPr>
            <a:cxnSpLocks/>
            <a:stCxn id="14" idx="2"/>
            <a:endCxn id="23" idx="0"/>
          </p:cNvCxnSpPr>
          <p:nvPr/>
        </p:nvCxnSpPr>
        <p:spPr>
          <a:xfrm rot="5400000">
            <a:off x="4169941" y="1166416"/>
            <a:ext cx="1324982" cy="2836276"/>
          </a:xfrm>
          <a:prstGeom prst="bentConnector3">
            <a:avLst>
              <a:gd name="adj1" fmla="val 33270"/>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B7CE6CD8-DC22-4EF6-8EDE-55906C2282DF}"/>
              </a:ext>
            </a:extLst>
          </p:cNvPr>
          <p:cNvCxnSpPr>
            <a:cxnSpLocks/>
            <a:stCxn id="14" idx="2"/>
            <a:endCxn id="30" idx="0"/>
          </p:cNvCxnSpPr>
          <p:nvPr/>
        </p:nvCxnSpPr>
        <p:spPr>
          <a:xfrm rot="16200000" flipH="1">
            <a:off x="5588656" y="2583976"/>
            <a:ext cx="1324982" cy="1155"/>
          </a:xfrm>
          <a:prstGeom prst="bentConnector3">
            <a:avLst>
              <a:gd name="adj1" fmla="val 50000"/>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84C87E68-A7ED-1529-97D8-458FB204AD53}"/>
              </a:ext>
            </a:extLst>
          </p:cNvPr>
          <p:cNvCxnSpPr>
            <a:cxnSpLocks/>
            <a:endCxn id="44" idx="0"/>
          </p:cNvCxnSpPr>
          <p:nvPr/>
        </p:nvCxnSpPr>
        <p:spPr>
          <a:xfrm rot="16200000" flipH="1">
            <a:off x="7052474" y="1246691"/>
            <a:ext cx="2137796" cy="1862911"/>
          </a:xfrm>
          <a:prstGeom prst="bentConnector3">
            <a:avLst>
              <a:gd name="adj1" fmla="val 58425"/>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AE26BB38-5288-CE3B-BB4E-800D5A3D4E97}"/>
              </a:ext>
            </a:extLst>
          </p:cNvPr>
          <p:cNvSpPr txBox="1"/>
          <p:nvPr/>
        </p:nvSpPr>
        <p:spPr>
          <a:xfrm>
            <a:off x="5132668" y="2780196"/>
            <a:ext cx="2238113" cy="215444"/>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wrap="none" rtlCol="0" anchor="ctr">
            <a:spAutoFit/>
          </a:bodyPr>
          <a:lstStyle/>
          <a:p>
            <a:pPr algn="ctr"/>
            <a:r>
              <a:rPr lang="en-US" sz="800" i="1" dirty="0">
                <a:latin typeface="Aptos" panose="020B0004020202020204" pitchFamily="34" charset="0"/>
              </a:rPr>
              <a:t>Can you tell me how much refund I’m eligible?</a:t>
            </a:r>
            <a:r>
              <a:rPr lang="en-US" sz="800" dirty="0">
                <a:latin typeface="Aptos" panose="020B0004020202020204" pitchFamily="34" charset="0"/>
              </a:rPr>
              <a:t> </a:t>
            </a:r>
            <a:endParaRPr lang="en-US" sz="800" dirty="0"/>
          </a:p>
        </p:txBody>
      </p:sp>
      <p:sp>
        <p:nvSpPr>
          <p:cNvPr id="51" name="TextBox 50">
            <a:extLst>
              <a:ext uri="{FF2B5EF4-FFF2-40B4-BE49-F238E27FC236}">
                <a16:creationId xmlns:a16="http://schemas.microsoft.com/office/drawing/2014/main" id="{03B2C821-03F3-3AD8-D1F6-B7BFDE0E3409}"/>
              </a:ext>
            </a:extLst>
          </p:cNvPr>
          <p:cNvSpPr txBox="1"/>
          <p:nvPr/>
        </p:nvSpPr>
        <p:spPr>
          <a:xfrm>
            <a:off x="3127998" y="2780197"/>
            <a:ext cx="572593" cy="215444"/>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wrap="none" rtlCol="0" anchor="ctr">
            <a:spAutoFit/>
          </a:bodyPr>
          <a:lstStyle/>
          <a:p>
            <a:pPr algn="ctr"/>
            <a:r>
              <a:rPr lang="en-IN" sz="800"/>
              <a:t>Email ID</a:t>
            </a:r>
            <a:endParaRPr lang="en-US" sz="800"/>
          </a:p>
        </p:txBody>
      </p:sp>
      <p:sp>
        <p:nvSpPr>
          <p:cNvPr id="53" name="TextBox 52">
            <a:extLst>
              <a:ext uri="{FF2B5EF4-FFF2-40B4-BE49-F238E27FC236}">
                <a16:creationId xmlns:a16="http://schemas.microsoft.com/office/drawing/2014/main" id="{720544F1-3017-C622-5DAD-587DBF25EDD6}"/>
              </a:ext>
            </a:extLst>
          </p:cNvPr>
          <p:cNvSpPr txBox="1"/>
          <p:nvPr/>
        </p:nvSpPr>
        <p:spPr>
          <a:xfrm>
            <a:off x="8163002" y="2780196"/>
            <a:ext cx="1779653" cy="215444"/>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wrap="none" rtlCol="0" anchor="ctr">
            <a:spAutoFit/>
          </a:bodyPr>
          <a:lstStyle/>
          <a:p>
            <a:pPr algn="ctr"/>
            <a:r>
              <a:rPr lang="en-US" sz="800" dirty="0"/>
              <a:t>What is the return procedure for it?</a:t>
            </a:r>
          </a:p>
        </p:txBody>
      </p:sp>
      <p:sp>
        <p:nvSpPr>
          <p:cNvPr id="54" name="TextBox 53">
            <a:extLst>
              <a:ext uri="{FF2B5EF4-FFF2-40B4-BE49-F238E27FC236}">
                <a16:creationId xmlns:a16="http://schemas.microsoft.com/office/drawing/2014/main" id="{CE6ACF30-3826-C760-2BB4-E03FCD8AC3C8}"/>
              </a:ext>
            </a:extLst>
          </p:cNvPr>
          <p:cNvSpPr txBox="1"/>
          <p:nvPr/>
        </p:nvSpPr>
        <p:spPr>
          <a:xfrm>
            <a:off x="6820051" y="3710580"/>
            <a:ext cx="798608" cy="338554"/>
          </a:xfrm>
          <a:prstGeom prst="borderCallout1">
            <a:avLst>
              <a:gd name="adj1" fmla="val 100138"/>
              <a:gd name="adj2" fmla="val 12089"/>
              <a:gd name="adj3" fmla="val 148366"/>
              <a:gd name="adj4" fmla="val -14305"/>
            </a:avLst>
          </a:prstGeom>
          <a:noFill/>
          <a:ln>
            <a:solidFill>
              <a:schemeClr val="tx1"/>
            </a:solidFill>
          </a:ln>
        </p:spPr>
        <p:txBody>
          <a:bodyPr wrap="square" rtlCol="0" anchor="ctr">
            <a:noAutofit/>
          </a:bodyPr>
          <a:lstStyle/>
          <a:p>
            <a:r>
              <a:rPr lang="en-IN" sz="800" dirty="0"/>
              <a:t>Order ID</a:t>
            </a:r>
          </a:p>
          <a:p>
            <a:r>
              <a:rPr lang="en-IN" sz="800" dirty="0"/>
              <a:t>Product ID</a:t>
            </a:r>
            <a:endParaRPr lang="en-US" sz="800" dirty="0"/>
          </a:p>
        </p:txBody>
      </p:sp>
      <p:cxnSp>
        <p:nvCxnSpPr>
          <p:cNvPr id="55" name="Straight Arrow Connector 54">
            <a:extLst>
              <a:ext uri="{FF2B5EF4-FFF2-40B4-BE49-F238E27FC236}">
                <a16:creationId xmlns:a16="http://schemas.microsoft.com/office/drawing/2014/main" id="{11025850-37E4-DF5A-ACD6-A950CA40D459}"/>
              </a:ext>
            </a:extLst>
          </p:cNvPr>
          <p:cNvCxnSpPr>
            <a:cxnSpLocks/>
            <a:stCxn id="23" idx="3"/>
            <a:endCxn id="30" idx="1"/>
          </p:cNvCxnSpPr>
          <p:nvPr/>
        </p:nvCxnSpPr>
        <p:spPr>
          <a:xfrm>
            <a:off x="3881305" y="4286699"/>
            <a:ext cx="1903409"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AFCD20B0-12EB-0910-7E97-B2165F0FCC60}"/>
              </a:ext>
            </a:extLst>
          </p:cNvPr>
          <p:cNvCxnSpPr>
            <a:cxnSpLocks/>
            <a:stCxn id="30" idx="2"/>
            <a:endCxn id="44" idx="1"/>
          </p:cNvCxnSpPr>
          <p:nvPr/>
        </p:nvCxnSpPr>
        <p:spPr>
          <a:xfrm rot="5400000" flipH="1" flipV="1">
            <a:off x="6898944" y="3639480"/>
            <a:ext cx="1039653" cy="2334092"/>
          </a:xfrm>
          <a:prstGeom prst="bentConnector4">
            <a:avLst>
              <a:gd name="adj1" fmla="val -21988"/>
              <a:gd name="adj2" fmla="val 6000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D6D1F2F0-3414-774B-907C-A74B446BFF5F}"/>
              </a:ext>
            </a:extLst>
          </p:cNvPr>
          <p:cNvCxnSpPr>
            <a:stCxn id="23" idx="2"/>
            <a:endCxn id="16" idx="1"/>
          </p:cNvCxnSpPr>
          <p:nvPr/>
        </p:nvCxnSpPr>
        <p:spPr>
          <a:xfrm rot="16200000" flipH="1">
            <a:off x="4008384" y="4732262"/>
            <a:ext cx="762143" cy="1950322"/>
          </a:xfrm>
          <a:prstGeom prst="bentConnector2">
            <a:avLst/>
          </a:prstGeom>
          <a:ln>
            <a:solidFill>
              <a:schemeClr val="accent3">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3304DF0A-F490-5DB5-61EF-2AEAC5D6CFE2}"/>
              </a:ext>
            </a:extLst>
          </p:cNvPr>
          <p:cNvSpPr/>
          <p:nvPr/>
        </p:nvSpPr>
        <p:spPr>
          <a:xfrm>
            <a:off x="5417590" y="5181612"/>
            <a:ext cx="174988" cy="147225"/>
          </a:xfrm>
          <a:prstGeom prst="ellipse">
            <a:avLst/>
          </a:prstGeom>
          <a:solidFill>
            <a:srgbClr val="000000">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Elbow Connector 60">
            <a:extLst>
              <a:ext uri="{FF2B5EF4-FFF2-40B4-BE49-F238E27FC236}">
                <a16:creationId xmlns:a16="http://schemas.microsoft.com/office/drawing/2014/main" id="{8C08FE1D-F4AC-C48A-F281-235B69CE8503}"/>
              </a:ext>
            </a:extLst>
          </p:cNvPr>
          <p:cNvCxnSpPr>
            <a:cxnSpLocks/>
            <a:stCxn id="30" idx="2"/>
            <a:endCxn id="16" idx="0"/>
          </p:cNvCxnSpPr>
          <p:nvPr/>
        </p:nvCxnSpPr>
        <p:spPr>
          <a:xfrm rot="5400000">
            <a:off x="5948301" y="5628622"/>
            <a:ext cx="605695" cy="1154"/>
          </a:xfrm>
          <a:prstGeom prst="bentConnector3">
            <a:avLst>
              <a:gd name="adj1" fmla="val 50000"/>
            </a:avLst>
          </a:prstGeom>
          <a:ln>
            <a:solidFill>
              <a:schemeClr val="accent3">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2" name="Elbow Connector 61">
            <a:extLst>
              <a:ext uri="{FF2B5EF4-FFF2-40B4-BE49-F238E27FC236}">
                <a16:creationId xmlns:a16="http://schemas.microsoft.com/office/drawing/2014/main" id="{04097AEB-8D10-C4CF-8EFD-417420316CC0}"/>
              </a:ext>
            </a:extLst>
          </p:cNvPr>
          <p:cNvCxnSpPr>
            <a:cxnSpLocks/>
            <a:stCxn id="44" idx="2"/>
            <a:endCxn id="16" idx="3"/>
          </p:cNvCxnSpPr>
          <p:nvPr/>
        </p:nvCxnSpPr>
        <p:spPr>
          <a:xfrm rot="5400000">
            <a:off x="7713606" y="4749272"/>
            <a:ext cx="762143" cy="1916303"/>
          </a:xfrm>
          <a:prstGeom prst="bentConnector2">
            <a:avLst/>
          </a:prstGeom>
          <a:ln>
            <a:solidFill>
              <a:schemeClr val="accent3">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771F5B29-BBE8-6278-C8F9-0D321F5717EE}"/>
              </a:ext>
            </a:extLst>
          </p:cNvPr>
          <p:cNvSpPr txBox="1"/>
          <p:nvPr/>
        </p:nvSpPr>
        <p:spPr>
          <a:xfrm>
            <a:off x="3982620" y="3710579"/>
            <a:ext cx="798608" cy="338554"/>
          </a:xfrm>
          <a:prstGeom prst="borderCallout1">
            <a:avLst>
              <a:gd name="adj1" fmla="val 100138"/>
              <a:gd name="adj2" fmla="val 12089"/>
              <a:gd name="adj3" fmla="val 148366"/>
              <a:gd name="adj4" fmla="val -14305"/>
            </a:avLst>
          </a:prstGeom>
          <a:noFill/>
          <a:ln>
            <a:solidFill>
              <a:schemeClr val="tx1"/>
            </a:solidFill>
          </a:ln>
        </p:spPr>
        <p:txBody>
          <a:bodyPr wrap="square" rtlCol="0" anchor="ctr">
            <a:noAutofit/>
          </a:bodyPr>
          <a:lstStyle/>
          <a:p>
            <a:r>
              <a:rPr lang="en-IN" sz="800"/>
              <a:t>Customer ID</a:t>
            </a:r>
          </a:p>
        </p:txBody>
      </p:sp>
      <p:sp>
        <p:nvSpPr>
          <p:cNvPr id="65" name="TextBox 64">
            <a:extLst>
              <a:ext uri="{FF2B5EF4-FFF2-40B4-BE49-F238E27FC236}">
                <a16:creationId xmlns:a16="http://schemas.microsoft.com/office/drawing/2014/main" id="{BB927EA1-B8C2-D09C-BC58-F6B40BEB9F0D}"/>
              </a:ext>
            </a:extLst>
          </p:cNvPr>
          <p:cNvSpPr txBox="1"/>
          <p:nvPr/>
        </p:nvSpPr>
        <p:spPr>
          <a:xfrm>
            <a:off x="9364048" y="5492985"/>
            <a:ext cx="798608" cy="338554"/>
          </a:xfrm>
          <a:prstGeom prst="borderCallout1">
            <a:avLst>
              <a:gd name="adj1" fmla="val -864"/>
              <a:gd name="adj2" fmla="val 11076"/>
              <a:gd name="adj3" fmla="val -49700"/>
              <a:gd name="adj4" fmla="val -2855"/>
            </a:avLst>
          </a:prstGeom>
          <a:noFill/>
          <a:ln>
            <a:solidFill>
              <a:schemeClr val="tx1"/>
            </a:solidFill>
          </a:ln>
        </p:spPr>
        <p:txBody>
          <a:bodyPr wrap="square" rtlCol="0" anchor="ctr">
            <a:noAutofit/>
          </a:bodyPr>
          <a:lstStyle/>
          <a:p>
            <a:r>
              <a:rPr lang="en-IN" sz="800"/>
              <a:t>Return policy</a:t>
            </a:r>
          </a:p>
        </p:txBody>
      </p:sp>
      <p:sp>
        <p:nvSpPr>
          <p:cNvPr id="67" name="TextBox 66">
            <a:extLst>
              <a:ext uri="{FF2B5EF4-FFF2-40B4-BE49-F238E27FC236}">
                <a16:creationId xmlns:a16="http://schemas.microsoft.com/office/drawing/2014/main" id="{9CA7781E-D127-2203-5E3B-AE8DA7E4AB3E}"/>
              </a:ext>
            </a:extLst>
          </p:cNvPr>
          <p:cNvSpPr txBox="1"/>
          <p:nvPr/>
        </p:nvSpPr>
        <p:spPr>
          <a:xfrm>
            <a:off x="9525381" y="847608"/>
            <a:ext cx="811441" cy="400110"/>
          </a:xfrm>
          <a:prstGeom prst="rect">
            <a:avLst/>
          </a:prstGeom>
          <a:noFill/>
        </p:spPr>
        <p:txBody>
          <a:bodyPr wrap="none" rtlCol="0">
            <a:spAutoFit/>
          </a:bodyPr>
          <a:lstStyle/>
          <a:p>
            <a:r>
              <a:rPr lang="en-US" sz="1000" dirty="0"/>
              <a:t>Click Here </a:t>
            </a:r>
          </a:p>
          <a:p>
            <a:pPr algn="ctr"/>
            <a:r>
              <a:rPr lang="en-US" sz="1000" dirty="0"/>
              <a:t>to Close</a:t>
            </a:r>
          </a:p>
        </p:txBody>
      </p:sp>
      <p:sp>
        <p:nvSpPr>
          <p:cNvPr id="17" name="Close Quin">
            <a:hlinkClick r:id="rId31" action="ppaction://hlinksldjump"/>
            <a:extLst>
              <a:ext uri="{FF2B5EF4-FFF2-40B4-BE49-F238E27FC236}">
                <a16:creationId xmlns:a16="http://schemas.microsoft.com/office/drawing/2014/main" id="{FC7003AD-8609-FA9A-4EAB-9919F3BF46CE}"/>
              </a:ext>
            </a:extLst>
          </p:cNvPr>
          <p:cNvSpPr/>
          <p:nvPr/>
        </p:nvSpPr>
        <p:spPr>
          <a:xfrm>
            <a:off x="9711183" y="396911"/>
            <a:ext cx="439838" cy="520861"/>
          </a:xfrm>
          <a:prstGeom prst="mathMultiply">
            <a:avLst>
              <a:gd name="adj1" fmla="val 20888"/>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SQL" descr="SQL Database (SQL Azure)&quot; Icon - Download for free – Iconduck">
            <a:extLst>
              <a:ext uri="{FF2B5EF4-FFF2-40B4-BE49-F238E27FC236}">
                <a16:creationId xmlns:a16="http://schemas.microsoft.com/office/drawing/2014/main" id="{97F52DB6-89AA-6F6F-20CC-C4F60E7B075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47400" y="4491547"/>
            <a:ext cx="429896" cy="45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004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32" presetClass="emph" presetSubtype="0" fill="hold" nodeType="clickEffect">
                                  <p:stCondLst>
                                    <p:cond delay="0"/>
                                  </p:stCondLst>
                                  <p:childTnLst>
                                    <p:animRot by="120000">
                                      <p:cBhvr>
                                        <p:cTn id="33" dur="100" fill="hold">
                                          <p:stCondLst>
                                            <p:cond delay="0"/>
                                          </p:stCondLst>
                                        </p:cTn>
                                        <p:tgtEl>
                                          <p:spTgt spid="13"/>
                                        </p:tgtEl>
                                        <p:attrNameLst>
                                          <p:attrName>r</p:attrName>
                                        </p:attrNameLst>
                                      </p:cBhvr>
                                    </p:animRot>
                                    <p:animRot by="-240000">
                                      <p:cBhvr>
                                        <p:cTn id="34" dur="200" fill="hold">
                                          <p:stCondLst>
                                            <p:cond delay="200"/>
                                          </p:stCondLst>
                                        </p:cTn>
                                        <p:tgtEl>
                                          <p:spTgt spid="13"/>
                                        </p:tgtEl>
                                        <p:attrNameLst>
                                          <p:attrName>r</p:attrName>
                                        </p:attrNameLst>
                                      </p:cBhvr>
                                    </p:animRot>
                                    <p:animRot by="240000">
                                      <p:cBhvr>
                                        <p:cTn id="35" dur="200" fill="hold">
                                          <p:stCondLst>
                                            <p:cond delay="400"/>
                                          </p:stCondLst>
                                        </p:cTn>
                                        <p:tgtEl>
                                          <p:spTgt spid="13"/>
                                        </p:tgtEl>
                                        <p:attrNameLst>
                                          <p:attrName>r</p:attrName>
                                        </p:attrNameLst>
                                      </p:cBhvr>
                                    </p:animRot>
                                    <p:animRot by="-240000">
                                      <p:cBhvr>
                                        <p:cTn id="36" dur="200" fill="hold">
                                          <p:stCondLst>
                                            <p:cond delay="600"/>
                                          </p:stCondLst>
                                        </p:cTn>
                                        <p:tgtEl>
                                          <p:spTgt spid="13"/>
                                        </p:tgtEl>
                                        <p:attrNameLst>
                                          <p:attrName>r</p:attrName>
                                        </p:attrNameLst>
                                      </p:cBhvr>
                                    </p:animRot>
                                    <p:animRot by="120000">
                                      <p:cBhvr>
                                        <p:cTn id="37" dur="200" fill="hold">
                                          <p:stCondLst>
                                            <p:cond delay="800"/>
                                          </p:stCondLst>
                                        </p:cTn>
                                        <p:tgtEl>
                                          <p:spTgt spid="13"/>
                                        </p:tgtEl>
                                        <p:attrNameLst>
                                          <p:attrName>r</p:attrName>
                                        </p:attrNameLst>
                                      </p:cBhvr>
                                    </p:animRot>
                                  </p:childTnLst>
                                </p:cTn>
                              </p:par>
                            </p:childTnLst>
                          </p:cTn>
                        </p:par>
                        <p:par>
                          <p:cTn id="38" fill="hold">
                            <p:stCondLst>
                              <p:cond delay="1000"/>
                            </p:stCondLst>
                            <p:childTnLst>
                              <p:par>
                                <p:cTn id="39" presetID="22" presetClass="entr" presetSubtype="2" fill="hold"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up)">
                                      <p:cBhvr>
                                        <p:cTn id="58" dur="500"/>
                                        <p:tgtEl>
                                          <p:spTgt spid="24"/>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32" presetClass="emph" presetSubtype="0" fill="hold" nodeType="clickEffect">
                                  <p:stCondLst>
                                    <p:cond delay="0"/>
                                  </p:stCondLst>
                                  <p:childTnLst>
                                    <p:animRot by="120000">
                                      <p:cBhvr>
                                        <p:cTn id="69" dur="100" fill="hold">
                                          <p:stCondLst>
                                            <p:cond delay="0"/>
                                          </p:stCondLst>
                                        </p:cTn>
                                        <p:tgtEl>
                                          <p:spTgt spid="18"/>
                                        </p:tgtEl>
                                        <p:attrNameLst>
                                          <p:attrName>r</p:attrName>
                                        </p:attrNameLst>
                                      </p:cBhvr>
                                    </p:animRot>
                                    <p:animRot by="-240000">
                                      <p:cBhvr>
                                        <p:cTn id="70" dur="200" fill="hold">
                                          <p:stCondLst>
                                            <p:cond delay="200"/>
                                          </p:stCondLst>
                                        </p:cTn>
                                        <p:tgtEl>
                                          <p:spTgt spid="18"/>
                                        </p:tgtEl>
                                        <p:attrNameLst>
                                          <p:attrName>r</p:attrName>
                                        </p:attrNameLst>
                                      </p:cBhvr>
                                    </p:animRot>
                                    <p:animRot by="240000">
                                      <p:cBhvr>
                                        <p:cTn id="71" dur="200" fill="hold">
                                          <p:stCondLst>
                                            <p:cond delay="400"/>
                                          </p:stCondLst>
                                        </p:cTn>
                                        <p:tgtEl>
                                          <p:spTgt spid="18"/>
                                        </p:tgtEl>
                                        <p:attrNameLst>
                                          <p:attrName>r</p:attrName>
                                        </p:attrNameLst>
                                      </p:cBhvr>
                                    </p:animRot>
                                    <p:animRot by="-240000">
                                      <p:cBhvr>
                                        <p:cTn id="72" dur="200" fill="hold">
                                          <p:stCondLst>
                                            <p:cond delay="600"/>
                                          </p:stCondLst>
                                        </p:cTn>
                                        <p:tgtEl>
                                          <p:spTgt spid="18"/>
                                        </p:tgtEl>
                                        <p:attrNameLst>
                                          <p:attrName>r</p:attrName>
                                        </p:attrNameLst>
                                      </p:cBhvr>
                                    </p:animRot>
                                    <p:animRot by="120000">
                                      <p:cBhvr>
                                        <p:cTn id="73" dur="200" fill="hold">
                                          <p:stCondLst>
                                            <p:cond delay="800"/>
                                          </p:stCondLst>
                                        </p:cTn>
                                        <p:tgtEl>
                                          <p:spTgt spid="18"/>
                                        </p:tgtEl>
                                        <p:attrNameLst>
                                          <p:attrName>r</p:attrName>
                                        </p:attrNameLst>
                                      </p:cBhvr>
                                    </p:animRo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500"/>
                                        <p:tgtEl>
                                          <p:spTgt spid="6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wipe(up)">
                                      <p:cBhvr>
                                        <p:cTn id="82" dur="500"/>
                                        <p:tgtEl>
                                          <p:spTgt spid="47"/>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500"/>
                                        <p:tgtEl>
                                          <p:spTgt spid="50"/>
                                        </p:tgtEl>
                                      </p:cBhvr>
                                    </p:animEffect>
                                  </p:childTnLst>
                                </p:cTn>
                              </p:par>
                            </p:childTnLst>
                          </p:cTn>
                        </p:par>
                      </p:childTnLst>
                    </p:cTn>
                  </p:par>
                  <p:par>
                    <p:cTn id="95" fill="hold">
                      <p:stCondLst>
                        <p:cond delay="indefinite"/>
                      </p:stCondLst>
                      <p:childTnLst>
                        <p:par>
                          <p:cTn id="96" fill="hold">
                            <p:stCondLst>
                              <p:cond delay="0"/>
                            </p:stCondLst>
                            <p:childTnLst>
                              <p:par>
                                <p:cTn id="97" presetID="26" presetClass="emph" presetSubtype="0" fill="hold" grpId="1" nodeType="clickEffect">
                                  <p:stCondLst>
                                    <p:cond delay="0"/>
                                  </p:stCondLst>
                                  <p:childTnLst>
                                    <p:animEffect transition="out" filter="fade">
                                      <p:cBhvr>
                                        <p:cTn id="98" dur="500" tmFilter="0, 0; .2, .5; .8, .5; 1, 0"/>
                                        <p:tgtEl>
                                          <p:spTgt spid="63"/>
                                        </p:tgtEl>
                                      </p:cBhvr>
                                    </p:animEffect>
                                    <p:animScale>
                                      <p:cBhvr>
                                        <p:cTn id="99" dur="250" autoRev="1" fill="hold"/>
                                        <p:tgtEl>
                                          <p:spTgt spid="63"/>
                                        </p:tgtEl>
                                      </p:cBhvr>
                                      <p:by x="105000" y="105000"/>
                                    </p:animScale>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wipe(left)">
                                      <p:cBhvr>
                                        <p:cTn id="103" dur="500"/>
                                        <p:tgtEl>
                                          <p:spTgt spid="55"/>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wipe(up)">
                                      <p:cBhvr>
                                        <p:cTn id="108" dur="500"/>
                                        <p:tgtEl>
                                          <p:spTgt spid="31"/>
                                        </p:tgtEl>
                                      </p:cBhvr>
                                    </p:animEffect>
                                  </p:childTnLst>
                                </p:cTn>
                              </p:par>
                            </p:childTnLst>
                          </p:cTn>
                        </p:par>
                        <p:par>
                          <p:cTn id="109" fill="hold">
                            <p:stCondLst>
                              <p:cond delay="500"/>
                            </p:stCondLst>
                            <p:childTnLst>
                              <p:par>
                                <p:cTn id="110" presetID="10"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500"/>
                                        <p:tgtEl>
                                          <p:spTgt spid="29"/>
                                        </p:tgtEl>
                                      </p:cBhvr>
                                    </p:animEffect>
                                  </p:childTnLst>
                                </p:cTn>
                              </p:par>
                            </p:childTnLst>
                          </p:cTn>
                        </p:par>
                      </p:childTnLst>
                    </p:cTn>
                  </p:par>
                  <p:par>
                    <p:cTn id="116" fill="hold">
                      <p:stCondLst>
                        <p:cond delay="indefinite"/>
                      </p:stCondLst>
                      <p:childTnLst>
                        <p:par>
                          <p:cTn id="117" fill="hold">
                            <p:stCondLst>
                              <p:cond delay="0"/>
                            </p:stCondLst>
                            <p:childTnLst>
                              <p:par>
                                <p:cTn id="118" presetID="32" presetClass="emph" presetSubtype="0" fill="hold" nodeType="clickEffect">
                                  <p:stCondLst>
                                    <p:cond delay="0"/>
                                  </p:stCondLst>
                                  <p:childTnLst>
                                    <p:animRot by="120000">
                                      <p:cBhvr>
                                        <p:cTn id="119" dur="100" fill="hold">
                                          <p:stCondLst>
                                            <p:cond delay="0"/>
                                          </p:stCondLst>
                                        </p:cTn>
                                        <p:tgtEl>
                                          <p:spTgt spid="26"/>
                                        </p:tgtEl>
                                        <p:attrNameLst>
                                          <p:attrName>r</p:attrName>
                                        </p:attrNameLst>
                                      </p:cBhvr>
                                    </p:animRot>
                                    <p:animRot by="-240000">
                                      <p:cBhvr>
                                        <p:cTn id="120" dur="200" fill="hold">
                                          <p:stCondLst>
                                            <p:cond delay="200"/>
                                          </p:stCondLst>
                                        </p:cTn>
                                        <p:tgtEl>
                                          <p:spTgt spid="26"/>
                                        </p:tgtEl>
                                        <p:attrNameLst>
                                          <p:attrName>r</p:attrName>
                                        </p:attrNameLst>
                                      </p:cBhvr>
                                    </p:animRot>
                                    <p:animRot by="240000">
                                      <p:cBhvr>
                                        <p:cTn id="121" dur="200" fill="hold">
                                          <p:stCondLst>
                                            <p:cond delay="400"/>
                                          </p:stCondLst>
                                        </p:cTn>
                                        <p:tgtEl>
                                          <p:spTgt spid="26"/>
                                        </p:tgtEl>
                                        <p:attrNameLst>
                                          <p:attrName>r</p:attrName>
                                        </p:attrNameLst>
                                      </p:cBhvr>
                                    </p:animRot>
                                    <p:animRot by="-240000">
                                      <p:cBhvr>
                                        <p:cTn id="122" dur="200" fill="hold">
                                          <p:stCondLst>
                                            <p:cond delay="600"/>
                                          </p:stCondLst>
                                        </p:cTn>
                                        <p:tgtEl>
                                          <p:spTgt spid="26"/>
                                        </p:tgtEl>
                                        <p:attrNameLst>
                                          <p:attrName>r</p:attrName>
                                        </p:attrNameLst>
                                      </p:cBhvr>
                                    </p:animRot>
                                    <p:animRot by="120000">
                                      <p:cBhvr>
                                        <p:cTn id="123" dur="200" fill="hold">
                                          <p:stCondLst>
                                            <p:cond delay="800"/>
                                          </p:stCondLst>
                                        </p:cTn>
                                        <p:tgtEl>
                                          <p:spTgt spid="26"/>
                                        </p:tgtEl>
                                        <p:attrNameLst>
                                          <p:attrName>r</p:attrName>
                                        </p:attrNameLst>
                                      </p:cBhvr>
                                    </p:animRot>
                                  </p:childTnLst>
                                </p:cTn>
                              </p:par>
                            </p:childTnLst>
                          </p:cTn>
                        </p:par>
                        <p:par>
                          <p:cTn id="124" fill="hold">
                            <p:stCondLst>
                              <p:cond delay="1000"/>
                            </p:stCondLst>
                            <p:childTnLst>
                              <p:par>
                                <p:cTn id="125" presetID="10" presetClass="entr" presetSubtype="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fade">
                                      <p:cBhvr>
                                        <p:cTn id="127" dur="500"/>
                                        <p:tgtEl>
                                          <p:spTgt spid="54"/>
                                        </p:tgtEl>
                                      </p:cBhvr>
                                    </p:animEffec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4"/>
                                        </p:tgtEl>
                                      </p:cBhvr>
                                    </p:animEffect>
                                    <p:animScale>
                                      <p:cBhvr>
                                        <p:cTn id="132" dur="250" autoRev="1" fill="hold"/>
                                        <p:tgtEl>
                                          <p:spTgt spid="54"/>
                                        </p:tgtEl>
                                      </p:cBhvr>
                                      <p:by x="105000" y="105000"/>
                                    </p:animScale>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wipe(up)">
                                      <p:cBhvr>
                                        <p:cTn id="137" dur="500"/>
                                        <p:tgtEl>
                                          <p:spTgt spid="49"/>
                                        </p:tgtEl>
                                      </p:cBhvr>
                                    </p:animEffect>
                                  </p:childTnLst>
                                </p:cTn>
                              </p:par>
                            </p:childTnLst>
                          </p:cTn>
                        </p:par>
                        <p:par>
                          <p:cTn id="138" fill="hold">
                            <p:stCondLst>
                              <p:cond delay="500"/>
                            </p:stCondLst>
                            <p:childTnLst>
                              <p:par>
                                <p:cTn id="139" presetID="10" presetClass="entr" presetSubtype="0" fill="hold" grpId="0" nodeType="afterEffect">
                                  <p:stCondLst>
                                    <p:cond delay="0"/>
                                  </p:stCondLst>
                                  <p:childTnLst>
                                    <p:set>
                                      <p:cBhvr>
                                        <p:cTn id="140" dur="1" fill="hold">
                                          <p:stCondLst>
                                            <p:cond delay="0"/>
                                          </p:stCondLst>
                                        </p:cTn>
                                        <p:tgtEl>
                                          <p:spTgt spid="44"/>
                                        </p:tgtEl>
                                        <p:attrNameLst>
                                          <p:attrName>style.visibility</p:attrName>
                                        </p:attrNameLst>
                                      </p:cBhvr>
                                      <p:to>
                                        <p:strVal val="visible"/>
                                      </p:to>
                                    </p:set>
                                    <p:animEffect transition="in" filter="fade">
                                      <p:cBhvr>
                                        <p:cTn id="141" dur="500"/>
                                        <p:tgtEl>
                                          <p:spTgt spid="44"/>
                                        </p:tgtEl>
                                      </p:cBhvr>
                                    </p:animEffect>
                                  </p:childTnLst>
                                </p:cTn>
                              </p:par>
                              <p:par>
                                <p:cTn id="142" presetID="10" presetClass="entr" presetSubtype="0" fill="hold" nodeType="withEffect">
                                  <p:stCondLst>
                                    <p:cond delay="0"/>
                                  </p:stCondLst>
                                  <p:childTnLst>
                                    <p:set>
                                      <p:cBhvr>
                                        <p:cTn id="143" dur="1" fill="hold">
                                          <p:stCondLst>
                                            <p:cond delay="0"/>
                                          </p:stCondLst>
                                        </p:cTn>
                                        <p:tgtEl>
                                          <p:spTgt spid="40"/>
                                        </p:tgtEl>
                                        <p:attrNameLst>
                                          <p:attrName>style.visibility</p:attrName>
                                        </p:attrNameLst>
                                      </p:cBhvr>
                                      <p:to>
                                        <p:strVal val="visible"/>
                                      </p:to>
                                    </p:set>
                                    <p:animEffect transition="in" filter="fade">
                                      <p:cBhvr>
                                        <p:cTn id="144" dur="500"/>
                                        <p:tgtEl>
                                          <p:spTgt spid="40"/>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53"/>
                                        </p:tgtEl>
                                        <p:attrNameLst>
                                          <p:attrName>style.visibility</p:attrName>
                                        </p:attrNameLst>
                                      </p:cBhvr>
                                      <p:to>
                                        <p:strVal val="visible"/>
                                      </p:to>
                                    </p:set>
                                    <p:animEffect transition="in" filter="fade">
                                      <p:cBhvr>
                                        <p:cTn id="149" dur="500"/>
                                        <p:tgtEl>
                                          <p:spTgt spid="53"/>
                                        </p:tgtEl>
                                      </p:cBhvr>
                                    </p:animEffect>
                                  </p:childTnLst>
                                </p:cTn>
                              </p:par>
                            </p:childTnLst>
                          </p:cTn>
                        </p:par>
                      </p:childTnLst>
                    </p:cTn>
                  </p:par>
                  <p:par>
                    <p:cTn id="150" fill="hold">
                      <p:stCondLst>
                        <p:cond delay="indefinite"/>
                      </p:stCondLst>
                      <p:childTnLst>
                        <p:par>
                          <p:cTn id="151" fill="hold">
                            <p:stCondLst>
                              <p:cond delay="0"/>
                            </p:stCondLst>
                            <p:childTnLst>
                              <p:par>
                                <p:cTn id="152" presetID="26" presetClass="emph" presetSubtype="0" fill="hold" grpId="2" nodeType="clickEffect">
                                  <p:stCondLst>
                                    <p:cond delay="0"/>
                                  </p:stCondLst>
                                  <p:childTnLst>
                                    <p:animEffect transition="out" filter="fade">
                                      <p:cBhvr>
                                        <p:cTn id="153" dur="500" tmFilter="0, 0; .2, .5; .8, .5; 1, 0"/>
                                        <p:tgtEl>
                                          <p:spTgt spid="54"/>
                                        </p:tgtEl>
                                      </p:cBhvr>
                                    </p:animEffect>
                                    <p:animScale>
                                      <p:cBhvr>
                                        <p:cTn id="154" dur="250" autoRev="1" fill="hold"/>
                                        <p:tgtEl>
                                          <p:spTgt spid="54"/>
                                        </p:tgtEl>
                                      </p:cBhvr>
                                      <p:by x="105000" y="105000"/>
                                    </p:animScale>
                                  </p:childTnLst>
                                </p:cTn>
                              </p:par>
                            </p:childTnLst>
                          </p:cTn>
                        </p:par>
                        <p:par>
                          <p:cTn id="155" fill="hold">
                            <p:stCondLst>
                              <p:cond delay="500"/>
                            </p:stCondLst>
                            <p:childTnLst>
                              <p:par>
                                <p:cTn id="156" presetID="22" presetClass="entr" presetSubtype="8" fill="hold" nodeType="afterEffect">
                                  <p:stCondLst>
                                    <p:cond delay="0"/>
                                  </p:stCondLst>
                                  <p:childTnLst>
                                    <p:set>
                                      <p:cBhvr>
                                        <p:cTn id="157" dur="1" fill="hold">
                                          <p:stCondLst>
                                            <p:cond delay="0"/>
                                          </p:stCondLst>
                                        </p:cTn>
                                        <p:tgtEl>
                                          <p:spTgt spid="57"/>
                                        </p:tgtEl>
                                        <p:attrNameLst>
                                          <p:attrName>style.visibility</p:attrName>
                                        </p:attrNameLst>
                                      </p:cBhvr>
                                      <p:to>
                                        <p:strVal val="visible"/>
                                      </p:to>
                                    </p:set>
                                    <p:animEffect transition="in" filter="wipe(left)">
                                      <p:cBhvr>
                                        <p:cTn id="158" dur="500"/>
                                        <p:tgtEl>
                                          <p:spTgt spid="57"/>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fill="hold" nodeType="clickEffect">
                                  <p:stCondLst>
                                    <p:cond delay="0"/>
                                  </p:stCondLst>
                                  <p:childTnLst>
                                    <p:set>
                                      <p:cBhvr>
                                        <p:cTn id="162" dur="1" fill="hold">
                                          <p:stCondLst>
                                            <p:cond delay="0"/>
                                          </p:stCondLst>
                                        </p:cTn>
                                        <p:tgtEl>
                                          <p:spTgt spid="45"/>
                                        </p:tgtEl>
                                        <p:attrNameLst>
                                          <p:attrName>style.visibility</p:attrName>
                                        </p:attrNameLst>
                                      </p:cBhvr>
                                      <p:to>
                                        <p:strVal val="visible"/>
                                      </p:to>
                                    </p:set>
                                    <p:animEffect transition="in" filter="wipe(up)">
                                      <p:cBhvr>
                                        <p:cTn id="163" dur="500"/>
                                        <p:tgtEl>
                                          <p:spTgt spid="45"/>
                                        </p:tgtEl>
                                      </p:cBhvr>
                                    </p:animEffect>
                                  </p:childTnLst>
                                </p:cTn>
                              </p:par>
                            </p:childTnLst>
                          </p:cTn>
                        </p:par>
                        <p:par>
                          <p:cTn id="164" fill="hold">
                            <p:stCondLst>
                              <p:cond delay="500"/>
                            </p:stCondLst>
                            <p:childTnLst>
                              <p:par>
                                <p:cTn id="165" presetID="10" presetClass="entr" presetSubtype="0" fill="hold" nodeType="afterEffect">
                                  <p:stCondLst>
                                    <p:cond delay="0"/>
                                  </p:stCondLst>
                                  <p:childTnLst>
                                    <p:set>
                                      <p:cBhvr>
                                        <p:cTn id="166" dur="1" fill="hold">
                                          <p:stCondLst>
                                            <p:cond delay="0"/>
                                          </p:stCondLst>
                                        </p:cTn>
                                        <p:tgtEl>
                                          <p:spTgt spid="39"/>
                                        </p:tgtEl>
                                        <p:attrNameLst>
                                          <p:attrName>style.visibility</p:attrName>
                                        </p:attrNameLst>
                                      </p:cBhvr>
                                      <p:to>
                                        <p:strVal val="visible"/>
                                      </p:to>
                                    </p:set>
                                    <p:animEffect transition="in" filter="fade">
                                      <p:cBhvr>
                                        <p:cTn id="167" dur="500"/>
                                        <p:tgtEl>
                                          <p:spTgt spid="39"/>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43"/>
                                        </p:tgtEl>
                                        <p:attrNameLst>
                                          <p:attrName>style.visibility</p:attrName>
                                        </p:attrNameLst>
                                      </p:cBhvr>
                                      <p:to>
                                        <p:strVal val="visible"/>
                                      </p:to>
                                    </p:set>
                                    <p:animEffect transition="in" filter="fade">
                                      <p:cBhvr>
                                        <p:cTn id="170" dur="500"/>
                                        <p:tgtEl>
                                          <p:spTgt spid="43"/>
                                        </p:tgtEl>
                                      </p:cBhvr>
                                    </p:animEffect>
                                  </p:childTnLst>
                                </p:cTn>
                              </p:par>
                            </p:childTnLst>
                          </p:cTn>
                        </p:par>
                      </p:childTnLst>
                    </p:cTn>
                  </p:par>
                  <p:par>
                    <p:cTn id="171" fill="hold">
                      <p:stCondLst>
                        <p:cond delay="indefinite"/>
                      </p:stCondLst>
                      <p:childTnLst>
                        <p:par>
                          <p:cTn id="172" fill="hold">
                            <p:stCondLst>
                              <p:cond delay="0"/>
                            </p:stCondLst>
                            <p:childTnLst>
                              <p:par>
                                <p:cTn id="173" presetID="32" presetClass="emph" presetSubtype="0" fill="hold" nodeType="clickEffect">
                                  <p:stCondLst>
                                    <p:cond delay="0"/>
                                  </p:stCondLst>
                                  <p:childTnLst>
                                    <p:animRot by="120000">
                                      <p:cBhvr>
                                        <p:cTn id="174" dur="100" fill="hold">
                                          <p:stCondLst>
                                            <p:cond delay="0"/>
                                          </p:stCondLst>
                                        </p:cTn>
                                        <p:tgtEl>
                                          <p:spTgt spid="40"/>
                                        </p:tgtEl>
                                        <p:attrNameLst>
                                          <p:attrName>r</p:attrName>
                                        </p:attrNameLst>
                                      </p:cBhvr>
                                    </p:animRot>
                                    <p:animRot by="-240000">
                                      <p:cBhvr>
                                        <p:cTn id="175" dur="200" fill="hold">
                                          <p:stCondLst>
                                            <p:cond delay="200"/>
                                          </p:stCondLst>
                                        </p:cTn>
                                        <p:tgtEl>
                                          <p:spTgt spid="40"/>
                                        </p:tgtEl>
                                        <p:attrNameLst>
                                          <p:attrName>r</p:attrName>
                                        </p:attrNameLst>
                                      </p:cBhvr>
                                    </p:animRot>
                                    <p:animRot by="240000">
                                      <p:cBhvr>
                                        <p:cTn id="176" dur="200" fill="hold">
                                          <p:stCondLst>
                                            <p:cond delay="400"/>
                                          </p:stCondLst>
                                        </p:cTn>
                                        <p:tgtEl>
                                          <p:spTgt spid="40"/>
                                        </p:tgtEl>
                                        <p:attrNameLst>
                                          <p:attrName>r</p:attrName>
                                        </p:attrNameLst>
                                      </p:cBhvr>
                                    </p:animRot>
                                    <p:animRot by="-240000">
                                      <p:cBhvr>
                                        <p:cTn id="177" dur="200" fill="hold">
                                          <p:stCondLst>
                                            <p:cond delay="600"/>
                                          </p:stCondLst>
                                        </p:cTn>
                                        <p:tgtEl>
                                          <p:spTgt spid="40"/>
                                        </p:tgtEl>
                                        <p:attrNameLst>
                                          <p:attrName>r</p:attrName>
                                        </p:attrNameLst>
                                      </p:cBhvr>
                                    </p:animRot>
                                    <p:animRot by="120000">
                                      <p:cBhvr>
                                        <p:cTn id="178" dur="200" fill="hold">
                                          <p:stCondLst>
                                            <p:cond delay="800"/>
                                          </p:stCondLst>
                                        </p:cTn>
                                        <p:tgtEl>
                                          <p:spTgt spid="40"/>
                                        </p:tgtEl>
                                        <p:attrNameLst>
                                          <p:attrName>r</p:attrName>
                                        </p:attrNameLst>
                                      </p:cBhvr>
                                    </p:animRot>
                                  </p:childTnLst>
                                </p:cTn>
                              </p:par>
                            </p:childTnLst>
                          </p:cTn>
                        </p:par>
                        <p:par>
                          <p:cTn id="179" fill="hold">
                            <p:stCondLst>
                              <p:cond delay="1000"/>
                            </p:stCondLst>
                            <p:childTnLst>
                              <p:par>
                                <p:cTn id="180" presetID="10" presetClass="entr" presetSubtype="0" fill="hold" grpId="0" nodeType="afterEffect">
                                  <p:stCondLst>
                                    <p:cond delay="0"/>
                                  </p:stCondLst>
                                  <p:childTnLst>
                                    <p:set>
                                      <p:cBhvr>
                                        <p:cTn id="181" dur="1" fill="hold">
                                          <p:stCondLst>
                                            <p:cond delay="0"/>
                                          </p:stCondLst>
                                        </p:cTn>
                                        <p:tgtEl>
                                          <p:spTgt spid="65"/>
                                        </p:tgtEl>
                                        <p:attrNameLst>
                                          <p:attrName>style.visibility</p:attrName>
                                        </p:attrNameLst>
                                      </p:cBhvr>
                                      <p:to>
                                        <p:strVal val="visible"/>
                                      </p:to>
                                    </p:set>
                                    <p:animEffect transition="in" filter="fade">
                                      <p:cBhvr>
                                        <p:cTn id="182" dur="500"/>
                                        <p:tgtEl>
                                          <p:spTgt spid="65"/>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nodeType="click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wipe(left)">
                                      <p:cBhvr>
                                        <p:cTn id="187" dur="500"/>
                                        <p:tgtEl>
                                          <p:spTgt spid="58"/>
                                        </p:tgtEl>
                                      </p:cBhvr>
                                    </p:animEffect>
                                  </p:childTnLst>
                                </p:cTn>
                              </p:par>
                            </p:childTnLst>
                          </p:cTn>
                        </p:par>
                        <p:par>
                          <p:cTn id="188" fill="hold">
                            <p:stCondLst>
                              <p:cond delay="500"/>
                            </p:stCondLst>
                            <p:childTnLst>
                              <p:par>
                                <p:cTn id="189" presetID="10" presetClass="entr" presetSubtype="0" fill="hold" grpId="0" nodeType="afterEffect">
                                  <p:stCondLst>
                                    <p:cond delay="0"/>
                                  </p:stCondLst>
                                  <p:childTnLst>
                                    <p:set>
                                      <p:cBhvr>
                                        <p:cTn id="190" dur="1" fill="hold">
                                          <p:stCondLst>
                                            <p:cond delay="0"/>
                                          </p:stCondLst>
                                        </p:cTn>
                                        <p:tgtEl>
                                          <p:spTgt spid="16"/>
                                        </p:tgtEl>
                                        <p:attrNameLst>
                                          <p:attrName>style.visibility</p:attrName>
                                        </p:attrNameLst>
                                      </p:cBhvr>
                                      <p:to>
                                        <p:strVal val="visible"/>
                                      </p:to>
                                    </p:set>
                                    <p:animEffect transition="in" filter="fade">
                                      <p:cBhvr>
                                        <p:cTn id="191" dur="500"/>
                                        <p:tgtEl>
                                          <p:spTgt spid="16"/>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1" fill="hold" nodeType="clickEffect">
                                  <p:stCondLst>
                                    <p:cond delay="0"/>
                                  </p:stCondLst>
                                  <p:childTnLst>
                                    <p:set>
                                      <p:cBhvr>
                                        <p:cTn id="195" dur="1" fill="hold">
                                          <p:stCondLst>
                                            <p:cond delay="0"/>
                                          </p:stCondLst>
                                        </p:cTn>
                                        <p:tgtEl>
                                          <p:spTgt spid="61"/>
                                        </p:tgtEl>
                                        <p:attrNameLst>
                                          <p:attrName>style.visibility</p:attrName>
                                        </p:attrNameLst>
                                      </p:cBhvr>
                                      <p:to>
                                        <p:strVal val="visible"/>
                                      </p:to>
                                    </p:set>
                                    <p:animEffect transition="in" filter="wipe(up)">
                                      <p:cBhvr>
                                        <p:cTn id="196" dur="500"/>
                                        <p:tgtEl>
                                          <p:spTgt spid="61"/>
                                        </p:tgtEl>
                                      </p:cBhvr>
                                    </p:animEffect>
                                  </p:childTnLst>
                                </p:cTn>
                              </p:par>
                            </p:childTnLst>
                          </p:cTn>
                        </p:par>
                        <p:par>
                          <p:cTn id="197" fill="hold">
                            <p:stCondLst>
                              <p:cond delay="500"/>
                            </p:stCondLst>
                            <p:childTnLst>
                              <p:par>
                                <p:cTn id="198" presetID="22" presetClass="entr" presetSubtype="2" fill="hold" nodeType="after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wipe(right)">
                                      <p:cBhvr>
                                        <p:cTn id="200" dur="500"/>
                                        <p:tgtEl>
                                          <p:spTgt spid="62"/>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fade">
                                      <p:cBhvr>
                                        <p:cTn id="203" dur="500"/>
                                        <p:tgtEl>
                                          <p:spTgt spid="67"/>
                                        </p:tgtEl>
                                      </p:cBhvr>
                                    </p:animEffect>
                                  </p:childTnLst>
                                </p:cTn>
                              </p:par>
                            </p:childTnLst>
                          </p:cTn>
                        </p:par>
                        <p:par>
                          <p:cTn id="204" fill="hold">
                            <p:stCondLst>
                              <p:cond delay="1000"/>
                            </p:stCondLst>
                            <p:childTnLst>
                              <p:par>
                                <p:cTn id="205" presetID="26" presetClass="emph" presetSubtype="0" fill="hold" grpId="1" nodeType="afterEffect">
                                  <p:stCondLst>
                                    <p:cond delay="0"/>
                                  </p:stCondLst>
                                  <p:childTnLst>
                                    <p:animEffect transition="out" filter="fade">
                                      <p:cBhvr>
                                        <p:cTn id="206" dur="500" tmFilter="0, 0; .2, .5; .8, .5; 1, 0"/>
                                        <p:tgtEl>
                                          <p:spTgt spid="17"/>
                                        </p:tgtEl>
                                      </p:cBhvr>
                                    </p:animEffect>
                                    <p:animScale>
                                      <p:cBhvr>
                                        <p:cTn id="20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22" grpId="0"/>
      <p:bldP spid="23" grpId="0" animBg="1"/>
      <p:bldP spid="29" grpId="0"/>
      <p:bldP spid="30" grpId="0" animBg="1"/>
      <p:bldP spid="43" grpId="0"/>
      <p:bldP spid="44" grpId="0" animBg="1"/>
      <p:bldP spid="50" grpId="0" animBg="1"/>
      <p:bldP spid="51" grpId="0" animBg="1"/>
      <p:bldP spid="53" grpId="0" animBg="1"/>
      <p:bldP spid="54" grpId="0" animBg="1"/>
      <p:bldP spid="54" grpId="1" animBg="1"/>
      <p:bldP spid="54" grpId="2" animBg="1"/>
      <p:bldP spid="63" grpId="0" animBg="1"/>
      <p:bldP spid="63" grpId="1" animBg="1"/>
      <p:bldP spid="65" grpId="0" animBg="1"/>
      <p:bldP spid="67" grpId="0"/>
      <p:bldP spid="17" grpId="0" animBg="1"/>
      <p:bldP spid="17" grpId="1" animBg="1"/>
    </p:bldLst>
  </p:timing>
</p:sld>
</file>

<file path=ppt/theme/theme1.xml><?xml version="1.0" encoding="utf-8"?>
<a:theme xmlns:a="http://schemas.openxmlformats.org/drawingml/2006/main" name="3_Spearmint">
  <a:themeElements>
    <a:clrScheme name="New Affine Colors">
      <a:dk1>
        <a:srgbClr val="000000"/>
      </a:dk1>
      <a:lt1>
        <a:srgbClr val="FFFFFF"/>
      </a:lt1>
      <a:dk2>
        <a:srgbClr val="202729"/>
      </a:dk2>
      <a:lt2>
        <a:srgbClr val="919296"/>
      </a:lt2>
      <a:accent1>
        <a:srgbClr val="5D3379"/>
      </a:accent1>
      <a:accent2>
        <a:srgbClr val="7C51A1"/>
      </a:accent2>
      <a:accent3>
        <a:srgbClr val="74CEE2"/>
      </a:accent3>
      <a:accent4>
        <a:srgbClr val="2DB5D3"/>
      </a:accent4>
      <a:accent5>
        <a:srgbClr val="1E798D"/>
      </a:accent5>
      <a:accent6>
        <a:srgbClr val="F15B5B"/>
      </a:accent6>
      <a:hlink>
        <a:srgbClr val="5D3379"/>
      </a:hlink>
      <a:folHlink>
        <a:srgbClr val="5D3379"/>
      </a:folHlink>
    </a:clrScheme>
    <a:fontScheme name="Affine 20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ustom Affine Presentation Template - Option 1 (1) -  File Size  -  Read-Only" id="{69A3DC05-DE78-4568-965C-4F3806EAC0BE}" vid="{FE5F7EE8-77EE-47A2-A91D-0276E241DDB8}"/>
    </a:ext>
  </a:extLst>
</a:theme>
</file>

<file path=ppt/theme/theme2.xml><?xml version="1.0" encoding="utf-8"?>
<a:theme xmlns:a="http://schemas.openxmlformats.org/drawingml/2006/main" name="4_Spearmint">
  <a:themeElements>
    <a:clrScheme name="New Affine Colors">
      <a:dk1>
        <a:srgbClr val="000000"/>
      </a:dk1>
      <a:lt1>
        <a:srgbClr val="FFFFFF"/>
      </a:lt1>
      <a:dk2>
        <a:srgbClr val="202729"/>
      </a:dk2>
      <a:lt2>
        <a:srgbClr val="919296"/>
      </a:lt2>
      <a:accent1>
        <a:srgbClr val="5D3379"/>
      </a:accent1>
      <a:accent2>
        <a:srgbClr val="7C51A1"/>
      </a:accent2>
      <a:accent3>
        <a:srgbClr val="74CEE2"/>
      </a:accent3>
      <a:accent4>
        <a:srgbClr val="2DB5D3"/>
      </a:accent4>
      <a:accent5>
        <a:srgbClr val="1E798D"/>
      </a:accent5>
      <a:accent6>
        <a:srgbClr val="F15B5B"/>
      </a:accent6>
      <a:hlink>
        <a:srgbClr val="5D3379"/>
      </a:hlink>
      <a:folHlink>
        <a:srgbClr val="5D3379"/>
      </a:folHlink>
    </a:clrScheme>
    <a:fontScheme name="Affine 20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ustom Affine Presentation Template - Option 1 (1) -  File Size  -  Read-Only" id="{69A3DC05-DE78-4568-965C-4F3806EAC0BE}" vid="{FE5F7EE8-77EE-47A2-A91D-0276E241DDB8}"/>
    </a:ext>
  </a:extLst>
</a:theme>
</file>

<file path=ppt/theme/theme3.xml><?xml version="1.0" encoding="utf-8"?>
<a:theme xmlns:a="http://schemas.openxmlformats.org/drawingml/2006/main" name="5_Spearmint">
  <a:themeElements>
    <a:clrScheme name="New Affine Colors">
      <a:dk1>
        <a:srgbClr val="000000"/>
      </a:dk1>
      <a:lt1>
        <a:srgbClr val="FFFFFF"/>
      </a:lt1>
      <a:dk2>
        <a:srgbClr val="202729"/>
      </a:dk2>
      <a:lt2>
        <a:srgbClr val="919296"/>
      </a:lt2>
      <a:accent1>
        <a:srgbClr val="5D3379"/>
      </a:accent1>
      <a:accent2>
        <a:srgbClr val="7C51A1"/>
      </a:accent2>
      <a:accent3>
        <a:srgbClr val="74CEE2"/>
      </a:accent3>
      <a:accent4>
        <a:srgbClr val="2DB5D3"/>
      </a:accent4>
      <a:accent5>
        <a:srgbClr val="1E798D"/>
      </a:accent5>
      <a:accent6>
        <a:srgbClr val="F15B5B"/>
      </a:accent6>
      <a:hlink>
        <a:srgbClr val="5D3379"/>
      </a:hlink>
      <a:folHlink>
        <a:srgbClr val="5D3379"/>
      </a:folHlink>
    </a:clrScheme>
    <a:fontScheme name="Affine 20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ustom Affine Presentation Template - Option 1 (1) -  File Size  -  Read-Only" id="{69A3DC05-DE78-4568-965C-4F3806EAC0BE}" vid="{FE5F7EE8-77EE-47A2-A91D-0276E241DDB8}"/>
    </a:ext>
  </a:extLst>
</a:theme>
</file>

<file path=ppt/theme/theme4.xml><?xml version="1.0" encoding="utf-8"?>
<a:theme xmlns:a="http://schemas.openxmlformats.org/drawingml/2006/main" name="Spearmint">
  <a:themeElements>
    <a:clrScheme name="New Affine Colors">
      <a:dk1>
        <a:srgbClr val="000000"/>
      </a:dk1>
      <a:lt1>
        <a:srgbClr val="FFFFFF"/>
      </a:lt1>
      <a:dk2>
        <a:srgbClr val="202729"/>
      </a:dk2>
      <a:lt2>
        <a:srgbClr val="919296"/>
      </a:lt2>
      <a:accent1>
        <a:srgbClr val="5D3379"/>
      </a:accent1>
      <a:accent2>
        <a:srgbClr val="7C51A1"/>
      </a:accent2>
      <a:accent3>
        <a:srgbClr val="74CEE2"/>
      </a:accent3>
      <a:accent4>
        <a:srgbClr val="2DB5D3"/>
      </a:accent4>
      <a:accent5>
        <a:srgbClr val="1E798D"/>
      </a:accent5>
      <a:accent6>
        <a:srgbClr val="F15B5B"/>
      </a:accent6>
      <a:hlink>
        <a:srgbClr val="5D3379"/>
      </a:hlink>
      <a:folHlink>
        <a:srgbClr val="5D3379"/>
      </a:folHlink>
    </a:clrScheme>
    <a:fontScheme name="Affine 20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ustom Affine Presentation Template - Option 1 (1) -  File Size  -  Read-Only" id="{69A3DC05-DE78-4568-965C-4F3806EAC0BE}" vid="{FE5F7EE8-77EE-47A2-A91D-0276E241DDB8}"/>
    </a:ext>
  </a:extLst>
</a:theme>
</file>

<file path=ppt/theme/theme5.xml><?xml version="1.0" encoding="utf-8"?>
<a:theme xmlns:a="http://schemas.openxmlformats.org/drawingml/2006/main" name="1_Spearmint">
  <a:themeElements>
    <a:clrScheme name="New Affine Colors">
      <a:dk1>
        <a:srgbClr val="000000"/>
      </a:dk1>
      <a:lt1>
        <a:srgbClr val="FFFFFF"/>
      </a:lt1>
      <a:dk2>
        <a:srgbClr val="202729"/>
      </a:dk2>
      <a:lt2>
        <a:srgbClr val="919296"/>
      </a:lt2>
      <a:accent1>
        <a:srgbClr val="5D3379"/>
      </a:accent1>
      <a:accent2>
        <a:srgbClr val="7C51A1"/>
      </a:accent2>
      <a:accent3>
        <a:srgbClr val="74CEE2"/>
      </a:accent3>
      <a:accent4>
        <a:srgbClr val="2DB5D3"/>
      </a:accent4>
      <a:accent5>
        <a:srgbClr val="1E798D"/>
      </a:accent5>
      <a:accent6>
        <a:srgbClr val="F15B5B"/>
      </a:accent6>
      <a:hlink>
        <a:srgbClr val="5D3379"/>
      </a:hlink>
      <a:folHlink>
        <a:srgbClr val="5D3379"/>
      </a:folHlink>
    </a:clrScheme>
    <a:fontScheme name="Affine 20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ustom Affine Presentation Template - Option 1 (1) -  File Size  -  Read-Only" id="{69A3DC05-DE78-4568-965C-4F3806EAC0BE}" vid="{FE5F7EE8-77EE-47A2-A91D-0276E241DDB8}"/>
    </a:ext>
  </a:extLst>
</a:theme>
</file>

<file path=ppt/theme/theme6.xml><?xml version="1.0" encoding="utf-8"?>
<a:theme xmlns:a="http://schemas.openxmlformats.org/drawingml/2006/main" name="6_Spearmint">
  <a:themeElements>
    <a:clrScheme name="New Affine Colors">
      <a:dk1>
        <a:srgbClr val="000000"/>
      </a:dk1>
      <a:lt1>
        <a:srgbClr val="FFFFFF"/>
      </a:lt1>
      <a:dk2>
        <a:srgbClr val="202729"/>
      </a:dk2>
      <a:lt2>
        <a:srgbClr val="919296"/>
      </a:lt2>
      <a:accent1>
        <a:srgbClr val="5D3379"/>
      </a:accent1>
      <a:accent2>
        <a:srgbClr val="7C51A1"/>
      </a:accent2>
      <a:accent3>
        <a:srgbClr val="74CEE2"/>
      </a:accent3>
      <a:accent4>
        <a:srgbClr val="2DB5D3"/>
      </a:accent4>
      <a:accent5>
        <a:srgbClr val="1E798D"/>
      </a:accent5>
      <a:accent6>
        <a:srgbClr val="F15B5B"/>
      </a:accent6>
      <a:hlink>
        <a:srgbClr val="5D3379"/>
      </a:hlink>
      <a:folHlink>
        <a:srgbClr val="5D3379"/>
      </a:folHlink>
    </a:clrScheme>
    <a:fontScheme name="Affine 20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ustom Affine Presentation Template - Option 1 (1) -  File Size  -  Read-Only" id="{69A3DC05-DE78-4568-965C-4F3806EAC0BE}" vid="{FE5F7EE8-77EE-47A2-A91D-0276E241DDB8}"/>
    </a:ext>
  </a:extLst>
</a:theme>
</file>

<file path=ppt/theme/theme7.xml><?xml version="1.0" encoding="utf-8"?>
<a:theme xmlns:a="http://schemas.openxmlformats.org/drawingml/2006/main" name="2_Spearmint">
  <a:themeElements>
    <a:clrScheme name="New Affine Colors">
      <a:dk1>
        <a:srgbClr val="000000"/>
      </a:dk1>
      <a:lt1>
        <a:srgbClr val="FFFFFF"/>
      </a:lt1>
      <a:dk2>
        <a:srgbClr val="202729"/>
      </a:dk2>
      <a:lt2>
        <a:srgbClr val="919296"/>
      </a:lt2>
      <a:accent1>
        <a:srgbClr val="5D3379"/>
      </a:accent1>
      <a:accent2>
        <a:srgbClr val="7C51A1"/>
      </a:accent2>
      <a:accent3>
        <a:srgbClr val="74CEE2"/>
      </a:accent3>
      <a:accent4>
        <a:srgbClr val="2DB5D3"/>
      </a:accent4>
      <a:accent5>
        <a:srgbClr val="1E798D"/>
      </a:accent5>
      <a:accent6>
        <a:srgbClr val="F15B5B"/>
      </a:accent6>
      <a:hlink>
        <a:srgbClr val="5D3379"/>
      </a:hlink>
      <a:folHlink>
        <a:srgbClr val="5D3379"/>
      </a:folHlink>
    </a:clrScheme>
    <a:fontScheme name="Affine 20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ustom Affine Presentation Template - Option 1 (1) -  File Size  -  Read-Only" id="{69A3DC05-DE78-4568-965C-4F3806EAC0BE}" vid="{FE5F7EE8-77EE-47A2-A91D-0276E241DDB8}"/>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EE05D9C21E264499BEE8EC15664A88" ma:contentTypeVersion="16" ma:contentTypeDescription="Create a new document." ma:contentTypeScope="" ma:versionID="1f0522b8207659976a08b59f678fd455">
  <xsd:schema xmlns:xsd="http://www.w3.org/2001/XMLSchema" xmlns:xs="http://www.w3.org/2001/XMLSchema" xmlns:p="http://schemas.microsoft.com/office/2006/metadata/properties" xmlns:ns2="e52e26f0-c302-4091-b69f-7d064e8a1c2f" xmlns:ns3="052988c8-8269-4f05-9181-655090dacfa0" targetNamespace="http://schemas.microsoft.com/office/2006/metadata/properties" ma:root="true" ma:fieldsID="26e7c08812e69863498695ec9753c485" ns2:_="" ns3:_="">
    <xsd:import namespace="e52e26f0-c302-4091-b69f-7d064e8a1c2f"/>
    <xsd:import namespace="052988c8-8269-4f05-9181-655090dacfa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ObjectDetectorVersions" minOccurs="0"/>
                <xsd:element ref="ns2:MediaServiceSearchPropertie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2e26f0-c302-4091-b69f-7d064e8a1c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fdcee4a8-d479-49f3-b851-88ac40c318d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52988c8-8269-4f05-9181-655090dacf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ce06eef-6000-4556-8768-21500e054d78}" ma:internalName="TaxCatchAll" ma:showField="CatchAllData" ma:web="052988c8-8269-4f05-9181-655090dacf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52988c8-8269-4f05-9181-655090dacfa0" xsi:nil="true"/>
    <lcf76f155ced4ddcb4097134ff3c332f xmlns="e52e26f0-c302-4091-b69f-7d064e8a1c2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4BF620C-D2FB-49D8-B485-455E4D59F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2e26f0-c302-4091-b69f-7d064e8a1c2f"/>
    <ds:schemaRef ds:uri="052988c8-8269-4f05-9181-655090dacf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8EA431-F10E-4558-ADE7-00F61070F475}">
  <ds:schemaRefs>
    <ds:schemaRef ds:uri="http://schemas.microsoft.com/sharepoint/v3/contenttype/forms"/>
  </ds:schemaRefs>
</ds:datastoreItem>
</file>

<file path=customXml/itemProps3.xml><?xml version="1.0" encoding="utf-8"?>
<ds:datastoreItem xmlns:ds="http://schemas.openxmlformats.org/officeDocument/2006/customXml" ds:itemID="{BC69BFAD-68C1-4198-A006-40B82ED783EE}">
  <ds:schemaRefs>
    <ds:schemaRef ds:uri="052988c8-8269-4f05-9181-655090dacfa0"/>
    <ds:schemaRef ds:uri="e52e26f0-c302-4091-b69f-7d064e8a1c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836</TotalTime>
  <Words>2361</Words>
  <Application>Microsoft Office PowerPoint</Application>
  <PresentationFormat>Custom</PresentationFormat>
  <Paragraphs>446</Paragraphs>
  <Slides>13</Slides>
  <Notes>8</Notes>
  <HiddenSlides>5</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13</vt:i4>
      </vt:variant>
    </vt:vector>
  </HeadingPairs>
  <TitlesOfParts>
    <vt:vector size="26" baseType="lpstr">
      <vt:lpstr>Aptos</vt:lpstr>
      <vt:lpstr>Aptos Narrow</vt:lpstr>
      <vt:lpstr>Arial</vt:lpstr>
      <vt:lpstr>Courier New</vt:lpstr>
      <vt:lpstr>Webdings</vt:lpstr>
      <vt:lpstr>Wingdings</vt:lpstr>
      <vt:lpstr>3_Spearmint</vt:lpstr>
      <vt:lpstr>4_Spearmint</vt:lpstr>
      <vt:lpstr>5_Spearmint</vt:lpstr>
      <vt:lpstr>Spearmint</vt:lpstr>
      <vt:lpstr>1_Spearmint</vt:lpstr>
      <vt:lpstr>6_Spearmint</vt:lpstr>
      <vt:lpstr>2_Spearmint</vt:lpstr>
      <vt:lpstr>PowerPoint Presentation</vt:lpstr>
      <vt:lpstr>Business Objective And Proposed Solution</vt:lpstr>
      <vt:lpstr>Proposed Solution Workflow</vt:lpstr>
      <vt:lpstr>Multi-Agent Workflow For The Solution</vt:lpstr>
      <vt:lpstr>Workflow Illustration</vt:lpstr>
      <vt:lpstr>Workflow Illustration</vt:lpstr>
      <vt:lpstr>Workflow Illustration</vt:lpstr>
      <vt:lpstr>Workflow Illustration</vt:lpstr>
      <vt:lpstr>Workflow Illustration</vt:lpstr>
      <vt:lpstr>Workflow Illustration</vt:lpstr>
      <vt:lpstr>Feature Extensibility For Customer Service</vt:lpstr>
      <vt:lpstr>Detail Tech stack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Palate</dc:title>
  <dc:creator>Thiruppathi R</dc:creator>
  <cp:lastModifiedBy>Akasapu Hemanthika</cp:lastModifiedBy>
  <cp:revision>50</cp:revision>
  <dcterms:created xsi:type="dcterms:W3CDTF">2021-03-31T06:48:39Z</dcterms:created>
  <dcterms:modified xsi:type="dcterms:W3CDTF">2025-03-25T11:33:59Z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0x01010050EE05D9C21E264499BEE8EC15664A88</vt:lpwstr>
  </property>
  <property fmtid="{D5CDD505-2E9C-101B-9397-08002B2CF9AE}" pid="3" name="TaxKeyword">
    <vt:lpwstr/>
  </property>
  <property fmtid="{D5CDD505-2E9C-101B-9397-08002B2CF9AE}" pid="4" name="Business Function">
    <vt:lpwstr>21;#Operations|0e16640a-89bc-436e-9260-df078f130b24</vt:lpwstr>
  </property>
  <property fmtid="{D5CDD505-2E9C-101B-9397-08002B2CF9AE}" pid="5" name="Deck type new">
    <vt:lpwstr/>
  </property>
  <property fmtid="{D5CDD505-2E9C-101B-9397-08002B2CF9AE}" pid="6" name="Test">
    <vt:lpwstr>29;#N/A|c85a96d5-18a4-4775-a4f4-ac9c0e762e9b</vt:lpwstr>
  </property>
  <property fmtid="{D5CDD505-2E9C-101B-9397-08002B2CF9AE}" pid="7" name="Solution Details">
    <vt:lpwstr>53;#AI/Deep Learning/Advance Analytics solution|39208b46-eb62-4c69-8d64-a33d86112bf8</vt:lpwstr>
  </property>
  <property fmtid="{D5CDD505-2E9C-101B-9397-08002B2CF9AE}" pid="8" name="Industry Type">
    <vt:lpwstr>77;#Animal Health-Care|a1d98d8b-a670-44df-8f1e-42e46c34af00</vt:lpwstr>
  </property>
  <property fmtid="{D5CDD505-2E9C-101B-9397-08002B2CF9AE}" pid="9" name="MediaServiceImageTags">
    <vt:lpwstr/>
  </property>
</Properties>
</file>